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7" r:id="rId2"/>
    <p:sldId id="290" r:id="rId3"/>
    <p:sldId id="284" r:id="rId4"/>
    <p:sldId id="285" r:id="rId5"/>
    <p:sldId id="258" r:id="rId6"/>
    <p:sldId id="271" r:id="rId7"/>
    <p:sldId id="299" r:id="rId8"/>
    <p:sldId id="287" r:id="rId9"/>
    <p:sldId id="289" r:id="rId10"/>
    <p:sldId id="291" r:id="rId11"/>
    <p:sldId id="292" r:id="rId12"/>
    <p:sldId id="295" r:id="rId13"/>
    <p:sldId id="296" r:id="rId14"/>
    <p:sldId id="297" r:id="rId15"/>
    <p:sldId id="293" r:id="rId16"/>
    <p:sldId id="294" r:id="rId17"/>
    <p:sldId id="298" r:id="rId18"/>
    <p:sldId id="300" r:id="rId19"/>
    <p:sldId id="301" r:id="rId20"/>
    <p:sldId id="302" r:id="rId21"/>
    <p:sldId id="303" r:id="rId22"/>
    <p:sldId id="304" r:id="rId23"/>
    <p:sldId id="305" r:id="rId24"/>
    <p:sldId id="306" r:id="rId25"/>
    <p:sldId id="307" r:id="rId26"/>
    <p:sldId id="308" r:id="rId27"/>
    <p:sldId id="309" r:id="rId28"/>
    <p:sldId id="310" r:id="rId29"/>
    <p:sldId id="272" r:id="rId30"/>
    <p:sldId id="260" r:id="rId31"/>
    <p:sldId id="273" r:id="rId32"/>
    <p:sldId id="274" r:id="rId33"/>
    <p:sldId id="275" r:id="rId34"/>
    <p:sldId id="276" r:id="rId35"/>
    <p:sldId id="277" r:id="rId36"/>
    <p:sldId id="278" r:id="rId37"/>
    <p:sldId id="279" r:id="rId38"/>
    <p:sldId id="280" r:id="rId39"/>
    <p:sldId id="281" r:id="rId40"/>
    <p:sldId id="282" r:id="rId41"/>
    <p:sldId id="283" r:id="rId42"/>
    <p:sldId id="288" r:id="rId43"/>
    <p:sldId id="263" r:id="rId44"/>
  </p:sldIdLst>
  <p:sldSz cx="12192000" cy="6858000"/>
  <p:notesSz cx="6797675" cy="9926638"/>
  <p:defaultTextStyle>
    <a:defPPr rtl="0">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53" autoAdjust="0"/>
    <p:restoredTop sz="88355" autoAdjust="0"/>
  </p:normalViewPr>
  <p:slideViewPr>
    <p:cSldViewPr snapToGrid="0">
      <p:cViewPr varScale="1">
        <p:scale>
          <a:sx n="80" d="100"/>
          <a:sy n="80" d="100"/>
        </p:scale>
        <p:origin x="120" y="534"/>
      </p:cViewPr>
      <p:guideLst/>
    </p:cSldViewPr>
  </p:slideViewPr>
  <p:notesTextViewPr>
    <p:cViewPr>
      <p:scale>
        <a:sx n="1" d="1"/>
        <a:sy n="1" d="1"/>
      </p:scale>
      <p:origin x="0" y="0"/>
    </p:cViewPr>
  </p:notesTextViewPr>
  <p:notesViewPr>
    <p:cSldViewPr snapToGrid="0">
      <p:cViewPr varScale="1">
        <p:scale>
          <a:sx n="100" d="100"/>
          <a:sy n="100" d="100"/>
        </p:scale>
        <p:origin x="355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45659" cy="498056"/>
          </a:xfrm>
          <a:prstGeom prst="rect">
            <a:avLst/>
          </a:prstGeom>
        </p:spPr>
        <p:txBody>
          <a:bodyPr vert="horz" lIns="91440" tIns="45720" rIns="91440" bIns="45720" rtlCol="0"/>
          <a:lstStyle>
            <a:lvl1pPr algn="l" rtl="0">
              <a:defRPr sz="1200"/>
            </a:lvl1pPr>
          </a:lstStyle>
          <a:p>
            <a:pPr rtl="0"/>
            <a:endParaRPr lang="zh-TW" altLang="en-US" dirty="0">
              <a:latin typeface="微軟正黑體" panose="020B0604030504040204" pitchFamily="34" charset="-120"/>
              <a:ea typeface="微軟正黑體" panose="020B0604030504040204" pitchFamily="34" charset="-120"/>
            </a:endParaRPr>
          </a:p>
        </p:txBody>
      </p:sp>
      <p:sp>
        <p:nvSpPr>
          <p:cNvPr id="3" name="日期預留位置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l" rtl="0">
              <a:defRPr sz="1200"/>
            </a:lvl1pPr>
          </a:lstStyle>
          <a:p>
            <a:pPr algn="r" rtl="0"/>
            <a:fld id="{B94C59FB-3E13-4307-9ECC-5E39E1BA9EC0}" type="datetime1">
              <a:rPr lang="zh-TW" altLang="en-US" smtClean="0">
                <a:latin typeface="微軟正黑體" panose="020B0604030504040204" pitchFamily="34" charset="-120"/>
                <a:ea typeface="微軟正黑體" panose="020B0604030504040204" pitchFamily="34" charset="-120"/>
              </a:rPr>
              <a:t>2018/7/23</a:t>
            </a:fld>
            <a:endParaRPr lang="zh-TW" altLang="en-US" dirty="0">
              <a:latin typeface="微軟正黑體" panose="020B0604030504040204" pitchFamily="34" charset="-120"/>
              <a:ea typeface="微軟正黑體" panose="020B0604030504040204" pitchFamily="34" charset="-120"/>
            </a:endParaRPr>
          </a:p>
        </p:txBody>
      </p:sp>
      <p:sp>
        <p:nvSpPr>
          <p:cNvPr id="4" name="頁尾預留位置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rtl="0">
              <a:defRPr sz="1200"/>
            </a:lvl1pPr>
          </a:lstStyle>
          <a:p>
            <a:pPr rtl="0"/>
            <a:endParaRPr lang="zh-TW" altLang="en-US" dirty="0">
              <a:latin typeface="微軟正黑體" panose="020B0604030504040204" pitchFamily="34" charset="-120"/>
              <a:ea typeface="微軟正黑體" panose="020B0604030504040204" pitchFamily="34" charset="-120"/>
            </a:endParaRPr>
          </a:p>
        </p:txBody>
      </p:sp>
      <p:sp>
        <p:nvSpPr>
          <p:cNvPr id="5" name="投影片編號預留位置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l" rtl="0">
              <a:defRPr sz="1200"/>
            </a:lvl1pPr>
          </a:lstStyle>
          <a:p>
            <a:pPr algn="r" rtl="0"/>
            <a:fld id="{57E03411-58E2-43FD-AE1D-AD77DFF8CB20}" type="slidenum">
              <a:rPr lang="en-US" altLang="zh-TW" smtClean="0">
                <a:latin typeface="微軟正黑體" panose="020B0604030504040204" pitchFamily="34" charset="-120"/>
                <a:ea typeface="微軟正黑體" panose="020B0604030504040204" pitchFamily="34" charset="-120"/>
              </a:rPr>
              <a:pPr algn="r" rtl="0"/>
              <a:t>‹#›</a:t>
            </a:fld>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投影片影像預留位置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zh-TW" altLang="en-US" dirty="0"/>
          </a:p>
        </p:txBody>
      </p:sp>
      <p:sp>
        <p:nvSpPr>
          <p:cNvPr id="5" name="備忘稿預留位置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rtl="0"/>
            <a:r>
              <a:rPr lang="zh-TW" altLang="en-US" dirty="0"/>
              <a:t>按一下以編輯母片文字樣式</a:t>
            </a:r>
          </a:p>
          <a:p>
            <a:pPr lvl="1" rtl="0"/>
            <a:r>
              <a:rPr lang="zh-TW" altLang="en-US" dirty="0"/>
              <a:t>第二層</a:t>
            </a:r>
          </a:p>
          <a:p>
            <a:pPr lvl="2" rtl="0"/>
            <a:r>
              <a:rPr lang="zh-TW" altLang="en-US" dirty="0"/>
              <a:t>第三層</a:t>
            </a:r>
          </a:p>
          <a:p>
            <a:pPr lvl="3" rtl="0"/>
            <a:r>
              <a:rPr lang="zh-TW" altLang="en-US" dirty="0"/>
              <a:t>第四層</a:t>
            </a:r>
          </a:p>
          <a:p>
            <a:pPr lvl="4" rtl="0"/>
            <a:r>
              <a:rPr lang="zh-TW" altLang="en-US" dirty="0"/>
              <a:t>第五層</a:t>
            </a:r>
          </a:p>
        </p:txBody>
      </p:sp>
      <p:sp>
        <p:nvSpPr>
          <p:cNvPr id="8" name="頁首預留位置 1"/>
          <p:cNvSpPr>
            <a:spLocks noGrp="1"/>
          </p:cNvSpPr>
          <p:nvPr>
            <p:ph type="hdr" sz="quarter"/>
          </p:nvPr>
        </p:nvSpPr>
        <p:spPr>
          <a:xfrm>
            <a:off x="0" y="0"/>
            <a:ext cx="2945659" cy="498056"/>
          </a:xfrm>
          <a:prstGeom prst="rect">
            <a:avLst/>
          </a:prstGeom>
        </p:spPr>
        <p:txBody>
          <a:bodyPr vert="horz" lIns="91440" tIns="45720" rIns="91440" bIns="45720" rtlCol="0"/>
          <a:lstStyle>
            <a:lvl1pPr algn="l" rtl="0">
              <a:defRPr sz="1200"/>
            </a:lvl1pPr>
          </a:lstStyle>
          <a:p>
            <a:pPr rtl="0"/>
            <a:endParaRPr lang="zh-TW" altLang="en-US" dirty="0">
              <a:latin typeface="微軟正黑體" panose="020B0604030504040204" pitchFamily="34" charset="-120"/>
              <a:ea typeface="微軟正黑體" panose="020B0604030504040204" pitchFamily="34" charset="-120"/>
            </a:endParaRPr>
          </a:p>
        </p:txBody>
      </p:sp>
      <p:sp>
        <p:nvSpPr>
          <p:cNvPr id="9" name="日期預留位置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l" rtl="0">
              <a:defRPr sz="1200"/>
            </a:lvl1pPr>
          </a:lstStyle>
          <a:p>
            <a:pPr algn="r" rtl="0"/>
            <a:fld id="{B94C59FB-3E13-4307-9ECC-5E39E1BA9EC0}" type="datetime1">
              <a:rPr lang="zh-TW" altLang="en-US" smtClean="0">
                <a:latin typeface="微軟正黑體" panose="020B0604030504040204" pitchFamily="34" charset="-120"/>
                <a:ea typeface="微軟正黑體" panose="020B0604030504040204" pitchFamily="34" charset="-120"/>
              </a:rPr>
              <a:t>2018/7/23</a:t>
            </a:fld>
            <a:endParaRPr lang="zh-TW" altLang="en-US" dirty="0">
              <a:latin typeface="微軟正黑體" panose="020B0604030504040204" pitchFamily="34" charset="-120"/>
              <a:ea typeface="微軟正黑體" panose="020B0604030504040204" pitchFamily="34" charset="-120"/>
            </a:endParaRPr>
          </a:p>
        </p:txBody>
      </p:sp>
      <p:sp>
        <p:nvSpPr>
          <p:cNvPr id="10" name="頁尾預留位置 3"/>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rtl="0">
              <a:defRPr sz="1200"/>
            </a:lvl1pPr>
          </a:lstStyle>
          <a:p>
            <a:pPr rtl="0"/>
            <a:endParaRPr lang="zh-TW" altLang="en-US" dirty="0">
              <a:latin typeface="微軟正黑體" panose="020B0604030504040204" pitchFamily="34" charset="-120"/>
              <a:ea typeface="微軟正黑體" panose="020B0604030504040204" pitchFamily="34" charset="-120"/>
            </a:endParaRPr>
          </a:p>
        </p:txBody>
      </p:sp>
      <p:sp>
        <p:nvSpPr>
          <p:cNvPr id="11" name="投影片編號預留位置 4"/>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l" rtl="0">
              <a:defRPr sz="1200"/>
            </a:lvl1pPr>
          </a:lstStyle>
          <a:p>
            <a:pPr algn="r" rtl="0"/>
            <a:fld id="{57E03411-58E2-43FD-AE1D-AD77DFF8CB20}" type="slidenum">
              <a:rPr lang="en-US" altLang="zh-TW" smtClean="0">
                <a:latin typeface="微軟正黑體" panose="020B0604030504040204" pitchFamily="34" charset="-120"/>
                <a:ea typeface="微軟正黑體" panose="020B0604030504040204" pitchFamily="34" charset="-120"/>
              </a:rPr>
              <a:pPr algn="r" rtl="0"/>
              <a:t>‹#›</a:t>
            </a:fld>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1pPr>
    <a:lvl2pPr marL="4572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2pPr>
    <a:lvl3pPr marL="9144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3pPr>
    <a:lvl4pPr marL="13716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4pPr>
    <a:lvl5pPr marL="18288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a:xfrm>
            <a:off x="3850443" y="9428584"/>
            <a:ext cx="2945659" cy="498055"/>
          </a:xfrm>
          <a:prstGeom prst="rect">
            <a:avLst/>
          </a:prstGeom>
        </p:spPr>
        <p:txBody>
          <a:bodyPr/>
          <a:lstStyle/>
          <a:p>
            <a:pPr algn="r" rtl="0"/>
            <a:fld id="{C8DC57A8-AE18-4654-B6AF-04B3577165BE}" type="slidenum">
              <a:rPr lang="en-US" altLang="zh-TW" smtClean="0">
                <a:latin typeface="微軟正黑體" panose="020B0604030504040204" pitchFamily="34" charset="-120"/>
                <a:ea typeface="微軟正黑體" panose="020B0604030504040204" pitchFamily="34" charset="-120"/>
              </a:rPr>
              <a:pPr algn="r" rtl="0"/>
              <a:t>1</a:t>
            </a:fld>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61600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50443" y="9428584"/>
            <a:ext cx="2945659" cy="498055"/>
          </a:xfrm>
          <a:prstGeom prst="rect">
            <a:avLst/>
          </a:prstGeom>
        </p:spPr>
        <p:txBody>
          <a:bodyPr/>
          <a:lstStyle/>
          <a:p>
            <a:pPr algn="r" rtl="0"/>
            <a:fld id="{C8DC57A8-AE18-4654-B6AF-04B3577165BE}" type="slidenum">
              <a:rPr lang="en-US" altLang="zh-TW" smtClean="0">
                <a:latin typeface="微軟正黑體" panose="020B0604030504040204" pitchFamily="34" charset="-120"/>
                <a:ea typeface="微軟正黑體" panose="020B0604030504040204" pitchFamily="34" charset="-120"/>
              </a:rPr>
              <a:pPr algn="r" rtl="0"/>
              <a:t>5</a:t>
            </a:fld>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64777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50443" y="9428584"/>
            <a:ext cx="2945659" cy="498055"/>
          </a:xfrm>
          <a:prstGeom prst="rect">
            <a:avLst/>
          </a:prstGeom>
        </p:spPr>
        <p:txBody>
          <a:bodyPr/>
          <a:lstStyle/>
          <a:p>
            <a:pPr algn="r" rtl="0"/>
            <a:fld id="{C8DC57A8-AE18-4654-B6AF-04B3577165BE}" type="slidenum">
              <a:rPr lang="en-US" altLang="zh-TW" smtClean="0">
                <a:latin typeface="微軟正黑體" panose="020B0604030504040204" pitchFamily="34" charset="-120"/>
                <a:ea typeface="微軟正黑體" panose="020B0604030504040204" pitchFamily="34" charset="-120"/>
              </a:rPr>
              <a:pPr algn="r" rtl="0"/>
              <a:t>30</a:t>
            </a:fld>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7216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50443" y="9428584"/>
            <a:ext cx="2945659" cy="498055"/>
          </a:xfrm>
          <a:prstGeom prst="rect">
            <a:avLst/>
          </a:prstGeom>
        </p:spPr>
        <p:txBody>
          <a:bodyPr/>
          <a:lstStyle/>
          <a:p>
            <a:pPr algn="r" rtl="0"/>
            <a:fld id="{C8DC57A8-AE18-4654-B6AF-04B3577165BE}" type="slidenum">
              <a:rPr lang="en-US" altLang="zh-TW" smtClean="0">
                <a:latin typeface="微軟正黑體" panose="020B0604030504040204" pitchFamily="34" charset="-120"/>
                <a:ea typeface="微軟正黑體" panose="020B0604030504040204" pitchFamily="34" charset="-120"/>
              </a:rPr>
              <a:pPr algn="r" rtl="0"/>
              <a:t>43</a:t>
            </a:fld>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537068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4265611" y="1752600"/>
            <a:ext cx="6858002" cy="1828800"/>
          </a:xfrm>
        </p:spPr>
        <p:txBody>
          <a:bodyPr rtlCol="0" anchor="b">
            <a:normAutofit/>
          </a:bodyPr>
          <a:lstStyle>
            <a:lvl1pPr algn="l" rtl="0">
              <a:defRPr sz="5400"/>
            </a:lvl1pPr>
          </a:lstStyle>
          <a:p>
            <a:pPr rtl="0"/>
            <a:r>
              <a:rPr lang="zh-TW" altLang="en-US" smtClean="0"/>
              <a:t>按一下以編輯母片標題樣式</a:t>
            </a:r>
            <a:endParaRPr lang="zh-TW" altLang="en-US" dirty="0"/>
          </a:p>
        </p:txBody>
      </p:sp>
      <p:sp>
        <p:nvSpPr>
          <p:cNvPr id="3" name="副標題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zh-TW" altLang="en-US" smtClean="0"/>
              <a:t>按一下以編輯母片副標題樣式</a:t>
            </a:r>
            <a:endParaRPr lang="zh-TW" altLang="en-US" dirty="0"/>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含標題的三張圖片">
    <p:spTree>
      <p:nvGrpSpPr>
        <p:cNvPr id="1" name=""/>
        <p:cNvGrpSpPr/>
        <p:nvPr/>
      </p:nvGrpSpPr>
      <p:grpSpPr>
        <a:xfrm>
          <a:off x="0" y="0"/>
          <a:ext cx="0" cy="0"/>
          <a:chOff x="0" y="0"/>
          <a:chExt cx="0" cy="0"/>
        </a:xfrm>
      </p:grpSpPr>
      <p:sp>
        <p:nvSpPr>
          <p:cNvPr id="2" name="標題 1"/>
          <p:cNvSpPr>
            <a:spLocks noGrp="1"/>
          </p:cNvSpPr>
          <p:nvPr>
            <p:ph type="title"/>
          </p:nvPr>
        </p:nvSpPr>
        <p:spPr>
          <a:xfrm>
            <a:off x="9066214" y="421594"/>
            <a:ext cx="2286000" cy="1885508"/>
          </a:xfrm>
        </p:spPr>
        <p:txBody>
          <a:bodyPr rtlCol="0">
            <a:normAutofit/>
          </a:bodyPr>
          <a:lstStyle>
            <a:lvl1pPr algn="l" rtl="0">
              <a:defRPr sz="2400">
                <a:latin typeface="微軟正黑體" panose="020B0604030504040204" pitchFamily="34" charset="-120"/>
                <a:ea typeface="微軟正黑體" panose="020B0604030504040204" pitchFamily="34" charset="-120"/>
              </a:defRPr>
            </a:lvl1pPr>
          </a:lstStyle>
          <a:p>
            <a:pPr rtl="0"/>
            <a:r>
              <a:rPr lang="zh-TW" altLang="en-US" noProof="0" smtClean="0"/>
              <a:t>按一下以編輯母片標題樣式</a:t>
            </a:r>
            <a:endParaRPr lang="zh-TW" altLang="en-US" noProof="0" dirty="0"/>
          </a:p>
        </p:txBody>
      </p:sp>
      <p:grpSp>
        <p:nvGrpSpPr>
          <p:cNvPr id="84" name="群組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86"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87"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88"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89"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90"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91"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92"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93"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94"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95"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96"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grpSp>
      <p:sp>
        <p:nvSpPr>
          <p:cNvPr id="97" name="圖片預留位置 33" descr="要新增影像的空白預留位置。按一下預留位置，然後選取您想要新增的影像。"/>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atin typeface="微軟正黑體" panose="020B0604030504040204" pitchFamily="34" charset="-120"/>
                <a:ea typeface="微軟正黑體" panose="020B0604030504040204" pitchFamily="34" charset="-120"/>
              </a:defRPr>
            </a:lvl1pPr>
          </a:lstStyle>
          <a:p>
            <a:pPr rtl="0"/>
            <a:r>
              <a:rPr lang="zh-TW" altLang="en-US" noProof="0" smtClean="0"/>
              <a:t>按一下圖示以新增圖片</a:t>
            </a:r>
            <a:endParaRPr lang="zh-TW" altLang="en-US" noProof="0" dirty="0"/>
          </a:p>
        </p:txBody>
      </p:sp>
      <p:grpSp>
        <p:nvGrpSpPr>
          <p:cNvPr id="98" name="群組 97"/>
          <p:cNvGrpSpPr/>
          <p:nvPr/>
        </p:nvGrpSpPr>
        <p:grpSpPr>
          <a:xfrm>
            <a:off x="5322489" y="319177"/>
            <a:ext cx="3389607" cy="2710838"/>
            <a:chOff x="895350" y="3313113"/>
            <a:chExt cx="3613151" cy="2790825"/>
          </a:xfrm>
          <a:solidFill>
            <a:schemeClr val="tx1">
              <a:lumMod val="50000"/>
            </a:schemeClr>
          </a:solidFill>
        </p:grpSpPr>
        <p:sp>
          <p:nvSpPr>
            <p:cNvPr id="99"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0"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1"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2"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3"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4"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5"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6"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7"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8"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09"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10"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grpSp>
      <p:sp>
        <p:nvSpPr>
          <p:cNvPr id="111" name="圖片預留位置 33" descr="要新增影像的空白預留位置。按一下預留位置，然後選取您想要新增的影像。"/>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lIns="144000" tIns="144000" rIns="144000" rtlCol="0"/>
          <a:lstStyle>
            <a:lvl1pPr marL="0" indent="0" algn="ctr" rtl="0">
              <a:buNone/>
              <a:defRPr>
                <a:latin typeface="微軟正黑體" panose="020B0604030504040204" pitchFamily="34" charset="-120"/>
                <a:ea typeface="微軟正黑體" panose="020B0604030504040204" pitchFamily="34" charset="-120"/>
              </a:defRPr>
            </a:lvl1pPr>
          </a:lstStyle>
          <a:p>
            <a:pPr rtl="0"/>
            <a:r>
              <a:rPr lang="zh-TW" altLang="en-US" noProof="0" smtClean="0"/>
              <a:t>按一下圖示以新增圖片</a:t>
            </a:r>
            <a:endParaRPr lang="zh-TW" altLang="en-US" noProof="0" dirty="0"/>
          </a:p>
        </p:txBody>
      </p:sp>
      <p:grpSp>
        <p:nvGrpSpPr>
          <p:cNvPr id="112" name="群組 111"/>
          <p:cNvGrpSpPr/>
          <p:nvPr/>
        </p:nvGrpSpPr>
        <p:grpSpPr>
          <a:xfrm>
            <a:off x="5322489" y="3245640"/>
            <a:ext cx="3389607" cy="2710838"/>
            <a:chOff x="895350" y="3313113"/>
            <a:chExt cx="3613151" cy="2790825"/>
          </a:xfrm>
          <a:solidFill>
            <a:schemeClr val="tx1">
              <a:lumMod val="50000"/>
            </a:schemeClr>
          </a:solidFill>
        </p:grpSpPr>
        <p:sp>
          <p:nvSpPr>
            <p:cNvPr id="113"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14"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15"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16"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17"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18"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19"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20"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21"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22"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23"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24"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grpSp>
      <p:sp>
        <p:nvSpPr>
          <p:cNvPr id="125" name="圖片預留位置 33" descr="要新增影像的空白預留位置。按一下預留位置，然後選取您想要新增的影像。"/>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lIns="144000" tIns="144000" rIns="144000" rtlCol="0"/>
          <a:lstStyle>
            <a:lvl1pPr marL="0" indent="0" algn="ctr" rtl="0">
              <a:buNone/>
              <a:defRPr>
                <a:latin typeface="微軟正黑體" panose="020B0604030504040204" pitchFamily="34" charset="-120"/>
                <a:ea typeface="微軟正黑體" panose="020B0604030504040204" pitchFamily="34" charset="-120"/>
              </a:defRPr>
            </a:lvl1pPr>
          </a:lstStyle>
          <a:p>
            <a:pPr rtl="0"/>
            <a:r>
              <a:rPr lang="zh-TW" altLang="en-US" noProof="0" smtClean="0"/>
              <a:t>按一下圖示以新增圖片</a:t>
            </a:r>
            <a:endParaRPr lang="zh-TW" altLang="en-US" noProof="0" dirty="0"/>
          </a:p>
        </p:txBody>
      </p:sp>
      <p:sp>
        <p:nvSpPr>
          <p:cNvPr id="126" name="文字預留位置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atin typeface="微軟正黑體" panose="020B0604030504040204" pitchFamily="34" charset="-120"/>
                <a:ea typeface="微軟正黑體" panose="020B0604030504040204" pitchFamily="34" charset="-120"/>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noProof="0" smtClean="0"/>
              <a:t>按一下以編輯母片文字樣式</a:t>
            </a:r>
          </a:p>
        </p:txBody>
      </p:sp>
      <p:sp>
        <p:nvSpPr>
          <p:cNvPr id="8" name="投影片編號預留位置 7"/>
          <p:cNvSpPr>
            <a:spLocks noGrp="1"/>
          </p:cNvSpPr>
          <p:nvPr>
            <p:ph type="sldNum" sz="quarter" idx="12"/>
          </p:nvPr>
        </p:nvSpPr>
        <p:spPr/>
        <p:txBody>
          <a:bodyPr rtlCol="0"/>
          <a:lstStyle>
            <a:lvl1pPr>
              <a:defRPr>
                <a:latin typeface="微軟正黑體" panose="020B0604030504040204" pitchFamily="34" charset="-120"/>
                <a:ea typeface="微軟正黑體" panose="020B0604030504040204" pitchFamily="34" charset="-120"/>
              </a:defRPr>
            </a:lvl1pPr>
          </a:lstStyle>
          <a:p>
            <a:fld id="{022B156B-59AE-415F-B24B-8756D48BB977}" type="slidenum">
              <a:rPr lang="en-US" altLang="zh-TW" noProof="0" smtClean="0"/>
              <a:pPr/>
              <a:t>‹#›</a:t>
            </a:fld>
            <a:endParaRPr lang="zh-TW" altLang="en-US" noProof="0" dirty="0"/>
          </a:p>
        </p:txBody>
      </p:sp>
      <p:sp>
        <p:nvSpPr>
          <p:cNvPr id="7" name="頁尾預留位置 6"/>
          <p:cNvSpPr>
            <a:spLocks noGrp="1"/>
          </p:cNvSpPr>
          <p:nvPr>
            <p:ph type="ftr" sz="quarter" idx="11"/>
          </p:nvPr>
        </p:nvSpPr>
        <p:spPr/>
        <p:txBody>
          <a:bodyPr rtlCol="0"/>
          <a:lstStyle>
            <a:lvl1pPr>
              <a:defRPr>
                <a:latin typeface="微軟正黑體" panose="020B0604030504040204" pitchFamily="34" charset="-120"/>
                <a:ea typeface="微軟正黑體" panose="020B0604030504040204" pitchFamily="34" charset="-120"/>
              </a:defRPr>
            </a:lvl1pPr>
          </a:lstStyle>
          <a:p>
            <a:endParaRPr lang="zh-TW" altLang="en-US" noProof="0" dirty="0"/>
          </a:p>
        </p:txBody>
      </p:sp>
      <p:sp>
        <p:nvSpPr>
          <p:cNvPr id="49" name="日期預留位置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2018/7/23</a:t>
            </a:fld>
            <a:endParaRPr lang="zh-TW" altLang="en-US" dirty="0"/>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zh-TW" altLang="en-US" smtClean="0"/>
              <a:t>按一下以編輯母片標題樣式</a:t>
            </a:r>
            <a:endParaRPr lang="zh-TW" altLang="en-US" dirty="0"/>
          </a:p>
        </p:txBody>
      </p:sp>
      <p:sp>
        <p:nvSpPr>
          <p:cNvPr id="3" name="內容預留位置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4" name="文字預留位置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smtClean="0"/>
              <a:t>按一下以編輯母片文字樣式</a:t>
            </a:r>
          </a:p>
        </p:txBody>
      </p:sp>
      <p:sp>
        <p:nvSpPr>
          <p:cNvPr id="7" name="投影片編號預留位置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en-US" altLang="zh-TW" smtClean="0"/>
              <a:pPr/>
              <a:t>‹#›</a:t>
            </a:fld>
            <a:endParaRPr lang="zh-TW" altLang="en-US" dirty="0"/>
          </a:p>
        </p:txBody>
      </p:sp>
      <p:sp>
        <p:nvSpPr>
          <p:cNvPr id="6" name="頁尾預留位置 5"/>
          <p:cNvSpPr>
            <a:spLocks noGrp="1"/>
          </p:cNvSpPr>
          <p:nvPr>
            <p:ph type="ftr" sz="quarter" idx="11"/>
          </p:nvPr>
        </p:nvSpPr>
        <p:spPr/>
        <p:txBody>
          <a:bodyPr rtlCol="0"/>
          <a:lstStyle/>
          <a:p>
            <a:pPr rtl="0"/>
            <a:endParaRPr lang="zh-TW" altLang="en-US" dirty="0"/>
          </a:p>
        </p:txBody>
      </p:sp>
      <p:sp>
        <p:nvSpPr>
          <p:cNvPr id="8" name="日期預留位置 3"/>
          <p:cNvSpPr>
            <a:spLocks noGrp="1"/>
          </p:cNvSpPr>
          <p:nvPr>
            <p:ph type="dt" sz="half" idx="13"/>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2018/7/23</a:t>
            </a:fld>
            <a:endParaRPr lang="zh-TW" altLang="en-US" dirty="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7492891" y="1330347"/>
            <a:ext cx="3840480" cy="2103120"/>
          </a:xfrm>
        </p:spPr>
        <p:txBody>
          <a:bodyPr rtlCol="0" anchor="b">
            <a:normAutofit/>
          </a:bodyPr>
          <a:lstStyle>
            <a:lvl1pPr algn="l" rtl="0">
              <a:defRPr sz="3600">
                <a:latin typeface="微軟正黑體" panose="020B0604030504040204" pitchFamily="34" charset="-120"/>
                <a:ea typeface="微軟正黑體" panose="020B0604030504040204" pitchFamily="34" charset="-120"/>
              </a:defRPr>
            </a:lvl1pPr>
          </a:lstStyle>
          <a:p>
            <a:pPr rtl="0"/>
            <a:r>
              <a:rPr lang="zh-TW" altLang="en-US" smtClean="0"/>
              <a:t>按一下以編輯母片標題樣式</a:t>
            </a:r>
            <a:endParaRPr lang="zh-TW" altLang="en-US" dirty="0"/>
          </a:p>
        </p:txBody>
      </p:sp>
      <p:grpSp>
        <p:nvGrpSpPr>
          <p:cNvPr id="8" name="群組 7"/>
          <p:cNvGrpSpPr/>
          <p:nvPr/>
        </p:nvGrpSpPr>
        <p:grpSpPr>
          <a:xfrm>
            <a:off x="595546" y="781398"/>
            <a:ext cx="6433398" cy="5053665"/>
            <a:chOff x="5162444" y="781398"/>
            <a:chExt cx="6433398" cy="5053665"/>
          </a:xfrm>
        </p:grpSpPr>
        <p:sp>
          <p:nvSpPr>
            <p:cNvPr id="9" name="手繪多邊形​​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 name="手繪多邊形​​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grpSp>
          <p:nvGrpSpPr>
            <p:cNvPr id="11" name="群組 10"/>
            <p:cNvGrpSpPr/>
            <p:nvPr/>
          </p:nvGrpSpPr>
          <p:grpSpPr>
            <a:xfrm>
              <a:off x="5814205" y="859113"/>
              <a:ext cx="5129146" cy="4880471"/>
              <a:chOff x="7856559" y="859113"/>
              <a:chExt cx="3086791" cy="4880471"/>
            </a:xfrm>
          </p:grpSpPr>
          <p:sp>
            <p:nvSpPr>
              <p:cNvPr id="20" name="手繪多邊形​​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21" name="手繪多邊形​​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grpSp>
        <p:sp>
          <p:nvSpPr>
            <p:cNvPr id="12" name="手繪多邊形​​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3" name="手繪多邊形​​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4" name="手繪多邊形​​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5" name="手繪多邊形​​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6" name="手繪多邊形​​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7" name="手繪多邊形​​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8" name="手繪多邊形​​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9" name="手繪多邊形​​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grpSp>
      <p:sp>
        <p:nvSpPr>
          <p:cNvPr id="3" name="圖片預留位置 2" descr="要新增影像的空白預留位置。按一下預留位置，然後選取您想要新增的影像。"/>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atin typeface="微軟正黑體" panose="020B0604030504040204" pitchFamily="34" charset="-120"/>
                <a:ea typeface="微軟正黑體" panose="020B0604030504040204" pitchFamily="34" charset="-120"/>
              </a:defRPr>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zh-TW" altLang="en-US" smtClean="0"/>
              <a:t>按一下圖示以新增圖片</a:t>
            </a:r>
            <a:endParaRPr lang="zh-TW" altLang="en-US" dirty="0"/>
          </a:p>
        </p:txBody>
      </p:sp>
      <p:sp>
        <p:nvSpPr>
          <p:cNvPr id="4" name="文字預留位置 3"/>
          <p:cNvSpPr>
            <a:spLocks noGrp="1"/>
          </p:cNvSpPr>
          <p:nvPr>
            <p:ph type="body" sz="half" idx="2"/>
          </p:nvPr>
        </p:nvSpPr>
        <p:spPr>
          <a:xfrm>
            <a:off x="7492891" y="3555521"/>
            <a:ext cx="3840480" cy="2168517"/>
          </a:xfrm>
        </p:spPr>
        <p:txBody>
          <a:bodyPr rtlCol="0">
            <a:normAutofit/>
          </a:bodyPr>
          <a:lstStyle>
            <a:lvl1pPr marL="0" indent="0" algn="l" rtl="0">
              <a:buNone/>
              <a:defRPr sz="1800">
                <a:latin typeface="微軟正黑體" panose="020B0604030504040204" pitchFamily="34" charset="-120"/>
                <a:ea typeface="微軟正黑體" panose="020B0604030504040204" pitchFamily="34" charset="-120"/>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smtClean="0"/>
              <a:t>按一下以編輯母片文字樣式</a:t>
            </a:r>
          </a:p>
        </p:txBody>
      </p:sp>
      <p:sp>
        <p:nvSpPr>
          <p:cNvPr id="7" name="投影片編號預留位置 6"/>
          <p:cNvSpPr>
            <a:spLocks noGrp="1"/>
          </p:cNvSpPr>
          <p:nvPr>
            <p:ph type="sldNum" sz="quarter" idx="12"/>
          </p:nvPr>
        </p:nvSpPr>
        <p:spPr/>
        <p:txBody>
          <a:bodyPr rtlCol="0"/>
          <a:lstStyle>
            <a:lvl1pPr>
              <a:defRPr>
                <a:latin typeface="微軟正黑體" panose="020B0604030504040204" pitchFamily="34" charset="-120"/>
                <a:ea typeface="微軟正黑體" panose="020B0604030504040204" pitchFamily="34" charset="-120"/>
              </a:defRPr>
            </a:lvl1pPr>
          </a:lstStyle>
          <a:p>
            <a:fld id="{022B156B-59AE-415F-B24B-8756D48BB977}" type="slidenum">
              <a:rPr lang="en-US" altLang="zh-TW" smtClean="0"/>
              <a:pPr/>
              <a:t>‹#›</a:t>
            </a:fld>
            <a:endParaRPr lang="zh-TW" altLang="en-US" dirty="0"/>
          </a:p>
        </p:txBody>
      </p:sp>
      <p:sp>
        <p:nvSpPr>
          <p:cNvPr id="6" name="頁尾預留位置 5"/>
          <p:cNvSpPr>
            <a:spLocks noGrp="1"/>
          </p:cNvSpPr>
          <p:nvPr>
            <p:ph type="ftr" sz="quarter" idx="11"/>
          </p:nvPr>
        </p:nvSpPr>
        <p:spPr/>
        <p:txBody>
          <a:bodyPr rtlCol="0"/>
          <a:lstStyle>
            <a:lvl1pPr>
              <a:defRPr>
                <a:latin typeface="微軟正黑體" panose="020B0604030504040204" pitchFamily="34" charset="-120"/>
                <a:ea typeface="微軟正黑體" panose="020B0604030504040204" pitchFamily="34" charset="-120"/>
              </a:defRPr>
            </a:lvl1pPr>
          </a:lstStyle>
          <a:p>
            <a:endParaRPr lang="zh-TW" altLang="en-US" dirty="0"/>
          </a:p>
        </p:txBody>
      </p:sp>
      <p:sp>
        <p:nvSpPr>
          <p:cNvPr id="22" name="日期預留位置 3"/>
          <p:cNvSpPr>
            <a:spLocks noGrp="1"/>
          </p:cNvSpPr>
          <p:nvPr>
            <p:ph type="dt" sz="half" idx="13"/>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2018/7/23</a:t>
            </a:fld>
            <a:endParaRPr lang="zh-TW" altLang="en-US" dirty="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直排文字預留位置 2"/>
          <p:cNvSpPr>
            <a:spLocks noGrp="1"/>
          </p:cNvSpPr>
          <p:nvPr>
            <p:ph type="body" orient="vert" idx="1"/>
          </p:nvPr>
        </p:nvSpPr>
        <p:spPr/>
        <p:txBody>
          <a:bodyPr vert="eaVert" rtlCol="0"/>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6" name="投影片編號預留位置 5"/>
          <p:cNvSpPr>
            <a:spLocks noGrp="1"/>
          </p:cNvSpPr>
          <p:nvPr>
            <p:ph type="sldNum" sz="quarter" idx="12"/>
          </p:nvPr>
        </p:nvSpPr>
        <p:spPr/>
        <p:txBody>
          <a:bodyPr rtlCol="0"/>
          <a:lstStyle/>
          <a:p>
            <a:pPr rtl="0"/>
            <a:fld id="{022B156B-59AE-415F-B24B-8756D48BB977}" type="slidenum">
              <a:rPr lang="en-US" altLang="zh-TW" smtClean="0"/>
              <a:t>‹#›</a:t>
            </a:fld>
            <a:endParaRPr lang="zh-TW" altLang="en-US" dirty="0"/>
          </a:p>
        </p:txBody>
      </p:sp>
      <p:sp>
        <p:nvSpPr>
          <p:cNvPr id="5" name="頁尾預留位置 4"/>
          <p:cNvSpPr>
            <a:spLocks noGrp="1"/>
          </p:cNvSpPr>
          <p:nvPr>
            <p:ph type="ftr" sz="quarter" idx="11"/>
          </p:nvPr>
        </p:nvSpPr>
        <p:spPr/>
        <p:txBody>
          <a:bodyPr rtlCol="0"/>
          <a:lstStyle/>
          <a:p>
            <a:pPr rtl="0"/>
            <a:endParaRPr lang="zh-TW" altLang="en-US" dirty="0"/>
          </a:p>
        </p:txBody>
      </p:sp>
      <p:sp>
        <p:nvSpPr>
          <p:cNvPr id="7" name="日期預留位置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2018/7/23</a:t>
            </a:fld>
            <a:endParaRPr lang="zh-TW" altLang="en-US" dirty="0"/>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直排標題及文字">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9624268" y="304800"/>
            <a:ext cx="1729531" cy="5676900"/>
          </a:xfrm>
        </p:spPr>
        <p:txBody>
          <a:bodyPr vert="eaVert" rtlCol="0"/>
          <a:lstStyle/>
          <a:p>
            <a:pPr rtl="0"/>
            <a:r>
              <a:rPr lang="zh-TW" altLang="en-US" smtClean="0"/>
              <a:t>按一下以編輯母片標題樣式</a:t>
            </a:r>
            <a:endParaRPr lang="zh-TW" altLang="en-US" dirty="0"/>
          </a:p>
        </p:txBody>
      </p:sp>
      <p:sp>
        <p:nvSpPr>
          <p:cNvPr id="3" name="直排文字預留位置 2"/>
          <p:cNvSpPr>
            <a:spLocks noGrp="1"/>
          </p:cNvSpPr>
          <p:nvPr>
            <p:ph type="body" orient="vert" idx="1"/>
          </p:nvPr>
        </p:nvSpPr>
        <p:spPr>
          <a:xfrm>
            <a:off x="838199" y="304800"/>
            <a:ext cx="8633671" cy="5676900"/>
          </a:xfrm>
        </p:spPr>
        <p:txBody>
          <a:bodyPr vert="eaVert" rtlCol="0"/>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6" name="投影片編號預留位置 5"/>
          <p:cNvSpPr>
            <a:spLocks noGrp="1"/>
          </p:cNvSpPr>
          <p:nvPr>
            <p:ph type="sldNum" sz="quarter" idx="12"/>
          </p:nvPr>
        </p:nvSpPr>
        <p:spPr/>
        <p:txBody>
          <a:bodyPr rtlCol="0"/>
          <a:lstStyle/>
          <a:p>
            <a:pPr rtl="0"/>
            <a:fld id="{022B156B-59AE-415F-B24B-8756D48BB977}" type="slidenum">
              <a:rPr lang="en-US" altLang="zh-TW" smtClean="0"/>
              <a:t>‹#›</a:t>
            </a:fld>
            <a:endParaRPr lang="zh-TW" altLang="en-US" dirty="0"/>
          </a:p>
        </p:txBody>
      </p:sp>
      <p:sp>
        <p:nvSpPr>
          <p:cNvPr id="5" name="頁尾預留位置 4"/>
          <p:cNvSpPr>
            <a:spLocks noGrp="1"/>
          </p:cNvSpPr>
          <p:nvPr>
            <p:ph type="ftr" sz="quarter" idx="11"/>
          </p:nvPr>
        </p:nvSpPr>
        <p:spPr/>
        <p:txBody>
          <a:bodyPr rtlCol="0"/>
          <a:lstStyle/>
          <a:p>
            <a:pPr rtl="0"/>
            <a:endParaRPr lang="zh-TW" altLang="en-US" dirty="0"/>
          </a:p>
        </p:txBody>
      </p:sp>
      <p:sp>
        <p:nvSpPr>
          <p:cNvPr id="7" name="日期預留位置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2018/7/23</a:t>
            </a:fld>
            <a:endParaRPr lang="zh-TW" altLang="en-US" dirty="0"/>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4" name="矩形 3"/>
          <p:cNvSpPr/>
          <p:nvPr/>
        </p:nvSpPr>
        <p:spPr>
          <a:xfrm>
            <a:off x="0" y="1"/>
            <a:ext cx="12192000" cy="5929313"/>
          </a:xfrm>
          <a:prstGeom prst="rect">
            <a:avLst/>
          </a:prstGeom>
          <a:solidFill>
            <a:srgbClr val="73CBCF">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CN" altLang="en-US" sz="1800"/>
          </a:p>
        </p:txBody>
      </p:sp>
      <p:sp>
        <p:nvSpPr>
          <p:cNvPr id="17" name="文本占位符 16"/>
          <p:cNvSpPr>
            <a:spLocks noGrp="1"/>
          </p:cNvSpPr>
          <p:nvPr>
            <p:ph type="body" sz="quarter" idx="10"/>
          </p:nvPr>
        </p:nvSpPr>
        <p:spPr>
          <a:xfrm>
            <a:off x="6096000" y="500042"/>
            <a:ext cx="4571997" cy="200026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9" name="文本占位符 18"/>
          <p:cNvSpPr>
            <a:spLocks noGrp="1"/>
          </p:cNvSpPr>
          <p:nvPr>
            <p:ph type="body" sz="quarter" idx="11"/>
          </p:nvPr>
        </p:nvSpPr>
        <p:spPr>
          <a:xfrm>
            <a:off x="1428717" y="500042"/>
            <a:ext cx="4476747" cy="200026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415255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內容預留位置 2"/>
          <p:cNvSpPr>
            <a:spLocks noGrp="1"/>
          </p:cNvSpPr>
          <p:nvPr>
            <p:ph idx="1"/>
          </p:nvPr>
        </p:nvSpPr>
        <p:spPr/>
        <p:txBody>
          <a:bodyPr rtlCol="0"/>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6" name="投影片編號預留位置 5"/>
          <p:cNvSpPr>
            <a:spLocks noGrp="1"/>
          </p:cNvSpPr>
          <p:nvPr>
            <p:ph type="sldNum" sz="quarter" idx="12"/>
          </p:nvPr>
        </p:nvSpPr>
        <p:spPr/>
        <p:txBody>
          <a:bodyPr rtlCol="0"/>
          <a:lstStyle/>
          <a:p>
            <a:pPr rtl="0"/>
            <a:fld id="{022B156B-59AE-415F-B24B-8756D48BB977}" type="slidenum">
              <a:rPr lang="en-US" altLang="zh-TW"/>
              <a:t>‹#›</a:t>
            </a:fld>
            <a:endParaRPr lang="zh-TW" altLang="en-US" dirty="0"/>
          </a:p>
        </p:txBody>
      </p:sp>
      <p:sp>
        <p:nvSpPr>
          <p:cNvPr id="5" name="頁尾預留位置 4"/>
          <p:cNvSpPr>
            <a:spLocks noGrp="1"/>
          </p:cNvSpPr>
          <p:nvPr>
            <p:ph type="ftr" sz="quarter" idx="11"/>
          </p:nvPr>
        </p:nvSpPr>
        <p:spPr/>
        <p:txBody>
          <a:bodyPr rtlCol="0"/>
          <a:lstStyle/>
          <a:p>
            <a:pPr rtl="0"/>
            <a:endParaRPr lang="zh-TW" altLang="en-US" dirty="0"/>
          </a:p>
        </p:txBody>
      </p:sp>
      <p:sp>
        <p:nvSpPr>
          <p:cNvPr id="7" name="日期預留位置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2018/7/23</a:t>
            </a:fld>
            <a:endParaRPr lang="zh-TW" altLang="en-US" dirty="0"/>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4265613" y="1828800"/>
            <a:ext cx="6858002" cy="1828800"/>
          </a:xfrm>
        </p:spPr>
        <p:txBody>
          <a:bodyPr rtlCol="0" anchor="b">
            <a:normAutofit/>
          </a:bodyPr>
          <a:lstStyle>
            <a:lvl1pPr algn="l" rtl="0">
              <a:defRPr sz="4400"/>
            </a:lvl1pPr>
          </a:lstStyle>
          <a:p>
            <a:pPr rtl="0"/>
            <a:r>
              <a:rPr lang="zh-TW" altLang="en-US" dirty="0"/>
              <a:t>按一下以編輯母片</a:t>
            </a:r>
            <a:r>
              <a:rPr lang="zh-TW" altLang="en-US" dirty="0" smtClean="0"/>
              <a:t>標題</a:t>
            </a:r>
            <a:r>
              <a:rPr lang="en-US" altLang="zh-TW" dirty="0" smtClean="0"/>
              <a:t/>
            </a:r>
            <a:br>
              <a:rPr lang="en-US" altLang="zh-TW" dirty="0" smtClean="0"/>
            </a:br>
            <a:r>
              <a:rPr lang="zh-TW" altLang="en-US" dirty="0" smtClean="0"/>
              <a:t>樣式</a:t>
            </a:r>
            <a:endParaRPr lang="zh-TW" altLang="en-US" dirty="0"/>
          </a:p>
        </p:txBody>
      </p:sp>
      <p:sp>
        <p:nvSpPr>
          <p:cNvPr id="3" name="文字預留位置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zh-TW" altLang="en-US" smtClean="0"/>
              <a:t>按一下以編輯母片文字樣式</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內容預留位置 2"/>
          <p:cNvSpPr>
            <a:spLocks noGrp="1"/>
          </p:cNvSpPr>
          <p:nvPr>
            <p:ph sz="half" idx="1"/>
          </p:nvPr>
        </p:nvSpPr>
        <p:spPr>
          <a:xfrm>
            <a:off x="1065212" y="1825625"/>
            <a:ext cx="4954588" cy="4187952"/>
          </a:xfrm>
        </p:spPr>
        <p:txBody>
          <a:bodyPr rtlCol="0"/>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4" name="內容預留位置 3"/>
          <p:cNvSpPr>
            <a:spLocks noGrp="1"/>
          </p:cNvSpPr>
          <p:nvPr>
            <p:ph sz="half" idx="2"/>
          </p:nvPr>
        </p:nvSpPr>
        <p:spPr>
          <a:xfrm>
            <a:off x="6172200" y="1825625"/>
            <a:ext cx="4951414" cy="4187952"/>
          </a:xfrm>
        </p:spPr>
        <p:txBody>
          <a:bodyPr rtlCol="0"/>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7" name="投影片編號預留位置 6"/>
          <p:cNvSpPr>
            <a:spLocks noGrp="1"/>
          </p:cNvSpPr>
          <p:nvPr>
            <p:ph type="sldNum" sz="quarter" idx="12"/>
          </p:nvPr>
        </p:nvSpPr>
        <p:spPr/>
        <p:txBody>
          <a:bodyPr rtlCol="0"/>
          <a:lstStyle/>
          <a:p>
            <a:pPr rtl="0"/>
            <a:fld id="{022B156B-59AE-415F-B24B-8756D48BB977}" type="slidenum">
              <a:rPr lang="en-US" altLang="zh-TW" smtClean="0"/>
              <a:t>‹#›</a:t>
            </a:fld>
            <a:endParaRPr lang="zh-TW" altLang="en-US" dirty="0"/>
          </a:p>
        </p:txBody>
      </p:sp>
      <p:sp>
        <p:nvSpPr>
          <p:cNvPr id="6" name="頁尾預留位置 5"/>
          <p:cNvSpPr>
            <a:spLocks noGrp="1"/>
          </p:cNvSpPr>
          <p:nvPr>
            <p:ph type="ftr" sz="quarter" idx="11"/>
          </p:nvPr>
        </p:nvSpPr>
        <p:spPr/>
        <p:txBody>
          <a:bodyPr rtlCol="0"/>
          <a:lstStyle/>
          <a:p>
            <a:pPr rtl="0"/>
            <a:endParaRPr lang="zh-TW" altLang="en-US" dirty="0"/>
          </a:p>
        </p:txBody>
      </p:sp>
      <p:sp>
        <p:nvSpPr>
          <p:cNvPr id="8" name="日期預留位置 3"/>
          <p:cNvSpPr>
            <a:spLocks noGrp="1"/>
          </p:cNvSpPr>
          <p:nvPr>
            <p:ph type="dt" sz="half" idx="13"/>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2018/7/23</a:t>
            </a:fld>
            <a:endParaRPr lang="zh-TW" altLang="en-US"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文字預留位置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zh-TW" altLang="en-US" smtClean="0"/>
              <a:t>按一下以編輯母片文字樣式</a:t>
            </a:r>
          </a:p>
        </p:txBody>
      </p:sp>
      <p:sp>
        <p:nvSpPr>
          <p:cNvPr id="4" name="內容預留位置 3"/>
          <p:cNvSpPr>
            <a:spLocks noGrp="1"/>
          </p:cNvSpPr>
          <p:nvPr>
            <p:ph sz="half" idx="2"/>
          </p:nvPr>
        </p:nvSpPr>
        <p:spPr>
          <a:xfrm>
            <a:off x="1069848" y="2505075"/>
            <a:ext cx="4956048" cy="3476625"/>
          </a:xfrm>
        </p:spPr>
        <p:txBody>
          <a:bodyPr rtlCol="0"/>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5" name="文字預留位置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zh-TW" altLang="en-US" smtClean="0"/>
              <a:t>按一下以編輯母片文字樣式</a:t>
            </a:r>
          </a:p>
        </p:txBody>
      </p:sp>
      <p:sp>
        <p:nvSpPr>
          <p:cNvPr id="6" name="內容預留位置 5"/>
          <p:cNvSpPr>
            <a:spLocks noGrp="1"/>
          </p:cNvSpPr>
          <p:nvPr>
            <p:ph sz="quarter" idx="4"/>
          </p:nvPr>
        </p:nvSpPr>
        <p:spPr>
          <a:xfrm>
            <a:off x="6172200" y="2505075"/>
            <a:ext cx="4956048" cy="3476625"/>
          </a:xfrm>
        </p:spPr>
        <p:txBody>
          <a:bodyPr rtlCol="0"/>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9" name="投影片編號預留位置 8"/>
          <p:cNvSpPr>
            <a:spLocks noGrp="1"/>
          </p:cNvSpPr>
          <p:nvPr>
            <p:ph type="sldNum" sz="quarter" idx="12"/>
          </p:nvPr>
        </p:nvSpPr>
        <p:spPr/>
        <p:txBody>
          <a:bodyPr rtlCol="0"/>
          <a:lstStyle/>
          <a:p>
            <a:pPr rtl="0"/>
            <a:fld id="{022B156B-59AE-415F-B24B-8756D48BB977}" type="slidenum">
              <a:rPr lang="en-US" altLang="zh-TW" smtClean="0"/>
              <a:t>‹#›</a:t>
            </a:fld>
            <a:endParaRPr lang="zh-TW" altLang="en-US" dirty="0"/>
          </a:p>
        </p:txBody>
      </p:sp>
      <p:sp>
        <p:nvSpPr>
          <p:cNvPr id="8" name="頁尾預留位置 7"/>
          <p:cNvSpPr>
            <a:spLocks noGrp="1"/>
          </p:cNvSpPr>
          <p:nvPr>
            <p:ph type="ftr" sz="quarter" idx="11"/>
          </p:nvPr>
        </p:nvSpPr>
        <p:spPr/>
        <p:txBody>
          <a:bodyPr rtlCol="0"/>
          <a:lstStyle/>
          <a:p>
            <a:pPr rtl="0"/>
            <a:endParaRPr lang="zh-TW" altLang="en-US" dirty="0"/>
          </a:p>
        </p:txBody>
      </p:sp>
      <p:sp>
        <p:nvSpPr>
          <p:cNvPr id="10" name="日期預留位置 3"/>
          <p:cNvSpPr>
            <a:spLocks noGrp="1"/>
          </p:cNvSpPr>
          <p:nvPr>
            <p:ph type="dt" sz="half" idx="13"/>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2018/7/23</a:t>
            </a:fld>
            <a:endParaRPr lang="zh-TW" altLang="en-US" dirty="0"/>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5" name="投影片編號預留位置 4"/>
          <p:cNvSpPr>
            <a:spLocks noGrp="1"/>
          </p:cNvSpPr>
          <p:nvPr>
            <p:ph type="sldNum" sz="quarter" idx="12"/>
          </p:nvPr>
        </p:nvSpPr>
        <p:spPr/>
        <p:txBody>
          <a:bodyPr rtlCol="0"/>
          <a:lstStyle/>
          <a:p>
            <a:pPr rtl="0"/>
            <a:fld id="{022B156B-59AE-415F-B24B-8756D48BB977}" type="slidenum">
              <a:rPr lang="en-US" altLang="zh-TW" smtClean="0"/>
              <a:t>‹#›</a:t>
            </a:fld>
            <a:endParaRPr lang="zh-TW" altLang="en-US" dirty="0"/>
          </a:p>
        </p:txBody>
      </p:sp>
      <p:sp>
        <p:nvSpPr>
          <p:cNvPr id="4" name="頁尾預留位置 3"/>
          <p:cNvSpPr>
            <a:spLocks noGrp="1"/>
          </p:cNvSpPr>
          <p:nvPr>
            <p:ph type="ftr" sz="quarter" idx="11"/>
          </p:nvPr>
        </p:nvSpPr>
        <p:spPr/>
        <p:txBody>
          <a:bodyPr rtlCol="0"/>
          <a:lstStyle/>
          <a:p>
            <a:pPr rtl="0"/>
            <a:endParaRPr lang="zh-TW" altLang="en-US" dirty="0"/>
          </a:p>
        </p:txBody>
      </p:sp>
      <p:sp>
        <p:nvSpPr>
          <p:cNvPr id="6" name="日期預留位置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2018/7/23</a:t>
            </a:fld>
            <a:endParaRPr lang="zh-TW" altLang="en-US" dirty="0"/>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投影片編號預留位置 3"/>
          <p:cNvSpPr>
            <a:spLocks noGrp="1"/>
          </p:cNvSpPr>
          <p:nvPr>
            <p:ph type="sldNum" sz="quarter" idx="12"/>
          </p:nvPr>
        </p:nvSpPr>
        <p:spPr/>
        <p:txBody>
          <a:bodyPr rtlCol="0"/>
          <a:lstStyle/>
          <a:p>
            <a:pPr rtl="0"/>
            <a:fld id="{022B156B-59AE-415F-B24B-8756D48BB977}" type="slidenum">
              <a:rPr lang="en-US" altLang="zh-TW" smtClean="0"/>
              <a:t>‹#›</a:t>
            </a:fld>
            <a:endParaRPr lang="zh-TW" altLang="en-US" dirty="0"/>
          </a:p>
        </p:txBody>
      </p:sp>
      <p:sp>
        <p:nvSpPr>
          <p:cNvPr id="3" name="頁尾預留位置 2"/>
          <p:cNvSpPr>
            <a:spLocks noGrp="1"/>
          </p:cNvSpPr>
          <p:nvPr>
            <p:ph type="ftr" sz="quarter" idx="11"/>
          </p:nvPr>
        </p:nvSpPr>
        <p:spPr/>
        <p:txBody>
          <a:bodyPr rtlCol="0"/>
          <a:lstStyle/>
          <a:p>
            <a:pPr rtl="0"/>
            <a:endParaRPr lang="zh-TW" altLang="en-US" dirty="0"/>
          </a:p>
        </p:txBody>
      </p:sp>
      <p:sp>
        <p:nvSpPr>
          <p:cNvPr id="5" name="日期預留位置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2018/7/23</a:t>
            </a:fld>
            <a:endParaRPr lang="zh-TW" altLang="en-US" dirty="0"/>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含標題的兩張圖片">
    <p:spTree>
      <p:nvGrpSpPr>
        <p:cNvPr id="1" name=""/>
        <p:cNvGrpSpPr/>
        <p:nvPr/>
      </p:nvGrpSpPr>
      <p:grpSpPr>
        <a:xfrm>
          <a:off x="0" y="0"/>
          <a:ext cx="0" cy="0"/>
          <a:chOff x="0" y="0"/>
          <a:chExt cx="0" cy="0"/>
        </a:xfrm>
      </p:grpSpPr>
      <p:sp>
        <p:nvSpPr>
          <p:cNvPr id="2" name="標題 1"/>
          <p:cNvSpPr>
            <a:spLocks noGrp="1"/>
          </p:cNvSpPr>
          <p:nvPr>
            <p:ph type="title"/>
          </p:nvPr>
        </p:nvSpPr>
        <p:spPr>
          <a:xfrm>
            <a:off x="1065212" y="304799"/>
            <a:ext cx="10058402" cy="1216152"/>
          </a:xfrm>
        </p:spPr>
        <p:txBody>
          <a:bodyPr rtlCol="0"/>
          <a:lstStyle>
            <a:lvl1pPr algn="l" rtl="0">
              <a:defRPr>
                <a:latin typeface="微軟正黑體" panose="020B0604030504040204" pitchFamily="34" charset="-120"/>
                <a:ea typeface="微軟正黑體" panose="020B0604030504040204" pitchFamily="34" charset="-120"/>
              </a:defRPr>
            </a:lvl1pPr>
          </a:lstStyle>
          <a:p>
            <a:pPr rtl="0"/>
            <a:r>
              <a:rPr lang="zh-TW" altLang="en-US" noProof="0" smtClean="0"/>
              <a:t>按一下以編輯母片標題樣式</a:t>
            </a:r>
            <a:endParaRPr lang="zh-TW" altLang="en-US" noProof="0" dirty="0"/>
          </a:p>
        </p:txBody>
      </p:sp>
      <p:grpSp>
        <p:nvGrpSpPr>
          <p:cNvPr id="9" name="群組 8"/>
          <p:cNvGrpSpPr/>
          <p:nvPr/>
        </p:nvGrpSpPr>
        <p:grpSpPr>
          <a:xfrm>
            <a:off x="1052422" y="1733550"/>
            <a:ext cx="4360503" cy="3050038"/>
            <a:chOff x="895350" y="3313113"/>
            <a:chExt cx="3613151" cy="2790825"/>
          </a:xfrm>
          <a:solidFill>
            <a:schemeClr val="tx1">
              <a:lumMod val="50000"/>
            </a:schemeClr>
          </a:solidFill>
        </p:grpSpPr>
        <p:sp>
          <p:nvSpPr>
            <p:cNvPr id="10"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1"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2"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3"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4"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5"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6"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7"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8"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19"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20"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21"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grpSp>
      <p:sp>
        <p:nvSpPr>
          <p:cNvPr id="36" name="圖片預留位置 33" descr="要新增影像的空白預留位置。按一下預留位置，然後選取您想要新增的影像。"/>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atin typeface="微軟正黑體" panose="020B0604030504040204" pitchFamily="34" charset="-120"/>
                <a:ea typeface="微軟正黑體" panose="020B0604030504040204" pitchFamily="34" charset="-120"/>
              </a:defRPr>
            </a:lvl1pPr>
          </a:lstStyle>
          <a:p>
            <a:pPr rtl="0"/>
            <a:r>
              <a:rPr lang="zh-TW" altLang="en-US" noProof="0" smtClean="0"/>
              <a:t>按一下圖示以新增圖片</a:t>
            </a:r>
            <a:endParaRPr lang="zh-TW" altLang="en-US" noProof="0" dirty="0"/>
          </a:p>
        </p:txBody>
      </p:sp>
      <p:sp>
        <p:nvSpPr>
          <p:cNvPr id="39" name="文字預留位置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atin typeface="微軟正黑體" panose="020B0604030504040204" pitchFamily="34" charset="-120"/>
                <a:ea typeface="微軟正黑體" panose="020B0604030504040204" pitchFamily="34" charset="-120"/>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noProof="0" smtClean="0"/>
              <a:t>按一下以編輯母片文字樣式</a:t>
            </a:r>
          </a:p>
        </p:txBody>
      </p:sp>
      <p:grpSp>
        <p:nvGrpSpPr>
          <p:cNvPr id="22" name="群組 21"/>
          <p:cNvGrpSpPr/>
          <p:nvPr/>
        </p:nvGrpSpPr>
        <p:grpSpPr>
          <a:xfrm>
            <a:off x="6763111" y="1733550"/>
            <a:ext cx="4360503" cy="3050038"/>
            <a:chOff x="895350" y="3313113"/>
            <a:chExt cx="3613151" cy="2790825"/>
          </a:xfrm>
          <a:solidFill>
            <a:schemeClr val="tx1">
              <a:lumMod val="50000"/>
            </a:schemeClr>
          </a:solidFill>
        </p:grpSpPr>
        <p:sp>
          <p:nvSpPr>
            <p:cNvPr id="23"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24"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25"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26"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27"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28"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29"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30"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31"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32"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33"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34"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noProof="0" dirty="0">
                <a:latin typeface="微軟正黑體" panose="020B0604030504040204" pitchFamily="34" charset="-120"/>
                <a:ea typeface="微軟正黑體" panose="020B0604030504040204" pitchFamily="34" charset="-120"/>
              </a:endParaRPr>
            </a:p>
          </p:txBody>
        </p:sp>
      </p:grpSp>
      <p:sp>
        <p:nvSpPr>
          <p:cNvPr id="37" name="圖片預留位置 33" descr="要新增影像的空白預留位置。按一下預留位置，然後選取您想要新增的影像。"/>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atin typeface="微軟正黑體" panose="020B0604030504040204" pitchFamily="34" charset="-120"/>
                <a:ea typeface="微軟正黑體" panose="020B0604030504040204" pitchFamily="34" charset="-120"/>
              </a:defRPr>
            </a:lvl1pPr>
          </a:lstStyle>
          <a:p>
            <a:pPr rtl="0"/>
            <a:r>
              <a:rPr lang="zh-TW" altLang="en-US" noProof="0" smtClean="0"/>
              <a:t>按一下圖示以新增圖片</a:t>
            </a:r>
            <a:endParaRPr lang="zh-TW" altLang="en-US" noProof="0" dirty="0"/>
          </a:p>
        </p:txBody>
      </p:sp>
      <p:sp>
        <p:nvSpPr>
          <p:cNvPr id="40" name="文字預留位置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atin typeface="微軟正黑體" panose="020B0604030504040204" pitchFamily="34" charset="-120"/>
                <a:ea typeface="微軟正黑體" panose="020B0604030504040204" pitchFamily="34" charset="-120"/>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noProof="0" smtClean="0"/>
              <a:t>按一下以編輯母片文字樣式</a:t>
            </a:r>
          </a:p>
        </p:txBody>
      </p:sp>
      <p:sp>
        <p:nvSpPr>
          <p:cNvPr id="8" name="投影片編號預留位置 7"/>
          <p:cNvSpPr>
            <a:spLocks noGrp="1"/>
          </p:cNvSpPr>
          <p:nvPr>
            <p:ph type="sldNum" sz="quarter" idx="12"/>
          </p:nvPr>
        </p:nvSpPr>
        <p:spPr/>
        <p:txBody>
          <a:bodyPr rtlCol="0"/>
          <a:lstStyle>
            <a:lvl1pPr>
              <a:defRPr>
                <a:latin typeface="微軟正黑體" panose="020B0604030504040204" pitchFamily="34" charset="-120"/>
                <a:ea typeface="微軟正黑體" panose="020B0604030504040204" pitchFamily="34" charset="-120"/>
              </a:defRPr>
            </a:lvl1pPr>
          </a:lstStyle>
          <a:p>
            <a:fld id="{022B156B-59AE-415F-B24B-8756D48BB977}" type="slidenum">
              <a:rPr lang="en-US" altLang="zh-TW" noProof="0" smtClean="0"/>
              <a:pPr/>
              <a:t>‹#›</a:t>
            </a:fld>
            <a:endParaRPr lang="zh-TW" altLang="en-US" noProof="0" dirty="0"/>
          </a:p>
        </p:txBody>
      </p:sp>
      <p:sp>
        <p:nvSpPr>
          <p:cNvPr id="7" name="頁尾預留位置 6"/>
          <p:cNvSpPr>
            <a:spLocks noGrp="1"/>
          </p:cNvSpPr>
          <p:nvPr>
            <p:ph type="ftr" sz="quarter" idx="11"/>
          </p:nvPr>
        </p:nvSpPr>
        <p:spPr/>
        <p:txBody>
          <a:bodyPr rtlCol="0"/>
          <a:lstStyle>
            <a:lvl1pPr>
              <a:defRPr>
                <a:latin typeface="微軟正黑體" panose="020B0604030504040204" pitchFamily="34" charset="-120"/>
                <a:ea typeface="微軟正黑體" panose="020B0604030504040204" pitchFamily="34" charset="-120"/>
              </a:defRPr>
            </a:lvl1pPr>
          </a:lstStyle>
          <a:p>
            <a:endParaRPr lang="zh-TW" altLang="en-US" noProof="0" dirty="0"/>
          </a:p>
        </p:txBody>
      </p:sp>
      <p:sp>
        <p:nvSpPr>
          <p:cNvPr id="38" name="日期預留位置 3"/>
          <p:cNvSpPr>
            <a:spLocks noGrp="1"/>
          </p:cNvSpPr>
          <p:nvPr>
            <p:ph type="dt" sz="half" idx="20"/>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2018/7/23</a:t>
            </a:fld>
            <a:endParaRPr lang="zh-TW" altLang="en-US" dirty="0"/>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含標題的三張圖片">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lvl1pPr>
              <a:defRPr>
                <a:latin typeface="微軟正黑體" panose="020B0604030504040204" pitchFamily="34" charset="-120"/>
                <a:ea typeface="微軟正黑體" panose="020B0604030504040204" pitchFamily="34" charset="-120"/>
              </a:defRPr>
            </a:lvl1pPr>
          </a:lstStyle>
          <a:p>
            <a:pPr rtl="0"/>
            <a:r>
              <a:rPr lang="zh-TW" altLang="en-US" smtClean="0"/>
              <a:t>按一下以編輯母片標題樣式</a:t>
            </a:r>
            <a:endParaRPr lang="zh-TW" altLang="en-US" dirty="0"/>
          </a:p>
        </p:txBody>
      </p:sp>
      <p:grpSp>
        <p:nvGrpSpPr>
          <p:cNvPr id="52" name="群組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54"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55"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56"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57"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58"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59"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60"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61"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62"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63"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64"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grpSp>
      <p:sp>
        <p:nvSpPr>
          <p:cNvPr id="79" name="圖片預留位置 33" descr="要新增影像的空白預留位置。按一下預留位置，然後選取您想要新增的影像。"/>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atin typeface="微軟正黑體" panose="020B0604030504040204" pitchFamily="34" charset="-120"/>
                <a:ea typeface="微軟正黑體" panose="020B0604030504040204" pitchFamily="34" charset="-120"/>
              </a:defRPr>
            </a:lvl1pPr>
          </a:lstStyle>
          <a:p>
            <a:pPr rtl="0"/>
            <a:r>
              <a:rPr lang="zh-TW" altLang="en-US" smtClean="0"/>
              <a:t>按一下圖示以新增圖片</a:t>
            </a:r>
            <a:endParaRPr lang="zh-TW" altLang="en-US" dirty="0"/>
          </a:p>
        </p:txBody>
      </p:sp>
      <p:sp>
        <p:nvSpPr>
          <p:cNvPr id="81" name="文字預留位置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atin typeface="微軟正黑體" panose="020B0604030504040204" pitchFamily="34" charset="-120"/>
                <a:ea typeface="微軟正黑體" panose="020B0604030504040204" pitchFamily="34" charset="-120"/>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smtClean="0"/>
              <a:t>按一下以編輯母片文字樣式</a:t>
            </a:r>
          </a:p>
        </p:txBody>
      </p:sp>
      <p:grpSp>
        <p:nvGrpSpPr>
          <p:cNvPr id="84" name="群組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86"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87"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88"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89"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90"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91"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92"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93"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94"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95"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96"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grpSp>
      <p:sp>
        <p:nvSpPr>
          <p:cNvPr id="78" name="圖片預留位置 33" descr="要新增影像的空白預留位置。按一下預留位置，然後選取您想要新增的影像。"/>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atin typeface="微軟正黑體" panose="020B0604030504040204" pitchFamily="34" charset="-120"/>
                <a:ea typeface="微軟正黑體" panose="020B0604030504040204" pitchFamily="34" charset="-120"/>
              </a:defRPr>
            </a:lvl1pPr>
          </a:lstStyle>
          <a:p>
            <a:pPr rtl="0"/>
            <a:r>
              <a:rPr lang="zh-TW" altLang="en-US" smtClean="0"/>
              <a:t>按一下圖示以新增圖片</a:t>
            </a:r>
            <a:endParaRPr lang="zh-TW" altLang="en-US" dirty="0"/>
          </a:p>
        </p:txBody>
      </p:sp>
      <p:sp>
        <p:nvSpPr>
          <p:cNvPr id="82" name="文字預留位置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atin typeface="微軟正黑體" panose="020B0604030504040204" pitchFamily="34" charset="-120"/>
                <a:ea typeface="微軟正黑體" panose="020B0604030504040204" pitchFamily="34" charset="-120"/>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smtClean="0"/>
              <a:t>按一下以編輯母片文字樣式</a:t>
            </a:r>
          </a:p>
        </p:txBody>
      </p:sp>
      <p:grpSp>
        <p:nvGrpSpPr>
          <p:cNvPr id="97" name="群組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手繪多邊形​​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99" name="手繪多邊形​​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0" name="手繪多邊形​​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1" name="手繪多邊形​​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2" name="手繪多邊形​​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3" name="手繪多邊形​​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4" name="手繪多邊形​​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5" name="手繪多邊形​​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6" name="手繪多邊形​​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7" name="手繪多邊形​​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8" name="手繪多邊形​​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sp>
          <p:nvSpPr>
            <p:cNvPr id="109" name="手繪多邊形​​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微軟正黑體" panose="020B0604030504040204" pitchFamily="34" charset="-120"/>
                <a:ea typeface="微軟正黑體" panose="020B0604030504040204" pitchFamily="34" charset="-120"/>
              </a:endParaRPr>
            </a:p>
          </p:txBody>
        </p:sp>
      </p:grpSp>
      <p:sp>
        <p:nvSpPr>
          <p:cNvPr id="80" name="圖片預留位置 33" descr="要新增影像的空白預留位置。按一下預留位置，然後選取您想要新增的影像。"/>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atin typeface="微軟正黑體" panose="020B0604030504040204" pitchFamily="34" charset="-120"/>
                <a:ea typeface="微軟正黑體" panose="020B0604030504040204" pitchFamily="34" charset="-120"/>
              </a:defRPr>
            </a:lvl1pPr>
          </a:lstStyle>
          <a:p>
            <a:pPr rtl="0"/>
            <a:r>
              <a:rPr lang="zh-TW" altLang="en-US" smtClean="0"/>
              <a:t>按一下圖示以新增圖片</a:t>
            </a:r>
            <a:endParaRPr lang="zh-TW" altLang="en-US" dirty="0"/>
          </a:p>
        </p:txBody>
      </p:sp>
      <p:sp>
        <p:nvSpPr>
          <p:cNvPr id="83" name="文字預留位置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atin typeface="微軟正黑體" panose="020B0604030504040204" pitchFamily="34" charset="-120"/>
                <a:ea typeface="微軟正黑體" panose="020B0604030504040204" pitchFamily="34" charset="-120"/>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smtClean="0"/>
              <a:t>按一下以編輯母片文字樣式</a:t>
            </a:r>
          </a:p>
        </p:txBody>
      </p:sp>
      <p:sp>
        <p:nvSpPr>
          <p:cNvPr id="8" name="投影片編號預留位置 7"/>
          <p:cNvSpPr>
            <a:spLocks noGrp="1"/>
          </p:cNvSpPr>
          <p:nvPr>
            <p:ph type="sldNum" sz="quarter" idx="12"/>
          </p:nvPr>
        </p:nvSpPr>
        <p:spPr/>
        <p:txBody>
          <a:bodyPr rtlCol="0"/>
          <a:lstStyle>
            <a:lvl1pPr>
              <a:defRPr>
                <a:latin typeface="微軟正黑體" panose="020B0604030504040204" pitchFamily="34" charset="-120"/>
                <a:ea typeface="微軟正黑體" panose="020B0604030504040204" pitchFamily="34" charset="-120"/>
              </a:defRPr>
            </a:lvl1pPr>
          </a:lstStyle>
          <a:p>
            <a:fld id="{022B156B-59AE-415F-B24B-8756D48BB977}" type="slidenum">
              <a:rPr lang="en-US" altLang="zh-TW" smtClean="0"/>
              <a:pPr/>
              <a:t>‹#›</a:t>
            </a:fld>
            <a:endParaRPr lang="zh-TW" altLang="en-US" dirty="0"/>
          </a:p>
        </p:txBody>
      </p:sp>
      <p:sp>
        <p:nvSpPr>
          <p:cNvPr id="7" name="頁尾預留位置 6"/>
          <p:cNvSpPr>
            <a:spLocks noGrp="1"/>
          </p:cNvSpPr>
          <p:nvPr>
            <p:ph type="ftr" sz="quarter" idx="11"/>
          </p:nvPr>
        </p:nvSpPr>
        <p:spPr/>
        <p:txBody>
          <a:bodyPr rtlCol="0"/>
          <a:lstStyle>
            <a:lvl1pPr>
              <a:defRPr>
                <a:latin typeface="微軟正黑體" panose="020B0604030504040204" pitchFamily="34" charset="-120"/>
                <a:ea typeface="微軟正黑體" panose="020B0604030504040204" pitchFamily="34" charset="-120"/>
              </a:defRPr>
            </a:lvl1pPr>
          </a:lstStyle>
          <a:p>
            <a:endParaRPr lang="zh-TW" altLang="en-US" dirty="0"/>
          </a:p>
        </p:txBody>
      </p:sp>
      <p:sp>
        <p:nvSpPr>
          <p:cNvPr id="51" name="日期預留位置 3"/>
          <p:cNvSpPr>
            <a:spLocks noGrp="1"/>
          </p:cNvSpPr>
          <p:nvPr>
            <p:ph type="dt" sz="half" idx="23"/>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C73B64ED-7636-48DD-A9E8-28CC68014574}" type="datetime1">
              <a:rPr lang="zh-TW" altLang="en-US" smtClean="0"/>
              <a:pPr/>
              <a:t>2018/7/23</a:t>
            </a:fld>
            <a:endParaRPr lang="zh-TW" altLang="en-US" dirty="0"/>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標題預留位置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zh-TW" altLang="en-US" noProof="0" dirty="0"/>
              <a:t>按一下以編輯母片標題樣式</a:t>
            </a:r>
          </a:p>
        </p:txBody>
      </p:sp>
      <p:sp>
        <p:nvSpPr>
          <p:cNvPr id="3" name="文字預留位置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zh-TW" altLang="en-US" noProof="0" dirty="0"/>
              <a:t>編輯母片文字樣式</a:t>
            </a:r>
          </a:p>
          <a:p>
            <a:pPr lvl="1" rtl="0"/>
            <a:r>
              <a:rPr lang="zh-TW" altLang="en-US" noProof="0" dirty="0"/>
              <a:t>第二層</a:t>
            </a:r>
          </a:p>
          <a:p>
            <a:pPr lvl="2" rtl="0"/>
            <a:r>
              <a:rPr lang="zh-TW" altLang="en-US" noProof="0" dirty="0"/>
              <a:t>第三層</a:t>
            </a:r>
          </a:p>
          <a:p>
            <a:pPr lvl="3" rtl="0"/>
            <a:r>
              <a:rPr lang="zh-TW" altLang="en-US" noProof="0" dirty="0"/>
              <a:t>第四層</a:t>
            </a:r>
          </a:p>
          <a:p>
            <a:pPr lvl="4" rtl="0"/>
            <a:r>
              <a:rPr lang="zh-TW" altLang="en-US" noProof="0" dirty="0"/>
              <a:t>第五層</a:t>
            </a:r>
          </a:p>
        </p:txBody>
      </p:sp>
      <p:sp>
        <p:nvSpPr>
          <p:cNvPr id="6" name="投影片編號預留位置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022B156B-59AE-415F-B24B-8756D48BB977}" type="slidenum">
              <a:rPr lang="en-US" altLang="zh-TW" noProof="0" smtClean="0"/>
              <a:pPr/>
              <a:t>‹#›</a:t>
            </a:fld>
            <a:endParaRPr lang="zh-TW" altLang="en-US" noProof="0" dirty="0"/>
          </a:p>
        </p:txBody>
      </p:sp>
      <p:sp>
        <p:nvSpPr>
          <p:cNvPr id="5" name="頁尾預留位置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endParaRPr lang="zh-TW" altLang="en-US" noProof="0" dirty="0"/>
          </a:p>
        </p:txBody>
      </p:sp>
      <p:sp>
        <p:nvSpPr>
          <p:cNvPr id="4" name="日期預留位置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fld id="{E3FFC781-C024-4161-AC86-AF3317DE2A35}" type="datetime1">
              <a:rPr lang="zh-TW" altLang="en-US" smtClean="0"/>
              <a:pPr/>
              <a:t>2018/7/23</a:t>
            </a:fld>
            <a:endParaRPr lang="zh-TW" altLang="en-US"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 id="2147483663" r:id="rId15"/>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8.&#19968;&#27425;&#20844;&#21578;&#20998;&#27425;&#25307;&#32771;-&#33258;&#36774;&#29956;&#36984;&#31777;&#31456;&#21443;&#32771;&#31684;&#20363;.doc" TargetMode="External"/><Relationship Id="rId2" Type="http://schemas.openxmlformats.org/officeDocument/2006/relationships/hyperlink" Target="7.&#19977;&#20491;&#26376;&#20197;&#19978;&#20195;&#29702;&#25307;&#32771;&#35498;&#26126;.docx"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10.&#33258;&#36774;&#20195;&#29702;&#29956;&#36984;&#24120;&#35211;&#37679;&#35492;&#27171;&#24907;&#33287;&#20462;&#27491;&#24314;&#35696;106.docx"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32317;&#32177;-&#21313;&#20108;&#24180;&#22283;&#27665;&#22522;&#26412;&#25945;&#32946;&#35506;&#31243;&#32177;&#35201;&#32317;&#32177;&#30332;&#24067;&#29256;.pdf" TargetMode="External"/><Relationship Id="rId2" Type="http://schemas.openxmlformats.org/officeDocument/2006/relationships/hyperlink" Target="12.&#26032;&#35506;&#32177;&#33258;&#25105;&#27298;&#26680;&#34920;.pdf"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13.&#24392;&#24615;&#23416;&#32722;&#35506;&#31243;&#33521;&#35486;&#31185;&#25216;&#24314;&#35696;&#25514;&#26045;.pdf" TargetMode="External"/><Relationship Id="rId4" Type="http://schemas.openxmlformats.org/officeDocument/2006/relationships/hyperlink" Target="&#30333;&#27827;C22108&#23416;&#24180;&#24392;&#24615;&#23416;&#32722;&#35506;&#31243;&#35215;&#21123;&#26550;&#27083;&#34920;-.docx"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2.&#25945;&#21209;&#20027;&#20219;&#30340;&#32887;&#33021;&#35282;&#33394;.doc"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4.&#20998;&#23652;&#36000;&#36012;&#26126;&#32048;&#34920;&#25945;&#21209;&#29256;&#21443;&#32771;&#31684;&#26412;.doc" TargetMode="External"/><Relationship Id="rId2" Type="http://schemas.openxmlformats.org/officeDocument/2006/relationships/hyperlink" Target="3.&#33274;&#21335;&#24066;&#22283;&#27665;&#23567;&#23416;&#32068;&#32340;&#35215;&#31243;.pdf"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2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4303710" y="1016000"/>
            <a:ext cx="6731000" cy="1943100"/>
          </a:xfrm>
        </p:spPr>
        <p:txBody>
          <a:bodyPr rtlCol="0">
            <a:noAutofit/>
          </a:bodyPr>
          <a:lstStyle/>
          <a:p>
            <a:pPr rtl="0">
              <a:lnSpc>
                <a:spcPts val="8000"/>
              </a:lnSpc>
              <a:spcBef>
                <a:spcPts val="1200"/>
              </a:spcBef>
              <a:spcAft>
                <a:spcPts val="1200"/>
              </a:spcAft>
            </a:pPr>
            <a:r>
              <a:rPr lang="zh-TW" altLang="en-US" sz="6600" dirty="0" smtClean="0">
                <a:latin typeface="Salesforce Sans"/>
                <a:sym typeface="Salesforce Sans"/>
              </a:rPr>
              <a:t>教務行政的素養與實務工作分享</a:t>
            </a:r>
            <a:endParaRPr lang="zh-TW" altLang="en-US" sz="6600" dirty="0">
              <a:latin typeface="Salesforce Sans"/>
              <a:sym typeface="Salesforce Sans"/>
            </a:endParaRPr>
          </a:p>
        </p:txBody>
      </p:sp>
      <p:sp>
        <p:nvSpPr>
          <p:cNvPr id="3" name="副標題 2"/>
          <p:cNvSpPr>
            <a:spLocks noGrp="1"/>
          </p:cNvSpPr>
          <p:nvPr>
            <p:ph type="subTitle" idx="1"/>
          </p:nvPr>
        </p:nvSpPr>
        <p:spPr>
          <a:xfrm>
            <a:off x="4303710" y="3428022"/>
            <a:ext cx="6858002" cy="914400"/>
          </a:xfrm>
        </p:spPr>
        <p:txBody>
          <a:bodyPr rtlCol="0">
            <a:normAutofit/>
          </a:bodyPr>
          <a:lstStyle/>
          <a:p>
            <a:pPr rtl="0"/>
            <a:r>
              <a:rPr lang="zh-TW" altLang="en-US" sz="3200" dirty="0" smtClean="0">
                <a:latin typeface="Salesforce Sans"/>
                <a:sym typeface="Salesforce Sans"/>
              </a:rPr>
              <a:t>報告人</a:t>
            </a:r>
            <a:r>
              <a:rPr lang="zh-TW" altLang="en-US" sz="3200" dirty="0" smtClean="0">
                <a:latin typeface="新細明體" panose="02020500000000000000" pitchFamily="18" charset="-120"/>
                <a:ea typeface="新細明體" panose="02020500000000000000" pitchFamily="18" charset="-120"/>
                <a:sym typeface="Salesforce Sans"/>
              </a:rPr>
              <a:t>：</a:t>
            </a:r>
            <a:r>
              <a:rPr lang="zh-TW" altLang="en-US" sz="3200" dirty="0" smtClean="0">
                <a:latin typeface="Salesforce Sans"/>
                <a:sym typeface="Salesforce Sans"/>
              </a:rPr>
              <a:t>白河國小教務主任沈千又</a:t>
            </a:r>
            <a:endParaRPr lang="zh-TW" altLang="en-US" sz="3200" dirty="0">
              <a:latin typeface="Salesforce Sans"/>
              <a:sym typeface="Salesforce Sans"/>
            </a:endParaRP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3621" y="4455744"/>
            <a:ext cx="4198794" cy="1475155"/>
          </a:xfrm>
          <a:prstGeom prst="rect">
            <a:avLst/>
          </a:prstGeom>
        </p:spPr>
      </p:pic>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dirty="0" smtClean="0"/>
              <a:t>一</a:t>
            </a:r>
            <a:r>
              <a:rPr lang="zh-TW" altLang="en-US" sz="4800" dirty="0" smtClean="0">
                <a:latin typeface="新細明體" panose="02020500000000000000" pitchFamily="18" charset="-120"/>
                <a:ea typeface="新細明體" panose="02020500000000000000" pitchFamily="18" charset="-120"/>
              </a:rPr>
              <a:t>、</a:t>
            </a:r>
            <a:r>
              <a:rPr lang="zh-TW" altLang="en-US" sz="4800" dirty="0" smtClean="0"/>
              <a:t>學校</a:t>
            </a:r>
            <a:r>
              <a:rPr lang="zh-TW" altLang="en-US" sz="4800" dirty="0"/>
              <a:t>行事曆</a:t>
            </a:r>
            <a:r>
              <a:rPr lang="zh-TW" altLang="en-US" sz="4800" dirty="0" smtClean="0"/>
              <a:t>安排</a:t>
            </a:r>
            <a:endParaRPr lang="zh-TW" altLang="en-US" sz="4800" dirty="0"/>
          </a:p>
        </p:txBody>
      </p:sp>
      <p:sp>
        <p:nvSpPr>
          <p:cNvPr id="3" name="內容版面配置區 2"/>
          <p:cNvSpPr>
            <a:spLocks noGrp="1"/>
          </p:cNvSpPr>
          <p:nvPr>
            <p:ph idx="1"/>
          </p:nvPr>
        </p:nvSpPr>
        <p:spPr/>
        <p:txBody>
          <a:bodyPr/>
          <a:lstStyle/>
          <a:p>
            <a:pPr>
              <a:buFontTx/>
              <a:buNone/>
            </a:pPr>
            <a:r>
              <a:rPr lang="en-US" altLang="zh-TW" dirty="0"/>
              <a:t>1</a:t>
            </a:r>
            <a:r>
              <a:rPr lang="zh-TW" altLang="en-US" dirty="0"/>
              <a:t>、</a:t>
            </a:r>
            <a:r>
              <a:rPr lang="zh-TW" altLang="en-US" sz="2800" dirty="0">
                <a:latin typeface="標楷體" panose="03000509000000000000" pitchFamily="65" charset="-120"/>
                <a:ea typeface="標楷體" panose="03000509000000000000" pitchFamily="65" charset="-120"/>
              </a:rPr>
              <a:t>依教育局公布行事曆彙整各處室學年</a:t>
            </a:r>
            <a:r>
              <a:rPr lang="zh-TW" altLang="en-US" sz="2800" dirty="0" smtClean="0">
                <a:latin typeface="標楷體" panose="03000509000000000000" pitchFamily="65" charset="-120"/>
                <a:ea typeface="標楷體" panose="03000509000000000000" pitchFamily="65" charset="-120"/>
              </a:rPr>
              <a:t>上下學期</a:t>
            </a:r>
            <a:r>
              <a:rPr lang="zh-TW" altLang="en-US" sz="2800" dirty="0">
                <a:latin typeface="標楷體" panose="03000509000000000000" pitchFamily="65" charset="-120"/>
                <a:ea typeface="標楷體" panose="03000509000000000000" pitchFamily="65" charset="-120"/>
              </a:rPr>
              <a:t>行事曆</a:t>
            </a:r>
            <a:r>
              <a:rPr lang="zh-TW" altLang="en-US" sz="2800" dirty="0"/>
              <a:t>。</a:t>
            </a:r>
            <a:endParaRPr lang="zh-TW" altLang="en-US" sz="2800" dirty="0">
              <a:latin typeface="標楷體" panose="03000509000000000000" pitchFamily="65" charset="-120"/>
              <a:ea typeface="標楷體" panose="03000509000000000000" pitchFamily="65" charset="-120"/>
            </a:endParaRPr>
          </a:p>
          <a:p>
            <a:pPr>
              <a:buFontTx/>
              <a:buNone/>
            </a:pPr>
            <a:r>
              <a:rPr lang="en-US" altLang="zh-TW" sz="2800" dirty="0">
                <a:latin typeface="標楷體" panose="03000509000000000000" pitchFamily="65" charset="-120"/>
                <a:ea typeface="標楷體" panose="03000509000000000000" pitchFamily="65" charset="-120"/>
              </a:rPr>
              <a:t>2</a:t>
            </a:r>
            <a:r>
              <a:rPr lang="zh-TW" altLang="en-US" sz="2800" dirty="0">
                <a:latin typeface="標楷體" panose="03000509000000000000" pitchFamily="65" charset="-120"/>
                <a:ea typeface="標楷體" panose="03000509000000000000" pitchFamily="65" charset="-120"/>
              </a:rPr>
              <a:t>、預擬本學期工作重點</a:t>
            </a:r>
            <a:r>
              <a:rPr lang="zh-TW" altLang="en-US" sz="2800" dirty="0"/>
              <a:t>。</a:t>
            </a:r>
            <a:endParaRPr lang="zh-TW" altLang="en-US" sz="2800" dirty="0">
              <a:latin typeface="標楷體" panose="03000509000000000000" pitchFamily="65" charset="-120"/>
              <a:ea typeface="標楷體" panose="03000509000000000000" pitchFamily="65" charset="-120"/>
            </a:endParaRPr>
          </a:p>
          <a:p>
            <a:pPr>
              <a:buFontTx/>
              <a:buNone/>
            </a:pPr>
            <a:r>
              <a:rPr lang="en-US" altLang="zh-TW" sz="2800" dirty="0">
                <a:latin typeface="標楷體" panose="03000509000000000000" pitchFamily="65" charset="-120"/>
                <a:ea typeface="標楷體" panose="03000509000000000000" pitchFamily="65" charset="-120"/>
              </a:rPr>
              <a:t>3</a:t>
            </a:r>
            <a:r>
              <a:rPr lang="zh-TW" altLang="en-US" sz="2800" dirty="0">
                <a:latin typeface="標楷體" panose="03000509000000000000" pitchFamily="65" charset="-120"/>
                <a:ea typeface="標楷體" panose="03000509000000000000" pitchFamily="65" charset="-120"/>
              </a:rPr>
              <a:t>、召開本處行政會議，請各組長提出實施</a:t>
            </a:r>
            <a:r>
              <a:rPr lang="zh-TW" altLang="en-US" sz="2800" dirty="0" smtClean="0">
                <a:latin typeface="標楷體" panose="03000509000000000000" pitchFamily="65" charset="-120"/>
                <a:ea typeface="標楷體" panose="03000509000000000000" pitchFamily="65" charset="-120"/>
              </a:rPr>
              <a:t>計畫</a:t>
            </a:r>
            <a:r>
              <a:rPr lang="zh-TW" altLang="en-US" sz="2800" dirty="0" smtClean="0"/>
              <a:t>。</a:t>
            </a:r>
            <a:endParaRPr lang="zh-TW" altLang="en-US" sz="2800" dirty="0">
              <a:latin typeface="標楷體" panose="03000509000000000000" pitchFamily="65" charset="-120"/>
              <a:ea typeface="標楷體" panose="03000509000000000000" pitchFamily="65" charset="-120"/>
            </a:endParaRPr>
          </a:p>
          <a:p>
            <a:endParaRPr lang="zh-TW" altLang="en-US"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20969" y="5588755"/>
            <a:ext cx="2506662" cy="1002545"/>
          </a:xfrm>
          <a:prstGeom prst="rect">
            <a:avLst/>
          </a:prstGeom>
        </p:spPr>
      </p:pic>
    </p:spTree>
    <p:extLst>
      <p:ext uri="{BB962C8B-B14F-4D97-AF65-F5344CB8AC3E}">
        <p14:creationId xmlns:p14="http://schemas.microsoft.com/office/powerpoint/2010/main" val="1266887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dirty="0"/>
              <a:t>二</a:t>
            </a:r>
            <a:r>
              <a:rPr lang="zh-TW" altLang="en-US" sz="4800" dirty="0" smtClean="0"/>
              <a:t>、課程計畫的規劃與實施</a:t>
            </a:r>
            <a:endParaRPr lang="zh-TW" altLang="en-US" sz="4800" dirty="0"/>
          </a:p>
        </p:txBody>
      </p:sp>
      <p:sp>
        <p:nvSpPr>
          <p:cNvPr id="3" name="內容版面配置區 2"/>
          <p:cNvSpPr>
            <a:spLocks noGrp="1"/>
          </p:cNvSpPr>
          <p:nvPr>
            <p:ph idx="1"/>
          </p:nvPr>
        </p:nvSpPr>
        <p:spPr>
          <a:xfrm>
            <a:off x="1065214" y="1752600"/>
            <a:ext cx="8561386" cy="4229100"/>
          </a:xfrm>
        </p:spPr>
        <p:txBody>
          <a:bodyPr/>
          <a:lstStyle/>
          <a:p>
            <a:pPr>
              <a:buFontTx/>
              <a:buNone/>
            </a:pP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hlinkClick r:id="rId2" action="ppaction://hlinksldjump"/>
              </a:rPr>
              <a:t>課程計畫的審查與編寫能力</a:t>
            </a:r>
            <a:endParaRPr lang="zh-TW" altLang="en-US" sz="2800" dirty="0">
              <a:latin typeface="標楷體" panose="03000509000000000000" pitchFamily="65" charset="-120"/>
              <a:ea typeface="標楷體" panose="03000509000000000000" pitchFamily="65" charset="-120"/>
            </a:endParaRPr>
          </a:p>
          <a:p>
            <a:pPr>
              <a:buFontTx/>
              <a:buNone/>
            </a:pPr>
            <a:r>
              <a:rPr lang="en-US" altLang="zh-TW" sz="2800" dirty="0">
                <a:latin typeface="標楷體" panose="03000509000000000000" pitchFamily="65" charset="-120"/>
                <a:ea typeface="標楷體" panose="03000509000000000000" pitchFamily="65" charset="-120"/>
              </a:rPr>
              <a:t>2</a:t>
            </a:r>
            <a:r>
              <a:rPr lang="zh-TW" altLang="en-US" sz="2800" dirty="0">
                <a:latin typeface="標楷體" panose="03000509000000000000" pitchFamily="65" charset="-120"/>
                <a:ea typeface="標楷體" panose="03000509000000000000" pitchFamily="65" charset="-120"/>
              </a:rPr>
              <a:t>、指導各學年編寫說明</a:t>
            </a:r>
          </a:p>
          <a:p>
            <a:pPr>
              <a:buFontTx/>
              <a:buNone/>
            </a:pPr>
            <a:r>
              <a:rPr lang="en-US" altLang="zh-TW" sz="2800" dirty="0">
                <a:latin typeface="標楷體" panose="03000509000000000000" pitchFamily="65" charset="-120"/>
                <a:ea typeface="標楷體" panose="03000509000000000000" pitchFamily="65" charset="-120"/>
              </a:rPr>
              <a:t>3</a:t>
            </a:r>
            <a:r>
              <a:rPr lang="zh-TW" altLang="en-US" sz="2800" dirty="0">
                <a:latin typeface="標楷體" panose="03000509000000000000" pitchFamily="65" charset="-120"/>
                <a:ea typeface="標楷體" panose="03000509000000000000" pitchFamily="65" charset="-120"/>
              </a:rPr>
              <a:t>、課發會的組織設置與</a:t>
            </a:r>
            <a:r>
              <a:rPr lang="zh-TW" altLang="en-US" sz="2800" dirty="0" smtClean="0">
                <a:latin typeface="標楷體" panose="03000509000000000000" pitchFamily="65" charset="-120"/>
                <a:ea typeface="標楷體" panose="03000509000000000000" pitchFamily="65" charset="-120"/>
              </a:rPr>
              <a:t>運作</a:t>
            </a:r>
            <a:endParaRPr lang="zh-TW" altLang="en-US" sz="2800" dirty="0"/>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0969" y="5588755"/>
            <a:ext cx="2506662" cy="1002545"/>
          </a:xfrm>
          <a:prstGeom prst="rect">
            <a:avLst/>
          </a:prstGeom>
        </p:spPr>
      </p:pic>
    </p:spTree>
    <p:extLst>
      <p:ext uri="{BB962C8B-B14F-4D97-AF65-F5344CB8AC3E}">
        <p14:creationId xmlns:p14="http://schemas.microsoft.com/office/powerpoint/2010/main" val="325751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6"/>
          <p:cNvSpPr>
            <a:spLocks noChangeArrowheads="1"/>
          </p:cNvSpPr>
          <p:nvPr/>
        </p:nvSpPr>
        <p:spPr bwMode="gray">
          <a:xfrm>
            <a:off x="1524000" y="346075"/>
            <a:ext cx="9144000" cy="647700"/>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endParaRPr lang="zh-TW" altLang="en-US" sz="1800" b="1">
              <a:latin typeface="Arial" panose="020B0604020202020204" pitchFamily="34" charset="0"/>
              <a:ea typeface="新細明體" panose="02020500000000000000" pitchFamily="18" charset="-120"/>
            </a:endParaRPr>
          </a:p>
        </p:txBody>
      </p:sp>
      <p:sp>
        <p:nvSpPr>
          <p:cNvPr id="6" name="文本占位符 5"/>
          <p:cNvSpPr>
            <a:spLocks/>
          </p:cNvSpPr>
          <p:nvPr/>
        </p:nvSpPr>
        <p:spPr bwMode="auto">
          <a:xfrm>
            <a:off x="2803525" y="417512"/>
            <a:ext cx="6769100" cy="504825"/>
          </a:xfrm>
          <a:prstGeom prst="rect">
            <a:avLst/>
          </a:prstGeom>
          <a:noFill/>
          <a:ln w="9525">
            <a:noFill/>
            <a:miter lim="800000"/>
            <a:headEnd/>
            <a:tailEnd/>
          </a:ln>
        </p:spPr>
        <p:txBody>
          <a:bodyPr/>
          <a:lstStyle/>
          <a:p>
            <a:pPr eaLnBrk="1" hangingPunct="1">
              <a:lnSpc>
                <a:spcPct val="70000"/>
              </a:lnSpc>
              <a:spcBef>
                <a:spcPct val="20000"/>
              </a:spcBef>
              <a:buFont typeface="Arial" charset="0"/>
              <a:buNone/>
              <a:defRPr/>
            </a:pPr>
            <a:r>
              <a:rPr lang="zh-TW" altLang="en-US" sz="4400" dirty="0">
                <a:effectLst>
                  <a:outerShdw blurRad="38100" dist="38100" dir="2700000" algn="tl">
                    <a:srgbClr val="C0C0C0"/>
                  </a:outerShdw>
                </a:effectLst>
                <a:latin typeface="標楷體" pitchFamily="65" charset="-120"/>
                <a:ea typeface="標楷體" pitchFamily="65" charset="-120"/>
              </a:rPr>
              <a:t>課程計畫撰寫的建議順序</a:t>
            </a:r>
          </a:p>
        </p:txBody>
      </p:sp>
      <p:sp>
        <p:nvSpPr>
          <p:cNvPr id="40965" name="Rectangle 5"/>
          <p:cNvSpPr>
            <a:spLocks/>
          </p:cNvSpPr>
          <p:nvPr/>
        </p:nvSpPr>
        <p:spPr bwMode="auto">
          <a:xfrm>
            <a:off x="1343025" y="59499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9pPr>
          </a:lstStyle>
          <a:p>
            <a:pPr algn="ctr" eaLnBrk="1" hangingPunct="1">
              <a:spcBef>
                <a:spcPct val="0"/>
              </a:spcBef>
              <a:buFontTx/>
              <a:buNone/>
            </a:pPr>
            <a:endParaRPr lang="zh-TW" altLang="en-US" sz="4400">
              <a:solidFill>
                <a:srgbClr val="FF0000"/>
              </a:solidFill>
            </a:endParaRPr>
          </a:p>
        </p:txBody>
      </p:sp>
      <p:sp>
        <p:nvSpPr>
          <p:cNvPr id="40966" name="Rectangle 5"/>
          <p:cNvSpPr>
            <a:spLocks noChangeArrowheads="1"/>
          </p:cNvSpPr>
          <p:nvPr/>
        </p:nvSpPr>
        <p:spPr bwMode="auto">
          <a:xfrm>
            <a:off x="2063750" y="37893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endParaRPr lang="en-US" altLang="zh-TW" sz="4400"/>
          </a:p>
        </p:txBody>
      </p:sp>
      <p:sp>
        <p:nvSpPr>
          <p:cNvPr id="2" name="矩形 1"/>
          <p:cNvSpPr/>
          <p:nvPr/>
        </p:nvSpPr>
        <p:spPr>
          <a:xfrm>
            <a:off x="1785939" y="1258889"/>
            <a:ext cx="9523745" cy="5355312"/>
          </a:xfrm>
          <a:prstGeom prst="rect">
            <a:avLst/>
          </a:prstGeom>
        </p:spPr>
        <p:txBody>
          <a:bodyPr wrap="square">
            <a:spAutoFit/>
          </a:bodyPr>
          <a:lstStyle/>
          <a:p>
            <a:pPr marL="342900" indent="-342900">
              <a:lnSpc>
                <a:spcPct val="90000"/>
              </a:lnSpc>
              <a:spcBef>
                <a:spcPts val="1200"/>
              </a:spcBef>
              <a:buFontTx/>
              <a:buChar char="•"/>
              <a:defRPr/>
            </a:pPr>
            <a:r>
              <a:rPr lang="en-US" altLang="zh-TW" sz="2800" b="1" dirty="0">
                <a:solidFill>
                  <a:srgbClr val="000000"/>
                </a:solidFill>
                <a:latin typeface="+mn-ea"/>
              </a:rPr>
              <a:t>1.C01</a:t>
            </a:r>
            <a:r>
              <a:rPr lang="zh-TW" altLang="en-US" sz="2800" b="1" dirty="0">
                <a:solidFill>
                  <a:srgbClr val="000000"/>
                </a:solidFill>
                <a:latin typeface="+mn-ea"/>
              </a:rPr>
              <a:t> 學校基本資料</a:t>
            </a:r>
            <a:endParaRPr lang="en-US" altLang="zh-TW" sz="2800" b="1" dirty="0">
              <a:solidFill>
                <a:srgbClr val="000000"/>
              </a:solidFill>
              <a:latin typeface="+mn-ea"/>
            </a:endParaRPr>
          </a:p>
          <a:p>
            <a:pPr marL="342900" indent="-342900">
              <a:lnSpc>
                <a:spcPct val="90000"/>
              </a:lnSpc>
              <a:spcBef>
                <a:spcPts val="1200"/>
              </a:spcBef>
              <a:buFontTx/>
              <a:buChar char="•"/>
              <a:defRPr/>
            </a:pPr>
            <a:r>
              <a:rPr lang="en-US" altLang="zh-TW" sz="2800" b="1" dirty="0">
                <a:solidFill>
                  <a:srgbClr val="000000"/>
                </a:solidFill>
                <a:latin typeface="+mn-ea"/>
              </a:rPr>
              <a:t>2.C06</a:t>
            </a:r>
            <a:r>
              <a:rPr lang="zh-TW" altLang="en-US" sz="2800" b="1" dirty="0">
                <a:solidFill>
                  <a:srgbClr val="000000"/>
                </a:solidFill>
                <a:latin typeface="+mn-ea"/>
              </a:rPr>
              <a:t> 全校一週作息時間表（既定）</a:t>
            </a:r>
          </a:p>
          <a:p>
            <a:pPr marL="342900" indent="-342900">
              <a:lnSpc>
                <a:spcPct val="90000"/>
              </a:lnSpc>
              <a:spcBef>
                <a:spcPts val="1200"/>
              </a:spcBef>
              <a:buFontTx/>
              <a:buChar char="•"/>
              <a:defRPr/>
            </a:pPr>
            <a:r>
              <a:rPr lang="en-US" altLang="zh-TW" sz="2800" b="1" dirty="0">
                <a:solidFill>
                  <a:srgbClr val="000000"/>
                </a:solidFill>
                <a:latin typeface="+mn-ea"/>
              </a:rPr>
              <a:t>3.C05</a:t>
            </a:r>
            <a:r>
              <a:rPr lang="zh-TW" altLang="en-US" sz="2800" b="1" dirty="0">
                <a:solidFill>
                  <a:srgbClr val="000000"/>
                </a:solidFill>
                <a:latin typeface="+mn-ea"/>
              </a:rPr>
              <a:t> 學校行事曆（以教育局行事曆為依據）</a:t>
            </a:r>
          </a:p>
          <a:p>
            <a:pPr marL="342900" indent="-342900">
              <a:lnSpc>
                <a:spcPct val="90000"/>
              </a:lnSpc>
              <a:spcBef>
                <a:spcPts val="1200"/>
              </a:spcBef>
              <a:buFontTx/>
              <a:buChar char="•"/>
              <a:defRPr/>
            </a:pPr>
            <a:r>
              <a:rPr lang="en-US" altLang="zh-TW" sz="2800" b="1" dirty="0">
                <a:solidFill>
                  <a:srgbClr val="000000"/>
                </a:solidFill>
                <a:latin typeface="+mn-ea"/>
              </a:rPr>
              <a:t>4.C11</a:t>
            </a:r>
            <a:r>
              <a:rPr lang="zh-TW" altLang="en-US" sz="2800" b="1" dirty="0">
                <a:solidFill>
                  <a:srgbClr val="000000"/>
                </a:solidFill>
                <a:latin typeface="+mn-ea"/>
              </a:rPr>
              <a:t> 各年級歷年教科書版本選用一覽表</a:t>
            </a:r>
            <a:endParaRPr lang="en-US" altLang="zh-TW" sz="2800" b="1" dirty="0">
              <a:solidFill>
                <a:srgbClr val="000000"/>
              </a:solidFill>
              <a:latin typeface="+mn-ea"/>
            </a:endParaRPr>
          </a:p>
          <a:p>
            <a:pPr marL="342900" indent="-342900">
              <a:lnSpc>
                <a:spcPct val="90000"/>
              </a:lnSpc>
              <a:spcBef>
                <a:spcPts val="1200"/>
              </a:spcBef>
              <a:buFontTx/>
              <a:buChar char="•"/>
              <a:defRPr/>
            </a:pPr>
            <a:r>
              <a:rPr lang="en-US" altLang="zh-TW" sz="2800" b="1" dirty="0">
                <a:solidFill>
                  <a:srgbClr val="000000"/>
                </a:solidFill>
                <a:latin typeface="+mn-ea"/>
              </a:rPr>
              <a:t>5.</a:t>
            </a:r>
            <a:r>
              <a:rPr lang="en-US" altLang="zh-TW" sz="2800" b="1" dirty="0">
                <a:latin typeface="+mn-ea"/>
              </a:rPr>
              <a:t>C20</a:t>
            </a:r>
            <a:r>
              <a:rPr lang="zh-TW" altLang="en-US" sz="2800" b="1" dirty="0">
                <a:latin typeface="+mn-ea"/>
              </a:rPr>
              <a:t> 教科書版本改選報告及課程銜接計畫</a:t>
            </a:r>
            <a:r>
              <a:rPr lang="en-US" altLang="zh-TW" sz="2800" b="1" dirty="0">
                <a:latin typeface="+mn-ea"/>
              </a:rPr>
              <a:t>(</a:t>
            </a:r>
            <a:r>
              <a:rPr lang="zh-TW" altLang="en-US" sz="2800" b="1" dirty="0">
                <a:latin typeface="+mn-ea"/>
              </a:rPr>
              <a:t>若無則免</a:t>
            </a:r>
            <a:r>
              <a:rPr lang="en-US" altLang="zh-TW" sz="2800" b="1" dirty="0">
                <a:latin typeface="+mn-ea"/>
              </a:rPr>
              <a:t>)</a:t>
            </a:r>
            <a:endParaRPr lang="zh-TW" altLang="en-US" sz="2800" b="1" dirty="0">
              <a:latin typeface="+mn-ea"/>
            </a:endParaRPr>
          </a:p>
          <a:p>
            <a:pPr marL="342900" indent="-342900">
              <a:lnSpc>
                <a:spcPct val="90000"/>
              </a:lnSpc>
              <a:spcBef>
                <a:spcPts val="1200"/>
              </a:spcBef>
              <a:buFontTx/>
              <a:buChar char="•"/>
              <a:defRPr/>
            </a:pPr>
            <a:r>
              <a:rPr lang="en-US" altLang="zh-TW" sz="2800" b="1" dirty="0">
                <a:solidFill>
                  <a:srgbClr val="000000"/>
                </a:solidFill>
                <a:latin typeface="+mn-ea"/>
              </a:rPr>
              <a:t>6.C09</a:t>
            </a:r>
            <a:r>
              <a:rPr lang="zh-TW" altLang="en-US" sz="2800" b="1" dirty="0">
                <a:solidFill>
                  <a:srgbClr val="000000"/>
                </a:solidFill>
                <a:latin typeface="+mn-ea"/>
              </a:rPr>
              <a:t> 學生每週學習節數一覽表</a:t>
            </a:r>
            <a:endParaRPr lang="en-US" altLang="zh-TW" sz="2800" b="1" dirty="0">
              <a:solidFill>
                <a:srgbClr val="000000"/>
              </a:solidFill>
              <a:latin typeface="+mn-ea"/>
            </a:endParaRPr>
          </a:p>
          <a:p>
            <a:pPr marL="342900" indent="-342900">
              <a:lnSpc>
                <a:spcPct val="90000"/>
              </a:lnSpc>
              <a:spcBef>
                <a:spcPts val="1200"/>
              </a:spcBef>
              <a:buFontTx/>
              <a:buChar char="•"/>
              <a:defRPr/>
            </a:pPr>
            <a:r>
              <a:rPr lang="en-US" altLang="zh-TW" sz="2800" b="1" dirty="0">
                <a:solidFill>
                  <a:srgbClr val="000000"/>
                </a:solidFill>
                <a:latin typeface="+mn-ea"/>
              </a:rPr>
              <a:t>7.C08</a:t>
            </a:r>
            <a:r>
              <a:rPr lang="zh-TW" altLang="en-US" sz="2800" b="1" dirty="0">
                <a:solidFill>
                  <a:srgbClr val="000000"/>
                </a:solidFill>
                <a:latin typeface="+mn-ea"/>
              </a:rPr>
              <a:t> 各年級學習總節數彙整表</a:t>
            </a:r>
            <a:endParaRPr lang="en-US" altLang="zh-TW" sz="2800" b="1" dirty="0">
              <a:solidFill>
                <a:srgbClr val="000000"/>
              </a:solidFill>
              <a:latin typeface="+mn-ea"/>
            </a:endParaRPr>
          </a:p>
          <a:p>
            <a:pPr marL="342900" indent="-342900">
              <a:lnSpc>
                <a:spcPct val="90000"/>
              </a:lnSpc>
              <a:spcBef>
                <a:spcPts val="1200"/>
              </a:spcBef>
              <a:buFontTx/>
              <a:buChar char="•"/>
              <a:defRPr/>
            </a:pPr>
            <a:r>
              <a:rPr lang="en-US" altLang="zh-TW" sz="2800" b="1" dirty="0">
                <a:solidFill>
                  <a:srgbClr val="000000"/>
                </a:solidFill>
                <a:latin typeface="+mn-ea"/>
              </a:rPr>
              <a:t>8.C02</a:t>
            </a:r>
            <a:r>
              <a:rPr lang="zh-TW" altLang="en-US" sz="2800" b="1" dirty="0">
                <a:solidFill>
                  <a:srgbClr val="000000"/>
                </a:solidFill>
                <a:latin typeface="+mn-ea"/>
              </a:rPr>
              <a:t> 課發會組織與運作</a:t>
            </a:r>
            <a:endParaRPr lang="en-US" altLang="zh-TW" sz="2800" b="1" dirty="0">
              <a:solidFill>
                <a:srgbClr val="000000"/>
              </a:solidFill>
              <a:latin typeface="+mn-ea"/>
            </a:endParaRPr>
          </a:p>
          <a:p>
            <a:pPr marL="342900" indent="-342900">
              <a:lnSpc>
                <a:spcPct val="90000"/>
              </a:lnSpc>
              <a:spcBef>
                <a:spcPts val="1200"/>
              </a:spcBef>
              <a:buFontTx/>
              <a:buChar char="•"/>
              <a:defRPr/>
            </a:pPr>
            <a:r>
              <a:rPr lang="en-US" altLang="zh-TW" sz="2800" b="1" dirty="0">
                <a:solidFill>
                  <a:srgbClr val="FF0000"/>
                </a:solidFill>
                <a:latin typeface="+mn-ea"/>
              </a:rPr>
              <a:t>9.C22</a:t>
            </a:r>
            <a:r>
              <a:rPr lang="zh-TW" altLang="en-US" sz="2800" b="1" dirty="0">
                <a:solidFill>
                  <a:srgbClr val="FF0000"/>
                </a:solidFill>
                <a:latin typeface="+mn-ea"/>
              </a:rPr>
              <a:t> </a:t>
            </a:r>
            <a:r>
              <a:rPr lang="en-US" altLang="zh-TW" sz="2800" b="1" dirty="0">
                <a:solidFill>
                  <a:srgbClr val="FF0000"/>
                </a:solidFill>
                <a:latin typeface="+mn-ea"/>
              </a:rPr>
              <a:t>108</a:t>
            </a:r>
            <a:r>
              <a:rPr lang="zh-TW" altLang="en-US" sz="2800" b="1" dirty="0">
                <a:solidFill>
                  <a:srgbClr val="FF0000"/>
                </a:solidFill>
                <a:latin typeface="+mn-ea"/>
              </a:rPr>
              <a:t>學年度彈性學習課程規劃架構表</a:t>
            </a:r>
          </a:p>
          <a:p>
            <a:pPr marL="342900" indent="-342900">
              <a:lnSpc>
                <a:spcPct val="90000"/>
              </a:lnSpc>
              <a:spcBef>
                <a:spcPts val="1200"/>
              </a:spcBef>
              <a:buFontTx/>
              <a:buChar char="•"/>
              <a:defRPr/>
            </a:pPr>
            <a:r>
              <a:rPr lang="en-US" altLang="zh-TW" sz="2800" b="1" dirty="0">
                <a:solidFill>
                  <a:srgbClr val="000000"/>
                </a:solidFill>
                <a:latin typeface="+mn-ea"/>
              </a:rPr>
              <a:t>10.C03</a:t>
            </a:r>
            <a:r>
              <a:rPr lang="zh-TW" altLang="en-US" sz="2800" b="1" dirty="0">
                <a:solidFill>
                  <a:srgbClr val="000000"/>
                </a:solidFill>
                <a:latin typeface="+mn-ea"/>
              </a:rPr>
              <a:t> 課發會課程規劃會議紀錄（召開第一次）</a:t>
            </a:r>
          </a:p>
        </p:txBody>
      </p:sp>
    </p:spTree>
    <p:extLst>
      <p:ext uri="{BB962C8B-B14F-4D97-AF65-F5344CB8AC3E}">
        <p14:creationId xmlns:p14="http://schemas.microsoft.com/office/powerpoint/2010/main" val="122430691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6"/>
          <p:cNvSpPr>
            <a:spLocks noChangeArrowheads="1"/>
          </p:cNvSpPr>
          <p:nvPr/>
        </p:nvSpPr>
        <p:spPr bwMode="gray">
          <a:xfrm>
            <a:off x="1524000" y="333375"/>
            <a:ext cx="9144000" cy="647700"/>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endParaRPr lang="zh-TW" altLang="en-US" sz="1800" b="1">
              <a:latin typeface="Arial" panose="020B0604020202020204" pitchFamily="34" charset="0"/>
              <a:ea typeface="新細明體" panose="02020500000000000000" pitchFamily="18" charset="-120"/>
            </a:endParaRPr>
          </a:p>
        </p:txBody>
      </p:sp>
      <p:sp>
        <p:nvSpPr>
          <p:cNvPr id="6" name="文本占位符 5"/>
          <p:cNvSpPr>
            <a:spLocks/>
          </p:cNvSpPr>
          <p:nvPr/>
        </p:nvSpPr>
        <p:spPr bwMode="auto">
          <a:xfrm>
            <a:off x="2803525" y="404812"/>
            <a:ext cx="6769100" cy="504825"/>
          </a:xfrm>
          <a:prstGeom prst="rect">
            <a:avLst/>
          </a:prstGeom>
          <a:noFill/>
          <a:ln w="9525">
            <a:noFill/>
            <a:miter lim="800000"/>
            <a:headEnd/>
            <a:tailEnd/>
          </a:ln>
        </p:spPr>
        <p:txBody>
          <a:bodyPr/>
          <a:lstStyle/>
          <a:p>
            <a:pPr eaLnBrk="1" hangingPunct="1">
              <a:lnSpc>
                <a:spcPct val="70000"/>
              </a:lnSpc>
              <a:spcBef>
                <a:spcPct val="20000"/>
              </a:spcBef>
              <a:buFont typeface="Arial" charset="0"/>
              <a:buNone/>
              <a:defRPr/>
            </a:pPr>
            <a:r>
              <a:rPr lang="zh-TW" altLang="en-US" sz="4400" dirty="0">
                <a:effectLst>
                  <a:outerShdw blurRad="38100" dist="38100" dir="2700000" algn="tl">
                    <a:srgbClr val="C0C0C0"/>
                  </a:outerShdw>
                </a:effectLst>
                <a:latin typeface="標楷體" pitchFamily="65" charset="-120"/>
                <a:ea typeface="標楷體" pitchFamily="65" charset="-120"/>
              </a:rPr>
              <a:t>課程計畫撰寫的建議順序</a:t>
            </a:r>
          </a:p>
        </p:txBody>
      </p:sp>
      <p:sp>
        <p:nvSpPr>
          <p:cNvPr id="41989" name="Rectangle 5"/>
          <p:cNvSpPr>
            <a:spLocks/>
          </p:cNvSpPr>
          <p:nvPr/>
        </p:nvSpPr>
        <p:spPr bwMode="auto">
          <a:xfrm>
            <a:off x="1343025" y="59499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9pPr>
          </a:lstStyle>
          <a:p>
            <a:pPr algn="ctr" eaLnBrk="1" hangingPunct="1">
              <a:spcBef>
                <a:spcPct val="0"/>
              </a:spcBef>
              <a:buFontTx/>
              <a:buNone/>
            </a:pPr>
            <a:endParaRPr lang="zh-TW" altLang="en-US" sz="4400">
              <a:solidFill>
                <a:srgbClr val="FF0000"/>
              </a:solidFill>
            </a:endParaRPr>
          </a:p>
        </p:txBody>
      </p:sp>
      <p:sp>
        <p:nvSpPr>
          <p:cNvPr id="41990" name="Rectangle 5"/>
          <p:cNvSpPr>
            <a:spLocks noChangeArrowheads="1"/>
          </p:cNvSpPr>
          <p:nvPr/>
        </p:nvSpPr>
        <p:spPr bwMode="auto">
          <a:xfrm>
            <a:off x="2063750" y="37893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endParaRPr lang="en-US" altLang="zh-TW" sz="4400"/>
          </a:p>
        </p:txBody>
      </p:sp>
      <p:sp>
        <p:nvSpPr>
          <p:cNvPr id="8" name="Rectangle 3"/>
          <p:cNvSpPr>
            <a:spLocks noGrp="1" noChangeArrowheads="1"/>
          </p:cNvSpPr>
          <p:nvPr>
            <p:ph type="body" idx="4294967295"/>
          </p:nvPr>
        </p:nvSpPr>
        <p:spPr>
          <a:xfrm>
            <a:off x="1992314" y="1377950"/>
            <a:ext cx="9209086" cy="5475288"/>
          </a:xfrm>
        </p:spPr>
        <p:txBody>
          <a:bodyPr/>
          <a:lstStyle/>
          <a:p>
            <a:pPr>
              <a:lnSpc>
                <a:spcPct val="90000"/>
              </a:lnSpc>
              <a:spcBef>
                <a:spcPts val="1200"/>
              </a:spcBef>
              <a:defRPr/>
            </a:pPr>
            <a:r>
              <a:rPr lang="en-US" altLang="zh-TW" sz="2800" b="1" dirty="0">
                <a:latin typeface="+mn-ea"/>
                <a:ea typeface="+mn-ea"/>
              </a:rPr>
              <a:t>11.C16</a:t>
            </a:r>
            <a:r>
              <a:rPr lang="zh-TW" altLang="en-US" sz="2800" b="1" dirty="0">
                <a:latin typeface="+mn-ea"/>
                <a:ea typeface="+mn-ea"/>
              </a:rPr>
              <a:t>各年級各學習領域課程計劃</a:t>
            </a:r>
          </a:p>
          <a:p>
            <a:pPr>
              <a:lnSpc>
                <a:spcPct val="90000"/>
              </a:lnSpc>
              <a:spcBef>
                <a:spcPts val="1200"/>
              </a:spcBef>
              <a:defRPr/>
            </a:pPr>
            <a:r>
              <a:rPr lang="en-US" altLang="zh-TW" sz="2800" b="1" dirty="0">
                <a:latin typeface="+mn-ea"/>
                <a:ea typeface="+mn-ea"/>
              </a:rPr>
              <a:t>12.C12</a:t>
            </a:r>
            <a:r>
              <a:rPr lang="zh-TW" altLang="en-US" sz="2800" b="1" dirty="0">
                <a:latin typeface="+mn-ea"/>
                <a:ea typeface="+mn-ea"/>
              </a:rPr>
              <a:t>、</a:t>
            </a:r>
            <a:r>
              <a:rPr lang="en-US" altLang="zh-TW" sz="2800" b="1" dirty="0">
                <a:latin typeface="+mn-ea"/>
                <a:ea typeface="+mn-ea"/>
              </a:rPr>
              <a:t>C13</a:t>
            </a:r>
            <a:r>
              <a:rPr lang="zh-TW" altLang="en-US" sz="2800" b="1" dirty="0">
                <a:latin typeface="+mn-ea"/>
                <a:ea typeface="+mn-ea"/>
              </a:rPr>
              <a:t>各年級課程進度表（低、中高）</a:t>
            </a:r>
          </a:p>
          <a:p>
            <a:pPr>
              <a:lnSpc>
                <a:spcPct val="90000"/>
              </a:lnSpc>
              <a:spcBef>
                <a:spcPts val="1200"/>
              </a:spcBef>
              <a:defRPr/>
            </a:pPr>
            <a:r>
              <a:rPr lang="en-US" altLang="zh-TW" sz="2800" b="1" dirty="0">
                <a:latin typeface="+mn-ea"/>
                <a:ea typeface="+mn-ea"/>
              </a:rPr>
              <a:t>13.C17</a:t>
            </a:r>
            <a:r>
              <a:rPr lang="zh-TW" altLang="en-US" sz="2800" b="1" dirty="0">
                <a:latin typeface="+mn-ea"/>
                <a:ea typeface="+mn-ea"/>
              </a:rPr>
              <a:t>各年級彈性課程節數規畫表</a:t>
            </a:r>
          </a:p>
          <a:p>
            <a:pPr>
              <a:lnSpc>
                <a:spcPct val="90000"/>
              </a:lnSpc>
              <a:spcBef>
                <a:spcPts val="1200"/>
              </a:spcBef>
              <a:defRPr/>
            </a:pPr>
            <a:r>
              <a:rPr lang="en-US" altLang="zh-TW" sz="2800" b="1" dirty="0">
                <a:latin typeface="+mn-ea"/>
                <a:ea typeface="+mn-ea"/>
              </a:rPr>
              <a:t>14.C19</a:t>
            </a:r>
            <a:r>
              <a:rPr lang="zh-TW" altLang="en-US" sz="2800" b="1" dirty="0">
                <a:latin typeface="+mn-ea"/>
                <a:ea typeface="+mn-ea"/>
              </a:rPr>
              <a:t>重要教育議題課程一覽表</a:t>
            </a:r>
            <a:endParaRPr lang="en-US" altLang="zh-TW" sz="2800" b="1" dirty="0">
              <a:latin typeface="+mn-ea"/>
              <a:ea typeface="+mn-ea"/>
            </a:endParaRPr>
          </a:p>
          <a:p>
            <a:pPr>
              <a:lnSpc>
                <a:spcPct val="90000"/>
              </a:lnSpc>
              <a:spcBef>
                <a:spcPts val="1200"/>
              </a:spcBef>
              <a:defRPr/>
            </a:pPr>
            <a:r>
              <a:rPr lang="en-US" altLang="zh-TW" sz="2800" b="1" dirty="0">
                <a:latin typeface="+mn-ea"/>
                <a:ea typeface="+mn-ea"/>
              </a:rPr>
              <a:t>15.C14</a:t>
            </a:r>
            <a:r>
              <a:rPr lang="zh-TW" altLang="en-US" sz="2800" b="1" dirty="0">
                <a:latin typeface="新細明體" panose="02020500000000000000" pitchFamily="18" charset="-120"/>
                <a:ea typeface="新細明體" panose="02020500000000000000" pitchFamily="18" charset="-120"/>
              </a:rPr>
              <a:t>、</a:t>
            </a:r>
            <a:r>
              <a:rPr lang="en-US" altLang="zh-TW" sz="2800" b="1" dirty="0">
                <a:latin typeface="+mn-ea"/>
                <a:ea typeface="+mn-ea"/>
              </a:rPr>
              <a:t>C15</a:t>
            </a:r>
            <a:r>
              <a:rPr lang="zh-TW" altLang="en-US" sz="2800" b="1" dirty="0">
                <a:latin typeface="+mn-ea"/>
                <a:ea typeface="+mn-ea"/>
              </a:rPr>
              <a:t>各年級彈性學習或自編教材課程計劃</a:t>
            </a:r>
            <a:endParaRPr lang="en-US" altLang="zh-TW" sz="2800" b="1" dirty="0">
              <a:latin typeface="+mn-ea"/>
              <a:ea typeface="+mn-ea"/>
            </a:endParaRPr>
          </a:p>
          <a:p>
            <a:pPr>
              <a:lnSpc>
                <a:spcPct val="90000"/>
              </a:lnSpc>
              <a:spcBef>
                <a:spcPts val="1200"/>
              </a:spcBef>
              <a:defRPr/>
            </a:pPr>
            <a:r>
              <a:rPr lang="en-US" altLang="zh-TW" sz="2800" b="1" dirty="0">
                <a:latin typeface="+mn-ea"/>
                <a:ea typeface="+mn-ea"/>
              </a:rPr>
              <a:t>16.C10</a:t>
            </a:r>
            <a:r>
              <a:rPr lang="zh-TW" altLang="en-US" sz="2800" b="1" dirty="0">
                <a:latin typeface="+mn-ea"/>
                <a:ea typeface="+mn-ea"/>
              </a:rPr>
              <a:t>校外教學課程計畫簡表</a:t>
            </a:r>
          </a:p>
          <a:p>
            <a:pPr>
              <a:lnSpc>
                <a:spcPct val="90000"/>
              </a:lnSpc>
              <a:spcBef>
                <a:spcPts val="1200"/>
              </a:spcBef>
              <a:defRPr/>
            </a:pPr>
            <a:r>
              <a:rPr lang="en-US" altLang="zh-TW" sz="2800" b="1" dirty="0">
                <a:latin typeface="+mn-ea"/>
                <a:ea typeface="+mn-ea"/>
              </a:rPr>
              <a:t>17.C21</a:t>
            </a:r>
            <a:r>
              <a:rPr lang="zh-TW" altLang="en-US" sz="2800" b="1" dirty="0">
                <a:latin typeface="+mn-ea"/>
                <a:ea typeface="+mn-ea"/>
              </a:rPr>
              <a:t>各年級評量計畫</a:t>
            </a:r>
          </a:p>
          <a:p>
            <a:pPr>
              <a:lnSpc>
                <a:spcPct val="90000"/>
              </a:lnSpc>
              <a:spcBef>
                <a:spcPts val="1200"/>
              </a:spcBef>
              <a:defRPr/>
            </a:pPr>
            <a:r>
              <a:rPr lang="en-US" altLang="zh-TW" sz="2800" b="1" dirty="0">
                <a:latin typeface="+mn-ea"/>
                <a:ea typeface="+mn-ea"/>
              </a:rPr>
              <a:t>18.C00</a:t>
            </a:r>
            <a:r>
              <a:rPr lang="zh-TW" altLang="en-US" sz="2800" b="1" dirty="0">
                <a:latin typeface="+mn-ea"/>
                <a:ea typeface="+mn-ea"/>
              </a:rPr>
              <a:t>課程計劃審查自我檢核表</a:t>
            </a:r>
          </a:p>
          <a:p>
            <a:pPr>
              <a:lnSpc>
                <a:spcPct val="90000"/>
              </a:lnSpc>
              <a:spcBef>
                <a:spcPts val="1200"/>
              </a:spcBef>
              <a:defRPr/>
            </a:pPr>
            <a:r>
              <a:rPr lang="en-US" altLang="zh-TW" sz="2800" b="1" dirty="0">
                <a:latin typeface="+mn-ea"/>
                <a:ea typeface="+mn-ea"/>
              </a:rPr>
              <a:t>19.C04</a:t>
            </a:r>
            <a:r>
              <a:rPr lang="zh-TW" altLang="en-US" sz="2800" b="1" dirty="0">
                <a:latin typeface="+mn-ea"/>
                <a:ea typeface="+mn-ea"/>
              </a:rPr>
              <a:t>課發會會議紀錄（召開第二次）</a:t>
            </a:r>
          </a:p>
          <a:p>
            <a:pPr>
              <a:lnSpc>
                <a:spcPct val="90000"/>
              </a:lnSpc>
              <a:spcBef>
                <a:spcPts val="1200"/>
              </a:spcBef>
              <a:defRPr/>
            </a:pPr>
            <a:endParaRPr lang="en-US" altLang="zh-TW" sz="2800" b="1" dirty="0">
              <a:latin typeface="+mn-ea"/>
              <a:ea typeface="+mn-ea"/>
            </a:endParaRPr>
          </a:p>
        </p:txBody>
      </p:sp>
    </p:spTree>
    <p:extLst>
      <p:ext uri="{BB962C8B-B14F-4D97-AF65-F5344CB8AC3E}">
        <p14:creationId xmlns:p14="http://schemas.microsoft.com/office/powerpoint/2010/main" val="36955317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6"/>
          <p:cNvSpPr>
            <a:spLocks noChangeArrowheads="1"/>
          </p:cNvSpPr>
          <p:nvPr/>
        </p:nvSpPr>
        <p:spPr bwMode="gray">
          <a:xfrm>
            <a:off x="1524000" y="333375"/>
            <a:ext cx="9144000" cy="647700"/>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endParaRPr lang="zh-TW" altLang="en-US" sz="1800" b="1">
              <a:latin typeface="Arial" panose="020B0604020202020204" pitchFamily="34" charset="0"/>
              <a:ea typeface="新細明體" panose="02020500000000000000" pitchFamily="18" charset="-120"/>
            </a:endParaRPr>
          </a:p>
        </p:txBody>
      </p:sp>
      <p:sp>
        <p:nvSpPr>
          <p:cNvPr id="6" name="文本占位符 5"/>
          <p:cNvSpPr>
            <a:spLocks/>
          </p:cNvSpPr>
          <p:nvPr/>
        </p:nvSpPr>
        <p:spPr bwMode="auto">
          <a:xfrm>
            <a:off x="1767222" y="436646"/>
            <a:ext cx="7956550" cy="504825"/>
          </a:xfrm>
          <a:prstGeom prst="rect">
            <a:avLst/>
          </a:prstGeom>
          <a:noFill/>
          <a:ln w="9525">
            <a:noFill/>
            <a:miter lim="800000"/>
            <a:headEnd/>
            <a:tailEnd/>
          </a:ln>
        </p:spPr>
        <p:txBody>
          <a:bodyPr/>
          <a:lstStyle/>
          <a:p>
            <a:pPr eaLnBrk="1" hangingPunct="1">
              <a:lnSpc>
                <a:spcPct val="70000"/>
              </a:lnSpc>
              <a:spcBef>
                <a:spcPct val="20000"/>
              </a:spcBef>
              <a:buFont typeface="Arial" charset="0"/>
              <a:buNone/>
              <a:defRPr/>
            </a:pPr>
            <a:r>
              <a:rPr lang="zh-TW" altLang="en-US" sz="4400" dirty="0">
                <a:solidFill>
                  <a:schemeClr val="bg1"/>
                </a:solidFill>
                <a:effectLst>
                  <a:outerShdw blurRad="38100" dist="38100" dir="2700000" algn="tl">
                    <a:srgbClr val="C0C0C0"/>
                  </a:outerShdw>
                </a:effectLst>
              </a:rPr>
              <a:t>     </a:t>
            </a:r>
            <a:r>
              <a:rPr lang="zh-TW" altLang="en-US" sz="3600" dirty="0">
                <a:effectLst>
                  <a:outerShdw blurRad="38100" dist="38100" dir="2700000" algn="tl">
                    <a:srgbClr val="C0C0C0"/>
                  </a:outerShdw>
                </a:effectLst>
                <a:latin typeface="標楷體" pitchFamily="65" charset="-120"/>
                <a:ea typeface="標楷體" pitchFamily="65" charset="-120"/>
              </a:rPr>
              <a:t>自我檢核課程計畫時應注意事項</a:t>
            </a:r>
          </a:p>
        </p:txBody>
      </p:sp>
      <p:sp>
        <p:nvSpPr>
          <p:cNvPr id="43013" name="Rectangle 5"/>
          <p:cNvSpPr>
            <a:spLocks/>
          </p:cNvSpPr>
          <p:nvPr/>
        </p:nvSpPr>
        <p:spPr bwMode="auto">
          <a:xfrm>
            <a:off x="1343025" y="59499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9pPr>
          </a:lstStyle>
          <a:p>
            <a:pPr algn="ctr" eaLnBrk="1" hangingPunct="1">
              <a:spcBef>
                <a:spcPct val="0"/>
              </a:spcBef>
              <a:buFontTx/>
              <a:buNone/>
            </a:pPr>
            <a:endParaRPr lang="zh-TW" altLang="en-US" sz="4400">
              <a:solidFill>
                <a:srgbClr val="FF0000"/>
              </a:solidFill>
            </a:endParaRPr>
          </a:p>
        </p:txBody>
      </p:sp>
      <p:sp>
        <p:nvSpPr>
          <p:cNvPr id="43014" name="Rectangle 5"/>
          <p:cNvSpPr>
            <a:spLocks noChangeArrowheads="1"/>
          </p:cNvSpPr>
          <p:nvPr/>
        </p:nvSpPr>
        <p:spPr bwMode="auto">
          <a:xfrm>
            <a:off x="2063750" y="37893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endParaRPr lang="en-US" altLang="zh-TW" sz="4400"/>
          </a:p>
        </p:txBody>
      </p:sp>
      <p:sp>
        <p:nvSpPr>
          <p:cNvPr id="8" name="Rectangle 3"/>
          <p:cNvSpPr>
            <a:spLocks noGrp="1" noChangeArrowheads="1"/>
          </p:cNvSpPr>
          <p:nvPr>
            <p:ph type="body" idx="4294967295"/>
          </p:nvPr>
        </p:nvSpPr>
        <p:spPr>
          <a:xfrm>
            <a:off x="685801" y="1044576"/>
            <a:ext cx="10395284" cy="5813425"/>
          </a:xfrm>
        </p:spPr>
        <p:txBody>
          <a:bodyPr>
            <a:normAutofit/>
          </a:bodyPr>
          <a:lstStyle/>
          <a:p>
            <a:pPr>
              <a:lnSpc>
                <a:spcPct val="90000"/>
              </a:lnSpc>
              <a:defRPr/>
            </a:pPr>
            <a:r>
              <a:rPr lang="en-US" altLang="zh-TW" sz="2500" dirty="0">
                <a:ea typeface="+mn-ea"/>
              </a:rPr>
              <a:t>1.</a:t>
            </a:r>
            <a:r>
              <a:rPr lang="zh-TW" altLang="en-US" sz="2500" b="1" dirty="0">
                <a:ea typeface="+mn-ea"/>
              </a:rPr>
              <a:t>節數的一致性</a:t>
            </a:r>
            <a:r>
              <a:rPr lang="zh-TW" altLang="en-US" sz="2500" dirty="0">
                <a:ea typeface="+mn-ea"/>
              </a:rPr>
              <a:t>：</a:t>
            </a:r>
            <a:r>
              <a:rPr lang="en-US" altLang="zh-TW" sz="2500" dirty="0">
                <a:ea typeface="+mn-ea"/>
              </a:rPr>
              <a:t>C08</a:t>
            </a:r>
            <a:r>
              <a:rPr lang="zh-TW" altLang="en-US" sz="2500" dirty="0">
                <a:ea typeface="+mn-ea"/>
              </a:rPr>
              <a:t>各年級學習總節數彙整表、</a:t>
            </a:r>
            <a:endParaRPr lang="en-US" altLang="zh-TW" sz="2500" dirty="0">
              <a:ea typeface="+mn-ea"/>
            </a:endParaRPr>
          </a:p>
          <a:p>
            <a:pPr marL="0" indent="0">
              <a:lnSpc>
                <a:spcPct val="90000"/>
              </a:lnSpc>
              <a:buNone/>
              <a:defRPr/>
            </a:pPr>
            <a:r>
              <a:rPr lang="zh-TW" altLang="en-US" sz="2500" dirty="0">
                <a:ea typeface="+mn-ea"/>
              </a:rPr>
              <a:t>       </a:t>
            </a:r>
            <a:r>
              <a:rPr lang="en-US" altLang="zh-TW" sz="2500" dirty="0" smtClean="0">
                <a:ea typeface="+mn-ea"/>
              </a:rPr>
              <a:t>C12-</a:t>
            </a:r>
            <a:r>
              <a:rPr lang="zh-TW" altLang="en-US" sz="2500" dirty="0" smtClean="0">
                <a:ea typeface="+mn-ea"/>
              </a:rPr>
              <a:t> </a:t>
            </a:r>
            <a:r>
              <a:rPr lang="en-US" altLang="zh-TW" sz="2500" dirty="0">
                <a:ea typeface="+mn-ea"/>
              </a:rPr>
              <a:t>C13</a:t>
            </a:r>
            <a:r>
              <a:rPr lang="zh-TW" altLang="en-US" sz="2500" dirty="0">
                <a:ea typeface="+mn-ea"/>
              </a:rPr>
              <a:t>各年級課程進度總表的各項節數要相同。</a:t>
            </a:r>
          </a:p>
          <a:p>
            <a:pPr marL="0" indent="0">
              <a:lnSpc>
                <a:spcPct val="90000"/>
              </a:lnSpc>
              <a:buNone/>
              <a:defRPr/>
            </a:pPr>
            <a:r>
              <a:rPr lang="zh-TW" altLang="en-US" sz="2500" dirty="0">
                <a:ea typeface="+mn-ea"/>
              </a:rPr>
              <a:t>       </a:t>
            </a:r>
            <a:r>
              <a:rPr lang="en-US" altLang="zh-TW" sz="2500" dirty="0">
                <a:ea typeface="+mn-ea"/>
              </a:rPr>
              <a:t>(1)</a:t>
            </a:r>
            <a:r>
              <a:rPr lang="zh-TW" altLang="en-US" sz="2500" dirty="0">
                <a:ea typeface="+mn-ea"/>
              </a:rPr>
              <a:t>核對</a:t>
            </a:r>
            <a:r>
              <a:rPr lang="en-US" altLang="zh-TW" sz="2500" dirty="0">
                <a:ea typeface="+mn-ea"/>
              </a:rPr>
              <a:t>C08</a:t>
            </a:r>
            <a:r>
              <a:rPr lang="zh-TW" altLang="en-US" sz="2500" dirty="0">
                <a:ea typeface="+mn-ea"/>
              </a:rPr>
              <a:t>學習節數彙整表是否符合九年一貫領域節數。</a:t>
            </a:r>
            <a:endParaRPr lang="en-US" altLang="zh-TW" sz="2500" dirty="0">
              <a:ea typeface="+mn-ea"/>
            </a:endParaRPr>
          </a:p>
          <a:p>
            <a:pPr marL="0" indent="0">
              <a:lnSpc>
                <a:spcPct val="90000"/>
              </a:lnSpc>
              <a:buNone/>
              <a:defRPr/>
            </a:pPr>
            <a:r>
              <a:rPr lang="zh-TW" altLang="en-US" sz="2500" dirty="0">
                <a:ea typeface="+mn-ea"/>
              </a:rPr>
              <a:t>       </a:t>
            </a:r>
            <a:r>
              <a:rPr lang="en-US" altLang="zh-TW" sz="2500" dirty="0">
                <a:ea typeface="+mn-ea"/>
              </a:rPr>
              <a:t>(2)</a:t>
            </a:r>
            <a:r>
              <a:rPr lang="zh-TW" altLang="en-US" sz="2500" dirty="0">
                <a:ea typeface="+mn-ea"/>
              </a:rPr>
              <a:t>核對</a:t>
            </a:r>
            <a:r>
              <a:rPr lang="en-US" altLang="zh-TW" sz="2500" dirty="0">
                <a:ea typeface="+mn-ea"/>
              </a:rPr>
              <a:t>C08</a:t>
            </a:r>
            <a:r>
              <a:rPr lang="zh-TW" altLang="en-US" sz="2500" dirty="0">
                <a:ea typeface="+mn-ea"/>
              </a:rPr>
              <a:t>學習節數彙整表與</a:t>
            </a:r>
            <a:r>
              <a:rPr lang="en-US" altLang="zh-TW" sz="2500" dirty="0">
                <a:ea typeface="+mn-ea"/>
              </a:rPr>
              <a:t>C12-C13</a:t>
            </a:r>
            <a:r>
              <a:rPr lang="zh-TW" altLang="en-US" sz="2500" dirty="0">
                <a:ea typeface="+mn-ea"/>
              </a:rPr>
              <a:t>課程進度總表</a:t>
            </a:r>
            <a:r>
              <a:rPr lang="zh-TW" altLang="en-US" sz="2500" dirty="0" smtClean="0">
                <a:ea typeface="+mn-ea"/>
              </a:rPr>
              <a:t>的節</a:t>
            </a:r>
            <a:r>
              <a:rPr lang="zh-TW" altLang="en-US" sz="2500" dirty="0">
                <a:ea typeface="+mn-ea"/>
              </a:rPr>
              <a:t>數是否相合</a:t>
            </a:r>
          </a:p>
          <a:p>
            <a:pPr>
              <a:lnSpc>
                <a:spcPct val="90000"/>
              </a:lnSpc>
              <a:defRPr/>
            </a:pPr>
            <a:r>
              <a:rPr lang="en-US" altLang="zh-TW" sz="2500" dirty="0">
                <a:ea typeface="+mn-ea"/>
              </a:rPr>
              <a:t>2.</a:t>
            </a:r>
            <a:r>
              <a:rPr lang="zh-TW" altLang="en-US" sz="2500" b="1" dirty="0">
                <a:ea typeface="+mn-ea"/>
              </a:rPr>
              <a:t>週次的一致性</a:t>
            </a:r>
            <a:r>
              <a:rPr lang="zh-TW" altLang="en-US" sz="2500" dirty="0">
                <a:ea typeface="+mn-ea"/>
              </a:rPr>
              <a:t>：</a:t>
            </a:r>
            <a:r>
              <a:rPr lang="en-US" altLang="zh-TW" sz="2500" dirty="0">
                <a:ea typeface="+mn-ea"/>
              </a:rPr>
              <a:t>C17</a:t>
            </a:r>
            <a:r>
              <a:rPr lang="zh-TW" altLang="en-US" sz="2500" dirty="0">
                <a:ea typeface="+mn-ea"/>
              </a:rPr>
              <a:t>各年級彈性學習課程規劃表、</a:t>
            </a:r>
            <a:r>
              <a:rPr lang="en-US" altLang="zh-TW" sz="2500" dirty="0">
                <a:ea typeface="+mn-ea"/>
              </a:rPr>
              <a:t>C19</a:t>
            </a:r>
            <a:r>
              <a:rPr lang="zh-TW" altLang="en-US" sz="2500" dirty="0">
                <a:ea typeface="+mn-ea"/>
              </a:rPr>
              <a:t>重要教育議題課程一覽表、</a:t>
            </a:r>
            <a:r>
              <a:rPr lang="en-US" altLang="zh-TW" sz="2500" dirty="0">
                <a:ea typeface="+mn-ea"/>
              </a:rPr>
              <a:t>C12-C13</a:t>
            </a:r>
            <a:r>
              <a:rPr lang="zh-TW" altLang="en-US" sz="2500" dirty="0">
                <a:ea typeface="+mn-ea"/>
              </a:rPr>
              <a:t>各年級課程進度表的實施週次要一致</a:t>
            </a:r>
            <a:r>
              <a:rPr lang="zh-TW" altLang="en-US" sz="2500" dirty="0" smtClean="0">
                <a:ea typeface="+mn-ea"/>
              </a:rPr>
              <a:t>。</a:t>
            </a:r>
            <a:endParaRPr lang="en-US" altLang="zh-TW" sz="2500" dirty="0" smtClean="0">
              <a:ea typeface="+mn-ea"/>
            </a:endParaRPr>
          </a:p>
          <a:p>
            <a:pPr marL="0" indent="0">
              <a:lnSpc>
                <a:spcPct val="90000"/>
              </a:lnSpc>
              <a:buNone/>
              <a:defRPr/>
            </a:pPr>
            <a:r>
              <a:rPr lang="en-US" altLang="zh-TW" sz="2500" dirty="0">
                <a:ea typeface="+mn-ea"/>
              </a:rPr>
              <a:t> </a:t>
            </a:r>
            <a:r>
              <a:rPr lang="en-US" altLang="zh-TW" sz="2500" dirty="0" smtClean="0">
                <a:ea typeface="+mn-ea"/>
              </a:rPr>
              <a:t>   (</a:t>
            </a:r>
            <a:r>
              <a:rPr lang="en-US" altLang="zh-TW" dirty="0" smtClean="0">
                <a:ea typeface="+mn-ea"/>
              </a:rPr>
              <a:t> </a:t>
            </a:r>
            <a:r>
              <a:rPr lang="en-US" altLang="zh-TW" sz="2500" dirty="0">
                <a:ea typeface="+mn-ea"/>
              </a:rPr>
              <a:t>C12-C13</a:t>
            </a:r>
            <a:r>
              <a:rPr lang="zh-TW" altLang="en-US" sz="2500" dirty="0">
                <a:ea typeface="+mn-ea"/>
              </a:rPr>
              <a:t>課程進度總表中有放假的週次，其上課節數是否符合</a:t>
            </a:r>
            <a:r>
              <a:rPr lang="en-US" altLang="zh-TW" sz="2500" dirty="0">
                <a:ea typeface="+mn-ea"/>
              </a:rPr>
              <a:t>)</a:t>
            </a:r>
            <a:endParaRPr lang="zh-TW" altLang="en-US" sz="2500" dirty="0">
              <a:ea typeface="+mn-ea"/>
            </a:endParaRPr>
          </a:p>
          <a:p>
            <a:pPr>
              <a:lnSpc>
                <a:spcPct val="90000"/>
              </a:lnSpc>
              <a:defRPr/>
            </a:pPr>
            <a:r>
              <a:rPr lang="en-US" altLang="zh-TW" sz="2500" dirty="0">
                <a:ea typeface="+mn-ea"/>
              </a:rPr>
              <a:t>3.</a:t>
            </a:r>
            <a:r>
              <a:rPr lang="zh-TW" altLang="en-US" sz="2500" b="1" dirty="0">
                <a:ea typeface="+mn-ea"/>
              </a:rPr>
              <a:t>行事曆的一致性</a:t>
            </a:r>
            <a:r>
              <a:rPr lang="zh-TW" altLang="en-US" sz="2500" dirty="0">
                <a:ea typeface="+mn-ea"/>
              </a:rPr>
              <a:t>：</a:t>
            </a:r>
            <a:r>
              <a:rPr lang="en-US" altLang="zh-TW" sz="2500" dirty="0">
                <a:ea typeface="+mn-ea"/>
              </a:rPr>
              <a:t> C12-C13</a:t>
            </a:r>
            <a:r>
              <a:rPr lang="zh-TW" altLang="en-US" sz="2500" dirty="0">
                <a:ea typeface="+mn-ea"/>
              </a:rPr>
              <a:t>各年級課程進度總表中的行事曆與原</a:t>
            </a:r>
            <a:r>
              <a:rPr lang="en-US" altLang="zh-TW" sz="2500" dirty="0">
                <a:ea typeface="+mn-ea"/>
              </a:rPr>
              <a:t>C05</a:t>
            </a:r>
            <a:r>
              <a:rPr lang="zh-TW" altLang="en-US" sz="2500" dirty="0">
                <a:ea typeface="+mn-ea"/>
              </a:rPr>
              <a:t>學校行事曆應一致。</a:t>
            </a:r>
            <a:endParaRPr lang="en-US" altLang="zh-TW" sz="2500" dirty="0">
              <a:ea typeface="+mn-ea"/>
            </a:endParaRPr>
          </a:p>
          <a:p>
            <a:pPr>
              <a:lnSpc>
                <a:spcPct val="90000"/>
              </a:lnSpc>
              <a:defRPr/>
            </a:pPr>
            <a:r>
              <a:rPr lang="en-US" altLang="zh-TW" sz="2500" dirty="0">
                <a:ea typeface="+mn-ea"/>
              </a:rPr>
              <a:t>4.</a:t>
            </a:r>
            <a:r>
              <a:rPr lang="zh-TW" altLang="en-US" sz="2500" b="1" dirty="0">
                <a:ea typeface="+mn-ea"/>
              </a:rPr>
              <a:t>表格間的一致性</a:t>
            </a:r>
            <a:r>
              <a:rPr lang="zh-TW" altLang="en-US" sz="2500" dirty="0">
                <a:ea typeface="+mn-ea"/>
              </a:rPr>
              <a:t>：</a:t>
            </a:r>
            <a:r>
              <a:rPr lang="en-US" altLang="zh-TW" sz="2500" dirty="0">
                <a:ea typeface="+mn-ea"/>
              </a:rPr>
              <a:t> C12-C13 </a:t>
            </a:r>
            <a:r>
              <a:rPr lang="zh-TW" altLang="en-US" sz="2500" dirty="0">
                <a:ea typeface="+mn-ea"/>
              </a:rPr>
              <a:t>「課程進度總表」、</a:t>
            </a:r>
            <a:r>
              <a:rPr lang="en-US" altLang="zh-TW" sz="2500" dirty="0">
                <a:ea typeface="+mn-ea"/>
              </a:rPr>
              <a:t>C17</a:t>
            </a:r>
            <a:r>
              <a:rPr lang="zh-TW" altLang="en-US" sz="2500" dirty="0">
                <a:ea typeface="+mn-ea"/>
              </a:rPr>
              <a:t>「彈性節數規畫表」、</a:t>
            </a:r>
            <a:r>
              <a:rPr lang="en-US" altLang="zh-TW" sz="2500" dirty="0">
                <a:ea typeface="+mn-ea"/>
              </a:rPr>
              <a:t>C19</a:t>
            </a:r>
            <a:r>
              <a:rPr lang="zh-TW" altLang="en-US" sz="2500" dirty="0">
                <a:ea typeface="+mn-ea"/>
              </a:rPr>
              <a:t>「重要教育議題課程一覽表」三者應相符。</a:t>
            </a:r>
          </a:p>
          <a:p>
            <a:pPr>
              <a:lnSpc>
                <a:spcPct val="90000"/>
              </a:lnSpc>
              <a:defRPr/>
            </a:pPr>
            <a:endParaRPr lang="zh-TW" altLang="en-US" sz="2600" dirty="0">
              <a:ea typeface="+mn-ea"/>
            </a:endParaRPr>
          </a:p>
        </p:txBody>
      </p:sp>
    </p:spTree>
    <p:extLst>
      <p:ext uri="{BB962C8B-B14F-4D97-AF65-F5344CB8AC3E}">
        <p14:creationId xmlns:p14="http://schemas.microsoft.com/office/powerpoint/2010/main" val="21820270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dirty="0"/>
              <a:t>三</a:t>
            </a:r>
            <a:r>
              <a:rPr lang="zh-TW" altLang="en-US" sz="4800" dirty="0" smtClean="0">
                <a:latin typeface="新細明體" panose="02020500000000000000" pitchFamily="18" charset="-120"/>
                <a:ea typeface="新細明體" panose="02020500000000000000" pitchFamily="18" charset="-120"/>
              </a:rPr>
              <a:t>、</a:t>
            </a:r>
            <a:r>
              <a:rPr lang="zh-TW" altLang="en-US" sz="4800" dirty="0" smtClean="0"/>
              <a:t>如何為學校舉</a:t>
            </a:r>
            <a:r>
              <a:rPr lang="zh-TW" altLang="en-US" sz="4800" dirty="0"/>
              <a:t>才</a:t>
            </a:r>
          </a:p>
        </p:txBody>
      </p:sp>
      <p:sp>
        <p:nvSpPr>
          <p:cNvPr id="3" name="內容版面配置區 2"/>
          <p:cNvSpPr>
            <a:spLocks noGrp="1"/>
          </p:cNvSpPr>
          <p:nvPr>
            <p:ph idx="1"/>
          </p:nvPr>
        </p:nvSpPr>
        <p:spPr/>
        <p:txBody>
          <a:bodyPr/>
          <a:lstStyle/>
          <a:p>
            <a:pPr>
              <a:buFontTx/>
              <a:buNone/>
            </a:pP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、辦理一個公正唯才之</a:t>
            </a:r>
            <a:r>
              <a:rPr lang="zh-TW" altLang="en-US" sz="2800" dirty="0" smtClean="0">
                <a:latin typeface="標楷體" panose="03000509000000000000" pitchFamily="65" charset="-120"/>
                <a:ea typeface="標楷體" panose="03000509000000000000" pitchFamily="65" charset="-120"/>
                <a:hlinkClick r:id="rId2" action="ppaction://hlinkfile"/>
              </a:rPr>
              <a:t>甄選</a:t>
            </a:r>
            <a:endParaRPr lang="zh-TW" altLang="en-US" sz="2800" dirty="0">
              <a:latin typeface="標楷體" panose="03000509000000000000" pitchFamily="65" charset="-120"/>
              <a:ea typeface="標楷體" panose="03000509000000000000" pitchFamily="65" charset="-120"/>
            </a:endParaRPr>
          </a:p>
          <a:p>
            <a:pPr>
              <a:buFontTx/>
              <a:buNone/>
            </a:pPr>
            <a:r>
              <a:rPr lang="en-US" altLang="zh-TW" sz="2800" dirty="0">
                <a:latin typeface="標楷體" panose="03000509000000000000" pitchFamily="65" charset="-120"/>
                <a:ea typeface="標楷體" panose="03000509000000000000" pitchFamily="65" charset="-120"/>
              </a:rPr>
              <a:t>2</a:t>
            </a:r>
            <a:r>
              <a:rPr lang="zh-TW" altLang="en-US" sz="2800" dirty="0">
                <a:latin typeface="標楷體" panose="03000509000000000000" pitchFamily="65" charset="-120"/>
                <a:ea typeface="標楷體" panose="03000509000000000000" pitchFamily="65" charset="-120"/>
              </a:rPr>
              <a:t>、教評監督，</a:t>
            </a:r>
            <a:r>
              <a:rPr lang="zh-TW" altLang="en-US" sz="2800" dirty="0" smtClean="0">
                <a:latin typeface="標楷體" panose="03000509000000000000" pitchFamily="65" charset="-120"/>
                <a:ea typeface="標楷體" panose="03000509000000000000" pitchFamily="65" charset="-120"/>
              </a:rPr>
              <a:t>甄選專業</a:t>
            </a:r>
            <a:r>
              <a:rPr lang="zh-TW" altLang="en-US" sz="2800" dirty="0">
                <a:latin typeface="標楷體" panose="03000509000000000000" pitchFamily="65" charset="-120"/>
                <a:ea typeface="標楷體" panose="03000509000000000000" pitchFamily="65" charset="-120"/>
              </a:rPr>
              <a:t>舉才</a:t>
            </a:r>
          </a:p>
          <a:p>
            <a:pPr>
              <a:buFontTx/>
              <a:buNone/>
            </a:pPr>
            <a:r>
              <a:rPr lang="en-US" altLang="zh-TW" sz="2800" dirty="0">
                <a:latin typeface="標楷體" panose="03000509000000000000" pitchFamily="65" charset="-120"/>
                <a:ea typeface="標楷體" panose="03000509000000000000" pitchFamily="65" charset="-120"/>
              </a:rPr>
              <a:t>3</a:t>
            </a:r>
            <a:r>
              <a:rPr lang="zh-TW" altLang="en-US"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hlinkClick r:id="rId3" action="ppaction://hlinkfile"/>
              </a:rPr>
              <a:t>甄選簡章</a:t>
            </a:r>
            <a:r>
              <a:rPr lang="zh-TW" altLang="en-US" sz="2800" dirty="0" smtClean="0">
                <a:latin typeface="標楷體" panose="03000509000000000000" pitchFamily="65" charset="-120"/>
                <a:ea typeface="標楷體" panose="03000509000000000000" pitchFamily="65" charset="-120"/>
                <a:hlinkClick r:id="rId3" action="ppaction://hlinkfile"/>
              </a:rPr>
              <a:t>流程</a:t>
            </a:r>
            <a:endParaRPr lang="en-US" altLang="zh-TW" sz="2800" dirty="0" smtClean="0">
              <a:latin typeface="標楷體" panose="03000509000000000000" pitchFamily="65" charset="-120"/>
              <a:ea typeface="標楷體" panose="03000509000000000000" pitchFamily="65" charset="-120"/>
            </a:endParaRPr>
          </a:p>
          <a:p>
            <a:pPr>
              <a:buFontTx/>
              <a:buNone/>
            </a:pPr>
            <a:r>
              <a:rPr lang="en-US" altLang="zh-TW" sz="2800" dirty="0" smtClean="0">
                <a:latin typeface="標楷體" panose="03000509000000000000" pitchFamily="65" charset="-120"/>
                <a:ea typeface="標楷體" panose="03000509000000000000" pitchFamily="65" charset="-120"/>
              </a:rPr>
              <a:t>4</a:t>
            </a:r>
            <a:r>
              <a:rPr lang="zh-TW" altLang="en-US" sz="2800" dirty="0" smtClean="0">
                <a:latin typeface="新細明體" panose="02020500000000000000" pitchFamily="18" charset="-120"/>
                <a:ea typeface="新細明體" panose="02020500000000000000" pitchFamily="18" charset="-120"/>
              </a:rPr>
              <a:t>、</a:t>
            </a:r>
            <a:r>
              <a:rPr lang="zh-TW" altLang="en-US" sz="2800" dirty="0" smtClean="0">
                <a:latin typeface="標楷體" panose="03000509000000000000" pitchFamily="65" charset="-120"/>
                <a:ea typeface="標楷體" panose="03000509000000000000" pitchFamily="65" charset="-120"/>
                <a:hlinkClick r:id="rId3" action="ppaction://hlinkfile"/>
              </a:rPr>
              <a:t>自辦甄選流程</a:t>
            </a:r>
            <a:r>
              <a:rPr lang="zh-TW" altLang="en-US" sz="2800" dirty="0" smtClean="0">
                <a:latin typeface="標楷體" panose="03000509000000000000" pitchFamily="65" charset="-120"/>
                <a:ea typeface="標楷體" panose="03000509000000000000" pitchFamily="65" charset="-120"/>
                <a:hlinkClick r:id="rId3" action="ppaction://hlinkfile"/>
              </a:rPr>
              <a:t>檢核</a:t>
            </a:r>
            <a:endParaRPr lang="en-US" altLang="zh-TW" sz="2800" dirty="0" smtClean="0">
              <a:latin typeface="標楷體" panose="03000509000000000000" pitchFamily="65" charset="-120"/>
              <a:ea typeface="標楷體" panose="03000509000000000000" pitchFamily="65" charset="-120"/>
            </a:endParaRPr>
          </a:p>
          <a:p>
            <a:pPr>
              <a:buFontTx/>
              <a:buNone/>
            </a:pPr>
            <a:r>
              <a:rPr lang="en-US" altLang="zh-TW" sz="2800" dirty="0" smtClean="0">
                <a:latin typeface="標楷體" panose="03000509000000000000" pitchFamily="65" charset="-120"/>
                <a:ea typeface="標楷體" panose="03000509000000000000" pitchFamily="65" charset="-120"/>
              </a:rPr>
              <a:t>5</a:t>
            </a:r>
            <a:r>
              <a:rPr lang="zh-TW" altLang="en-US"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hlinkClick r:id="rId4" action="ppaction://hlinkfile"/>
              </a:rPr>
              <a:t>錯誤樣態說明提醒</a:t>
            </a:r>
            <a:endParaRPr lang="zh-TW" altLang="en-US" sz="2800" dirty="0">
              <a:latin typeface="標楷體" panose="03000509000000000000" pitchFamily="65" charset="-120"/>
              <a:ea typeface="標楷體" panose="03000509000000000000" pitchFamily="65" charset="-120"/>
            </a:endParaRPr>
          </a:p>
          <a:p>
            <a:endParaRPr lang="zh-TW" altLang="en-US" dirty="0"/>
          </a:p>
        </p:txBody>
      </p:sp>
      <p:pic>
        <p:nvPicPr>
          <p:cNvPr id="4" name="圖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20969" y="5588755"/>
            <a:ext cx="2506662" cy="1002545"/>
          </a:xfrm>
          <a:prstGeom prst="rect">
            <a:avLst/>
          </a:prstGeom>
        </p:spPr>
      </p:pic>
    </p:spTree>
    <p:extLst>
      <p:ext uri="{BB962C8B-B14F-4D97-AF65-F5344CB8AC3E}">
        <p14:creationId xmlns:p14="http://schemas.microsoft.com/office/powerpoint/2010/main" val="237407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4800" dirty="0" smtClean="0"/>
              <a:t>四</a:t>
            </a:r>
            <a:r>
              <a:rPr lang="zh-TW" altLang="en-US" sz="4800" dirty="0" smtClean="0">
                <a:latin typeface="新細明體" panose="02020500000000000000" pitchFamily="18" charset="-120"/>
                <a:ea typeface="新細明體" panose="02020500000000000000" pitchFamily="18" charset="-120"/>
              </a:rPr>
              <a:t>、</a:t>
            </a:r>
            <a:r>
              <a:rPr lang="zh-TW" altLang="en-US" sz="4800" dirty="0" smtClean="0"/>
              <a:t>教師專業成長及週三進修規劃與實施</a:t>
            </a:r>
            <a:endParaRPr lang="zh-TW" altLang="en-US" sz="4800"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20969" y="5588755"/>
            <a:ext cx="2506662" cy="1002545"/>
          </a:xfrm>
          <a:prstGeom prst="rect">
            <a:avLst/>
          </a:prstGeom>
        </p:spPr>
      </p:pic>
      <p:sp>
        <p:nvSpPr>
          <p:cNvPr id="6" name="內容版面配置區 5"/>
          <p:cNvSpPr>
            <a:spLocks noGrp="1"/>
          </p:cNvSpPr>
          <p:nvPr>
            <p:ph idx="1"/>
          </p:nvPr>
        </p:nvSpPr>
        <p:spPr>
          <a:xfrm>
            <a:off x="1065214" y="2057400"/>
            <a:ext cx="10462417" cy="4229100"/>
          </a:xfrm>
        </p:spPr>
        <p:txBody>
          <a:bodyPr/>
          <a:lstStyle/>
          <a:p>
            <a:pPr>
              <a:buFontTx/>
              <a:buNone/>
            </a:pPr>
            <a:r>
              <a:rPr lang="en-US" altLang="zh-TW" sz="2800" dirty="0">
                <a:latin typeface="標楷體" panose="03000509000000000000" pitchFamily="65" charset="-120"/>
                <a:ea typeface="標楷體" panose="03000509000000000000" pitchFamily="65" charset="-120"/>
              </a:rPr>
              <a:t>1</a:t>
            </a:r>
            <a:r>
              <a:rPr lang="zh-TW" altLang="en-US" sz="2800" dirty="0" smtClean="0">
                <a:latin typeface="標楷體" panose="03000509000000000000" pitchFamily="65" charset="-120"/>
                <a:ea typeface="標楷體" panose="03000509000000000000" pitchFamily="65" charset="-120"/>
              </a:rPr>
              <a:t>、安</a:t>
            </a:r>
            <a:r>
              <a:rPr lang="zh-TW" altLang="en-US" sz="2800" dirty="0">
                <a:latin typeface="標楷體" panose="03000509000000000000" pitchFamily="65" charset="-120"/>
                <a:ea typeface="標楷體" panose="03000509000000000000" pitchFamily="65" charset="-120"/>
              </a:rPr>
              <a:t>排</a:t>
            </a:r>
            <a:r>
              <a:rPr lang="zh-TW" altLang="en-US" sz="2800" dirty="0" smtClean="0">
                <a:latin typeface="標楷體" panose="03000509000000000000" pitchFamily="65" charset="-120"/>
                <a:ea typeface="標楷體" panose="03000509000000000000" pitchFamily="65" charset="-120"/>
              </a:rPr>
              <a:t>寒暑</a:t>
            </a:r>
            <a:r>
              <a:rPr lang="zh-TW" altLang="en-US" sz="2800" dirty="0">
                <a:latin typeface="標楷體" panose="03000509000000000000" pitchFamily="65" charset="-120"/>
                <a:ea typeface="標楷體" panose="03000509000000000000" pitchFamily="65" charset="-120"/>
              </a:rPr>
              <a:t>假備</a:t>
            </a:r>
            <a:r>
              <a:rPr lang="zh-TW" altLang="en-US" sz="2800" dirty="0" smtClean="0">
                <a:latin typeface="標楷體" panose="03000509000000000000" pitchFamily="65" charset="-120"/>
                <a:ea typeface="標楷體" panose="03000509000000000000" pitchFamily="65" charset="-120"/>
              </a:rPr>
              <a:t>課時間</a:t>
            </a:r>
            <a:r>
              <a:rPr lang="zh-TW" altLang="en-US" sz="2800" dirty="0" smtClean="0">
                <a:latin typeface="新細明體" panose="02020500000000000000" pitchFamily="18" charset="-120"/>
                <a:ea typeface="新細明體" panose="02020500000000000000" pitchFamily="18" charset="-120"/>
              </a:rPr>
              <a:t>。</a:t>
            </a:r>
            <a:endParaRPr lang="en-US" altLang="zh-TW" sz="2800" dirty="0" smtClean="0">
              <a:latin typeface="新細明體" panose="02020500000000000000" pitchFamily="18" charset="-120"/>
              <a:ea typeface="新細明體" panose="02020500000000000000" pitchFamily="18" charset="-120"/>
            </a:endParaRPr>
          </a:p>
          <a:p>
            <a:pPr>
              <a:buFontTx/>
              <a:buNone/>
            </a:pPr>
            <a:r>
              <a:rPr lang="en-US" altLang="zh-TW" sz="2800" dirty="0" smtClean="0">
                <a:latin typeface="標楷體" panose="03000509000000000000" pitchFamily="65" charset="-120"/>
                <a:ea typeface="標楷體" panose="03000509000000000000" pitchFamily="65" charset="-120"/>
              </a:rPr>
              <a:t>2</a:t>
            </a:r>
            <a:r>
              <a:rPr lang="zh-TW" altLang="en-US" sz="2800" dirty="0" smtClean="0">
                <a:latin typeface="新細明體" panose="02020500000000000000" pitchFamily="18" charset="-120"/>
                <a:ea typeface="新細明體" panose="02020500000000000000" pitchFamily="18" charset="-120"/>
              </a:rPr>
              <a:t>、</a:t>
            </a:r>
            <a:r>
              <a:rPr lang="zh-TW" altLang="en-US" sz="2800" dirty="0" smtClean="0">
                <a:latin typeface="標楷體" panose="03000509000000000000" pitchFamily="65" charset="-120"/>
                <a:ea typeface="標楷體" panose="03000509000000000000" pitchFamily="65" charset="-120"/>
              </a:rPr>
              <a:t>規劃教師社群</a:t>
            </a:r>
            <a:r>
              <a:rPr lang="zh-TW" altLang="en-US" sz="2800" dirty="0" smtClean="0">
                <a:latin typeface="新細明體" panose="02020500000000000000" pitchFamily="18" charset="-120"/>
                <a:ea typeface="新細明體" panose="02020500000000000000" pitchFamily="18" charset="-120"/>
              </a:rPr>
              <a:t>。</a:t>
            </a:r>
            <a:endParaRPr lang="en-US" altLang="zh-TW" sz="2800" dirty="0" smtClean="0">
              <a:latin typeface="標楷體" panose="03000509000000000000" pitchFamily="65" charset="-120"/>
              <a:ea typeface="標楷體" panose="03000509000000000000" pitchFamily="65" charset="-120"/>
            </a:endParaRPr>
          </a:p>
          <a:p>
            <a:pPr>
              <a:buFontTx/>
              <a:buNone/>
            </a:pPr>
            <a:r>
              <a:rPr lang="en-US" altLang="zh-TW" sz="2800" dirty="0" smtClean="0">
                <a:latin typeface="標楷體" panose="03000509000000000000" pitchFamily="65" charset="-120"/>
                <a:ea typeface="標楷體" panose="03000509000000000000" pitchFamily="65" charset="-120"/>
              </a:rPr>
              <a:t>3</a:t>
            </a:r>
            <a:r>
              <a:rPr lang="zh-TW" altLang="en-US" sz="2800" dirty="0" smtClean="0">
                <a:latin typeface="標楷體" panose="03000509000000000000" pitchFamily="65" charset="-120"/>
                <a:ea typeface="標楷體" panose="03000509000000000000" pitchFamily="65" charset="-120"/>
              </a:rPr>
              <a:t>、彙</a:t>
            </a:r>
            <a:r>
              <a:rPr lang="zh-TW" altLang="en-US" sz="2800" dirty="0">
                <a:latin typeface="標楷體" panose="03000509000000000000" pitchFamily="65" charset="-120"/>
                <a:ea typeface="標楷體" panose="03000509000000000000" pitchFamily="65" charset="-120"/>
              </a:rPr>
              <a:t>整協調各處室的週三</a:t>
            </a:r>
            <a:r>
              <a:rPr lang="zh-TW" altLang="en-US" sz="2800" dirty="0" smtClean="0">
                <a:latin typeface="標楷體" panose="03000509000000000000" pitchFamily="65" charset="-120"/>
                <a:ea typeface="標楷體" panose="03000509000000000000" pitchFamily="65" charset="-120"/>
              </a:rPr>
              <a:t>進修或</a:t>
            </a:r>
            <a:r>
              <a:rPr lang="zh-TW" altLang="en-US" sz="2800" dirty="0">
                <a:latin typeface="標楷體" panose="03000509000000000000" pitchFamily="65" charset="-120"/>
                <a:ea typeface="標楷體" panose="03000509000000000000" pitchFamily="65" charset="-120"/>
              </a:rPr>
              <a:t>宣導研習成行事曆</a:t>
            </a:r>
            <a:r>
              <a:rPr lang="zh-TW" altLang="en-US" sz="2800" dirty="0"/>
              <a:t>。</a:t>
            </a:r>
            <a:endParaRPr lang="zh-TW" altLang="en-US" sz="2800" dirty="0">
              <a:latin typeface="標楷體" panose="03000509000000000000" pitchFamily="65" charset="-120"/>
              <a:ea typeface="標楷體" panose="03000509000000000000" pitchFamily="65" charset="-120"/>
            </a:endParaRPr>
          </a:p>
          <a:p>
            <a:pPr>
              <a:buNone/>
            </a:pPr>
            <a:r>
              <a:rPr lang="en-US" altLang="zh-TW" sz="2800" dirty="0" smtClean="0">
                <a:latin typeface="標楷體" panose="03000509000000000000" pitchFamily="65" charset="-120"/>
                <a:ea typeface="標楷體" panose="03000509000000000000" pitchFamily="65" charset="-120"/>
              </a:rPr>
              <a:t>4</a:t>
            </a:r>
            <a:r>
              <a:rPr lang="zh-TW" altLang="en-US" sz="2800" dirty="0" smtClean="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需求取向之學校本位</a:t>
            </a:r>
            <a:r>
              <a:rPr lang="zh-TW" altLang="en-US" sz="2800" dirty="0" smtClean="0">
                <a:latin typeface="標楷體" panose="03000509000000000000" pitchFamily="65" charset="-120"/>
                <a:ea typeface="標楷體" panose="03000509000000000000" pitchFamily="65" charset="-120"/>
              </a:rPr>
              <a:t>進修</a:t>
            </a:r>
            <a:r>
              <a:rPr lang="zh-TW" altLang="en-US" sz="2800" dirty="0" smtClean="0">
                <a:latin typeface="新細明體" panose="02020500000000000000" pitchFamily="18" charset="-120"/>
                <a:ea typeface="新細明體" panose="02020500000000000000" pitchFamily="18" charset="-120"/>
              </a:rPr>
              <a:t>，</a:t>
            </a:r>
            <a:r>
              <a:rPr lang="zh-TW" altLang="en-US" sz="2800" dirty="0" smtClean="0">
                <a:latin typeface="標楷體" panose="03000509000000000000" pitchFamily="65" charset="-120"/>
                <a:ea typeface="標楷體" panose="03000509000000000000" pitchFamily="65" charset="-120"/>
              </a:rPr>
              <a:t>營造</a:t>
            </a:r>
            <a:r>
              <a:rPr lang="zh-TW" altLang="en-US" sz="2800" dirty="0">
                <a:latin typeface="標楷體" panose="03000509000000000000" pitchFamily="65" charset="-120"/>
                <a:ea typeface="標楷體" panose="03000509000000000000" pitchFamily="65" charset="-120"/>
              </a:rPr>
              <a:t>學習型</a:t>
            </a:r>
            <a:r>
              <a:rPr lang="zh-TW" altLang="en-US" sz="2800" dirty="0" smtClean="0">
                <a:latin typeface="標楷體" panose="03000509000000000000" pitchFamily="65" charset="-120"/>
                <a:ea typeface="標楷體" panose="03000509000000000000" pitchFamily="65" charset="-120"/>
              </a:rPr>
              <a:t>學校。</a:t>
            </a: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633472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dirty="0" smtClean="0"/>
              <a:t>五</a:t>
            </a:r>
            <a:r>
              <a:rPr lang="zh-TW" altLang="en-US" sz="4800" dirty="0" smtClean="0">
                <a:latin typeface="新細明體" panose="02020500000000000000" pitchFamily="18" charset="-120"/>
                <a:ea typeface="新細明體" panose="02020500000000000000" pitchFamily="18" charset="-120"/>
              </a:rPr>
              <a:t>、</a:t>
            </a:r>
            <a:r>
              <a:rPr lang="zh-TW" altLang="en-US" sz="4800" dirty="0" smtClean="0"/>
              <a:t>十二年</a:t>
            </a:r>
            <a:r>
              <a:rPr lang="zh-TW" altLang="en-US" sz="4800" dirty="0"/>
              <a:t>國教</a:t>
            </a:r>
            <a:r>
              <a:rPr lang="en-US" altLang="zh-TW" sz="4800" dirty="0"/>
              <a:t>108</a:t>
            </a:r>
            <a:r>
              <a:rPr lang="zh-TW" altLang="en-US" sz="4800" dirty="0"/>
              <a:t>新課綱的推</a:t>
            </a:r>
            <a:r>
              <a:rPr lang="zh-TW" altLang="en-US" sz="4800" dirty="0" smtClean="0"/>
              <a:t>展</a:t>
            </a:r>
            <a:endParaRPr lang="zh-TW" altLang="en-US" sz="4800" dirty="0"/>
          </a:p>
        </p:txBody>
      </p:sp>
      <p:sp>
        <p:nvSpPr>
          <p:cNvPr id="3" name="內容版面配置區 2"/>
          <p:cNvSpPr>
            <a:spLocks noGrp="1"/>
          </p:cNvSpPr>
          <p:nvPr>
            <p:ph idx="1"/>
          </p:nvPr>
        </p:nvSpPr>
        <p:spPr/>
        <p:txBody>
          <a:bodyPr/>
          <a:lstStyle/>
          <a:p>
            <a:r>
              <a:rPr lang="zh-TW" altLang="en-US" sz="2800" dirty="0" smtClean="0">
                <a:hlinkClick r:id="rId2" action="ppaction://hlinkfile"/>
              </a:rPr>
              <a:t>新</a:t>
            </a:r>
            <a:r>
              <a:rPr lang="zh-TW" altLang="en-US" sz="2800" dirty="0">
                <a:hlinkClick r:id="rId2" action="ppaction://hlinkfile"/>
              </a:rPr>
              <a:t>課</a:t>
            </a:r>
            <a:r>
              <a:rPr lang="zh-TW" altLang="en-US" sz="2800" dirty="0" smtClean="0">
                <a:hlinkClick r:id="rId2" action="ppaction://hlinkfile"/>
              </a:rPr>
              <a:t>綱實施前的自我檢核</a:t>
            </a:r>
            <a:endParaRPr lang="en-US" altLang="zh-TW" sz="2800" dirty="0" smtClean="0"/>
          </a:p>
          <a:p>
            <a:r>
              <a:rPr lang="zh-TW" altLang="en-US" sz="2800" dirty="0" smtClean="0"/>
              <a:t>先熟悉</a:t>
            </a:r>
            <a:r>
              <a:rPr lang="zh-TW" altLang="en-US" sz="2800" dirty="0" smtClean="0">
                <a:hlinkClick r:id="rId3" action="ppaction://hlinkfile"/>
              </a:rPr>
              <a:t>總</a:t>
            </a:r>
            <a:r>
              <a:rPr lang="zh-TW" altLang="en-US" sz="2800" dirty="0">
                <a:hlinkClick r:id="rId3" action="ppaction://hlinkfile"/>
              </a:rPr>
              <a:t>綱</a:t>
            </a:r>
            <a:endParaRPr lang="en-US" altLang="zh-TW" sz="2800" dirty="0" smtClean="0"/>
          </a:p>
          <a:p>
            <a:r>
              <a:rPr lang="zh-TW" altLang="en-US" sz="2800" dirty="0" smtClean="0"/>
              <a:t>規劃盤點</a:t>
            </a:r>
            <a:r>
              <a:rPr lang="en-US" altLang="zh-TW" sz="2800" dirty="0" smtClean="0"/>
              <a:t>108</a:t>
            </a:r>
            <a:r>
              <a:rPr lang="zh-TW" altLang="en-US" sz="2800" dirty="0" smtClean="0"/>
              <a:t>學年度開始</a:t>
            </a:r>
            <a:r>
              <a:rPr lang="zh-TW" altLang="en-US" sz="2800" dirty="0" smtClean="0">
                <a:hlinkClick r:id="rId4" action="ppaction://hlinkfile"/>
              </a:rPr>
              <a:t>校訂的彈性課程架構</a:t>
            </a:r>
            <a:endParaRPr lang="en-US" altLang="zh-TW" sz="2800" dirty="0" smtClean="0"/>
          </a:p>
          <a:p>
            <a:r>
              <a:rPr lang="zh-TW" altLang="en-US" sz="2800" dirty="0" smtClean="0"/>
              <a:t>了解市定英語與科技的</a:t>
            </a:r>
            <a:r>
              <a:rPr lang="zh-TW" altLang="en-US" sz="2800" dirty="0" smtClean="0">
                <a:hlinkClick r:id="rId5" action="ppaction://hlinkfile"/>
              </a:rPr>
              <a:t>彈性課程建議</a:t>
            </a:r>
            <a:r>
              <a:rPr lang="zh-TW" altLang="en-US" sz="2800" dirty="0">
                <a:hlinkClick r:id="rId5" action="ppaction://hlinkfile"/>
              </a:rPr>
              <a:t>措施</a:t>
            </a:r>
            <a:endParaRPr lang="zh-TW" altLang="en-US" sz="2800" dirty="0"/>
          </a:p>
        </p:txBody>
      </p:sp>
      <p:pic>
        <p:nvPicPr>
          <p:cNvPr id="6" name="圖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69095" y="5564692"/>
            <a:ext cx="2506662" cy="1002545"/>
          </a:xfrm>
          <a:prstGeom prst="rect">
            <a:avLst/>
          </a:prstGeom>
        </p:spPr>
      </p:pic>
    </p:spTree>
    <p:extLst>
      <p:ext uri="{BB962C8B-B14F-4D97-AF65-F5344CB8AC3E}">
        <p14:creationId xmlns:p14="http://schemas.microsoft.com/office/powerpoint/2010/main" val="2921443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50495" y="216567"/>
            <a:ext cx="10058402" cy="838199"/>
          </a:xfrm>
        </p:spPr>
        <p:txBody>
          <a:bodyPr>
            <a:normAutofit/>
          </a:bodyPr>
          <a:lstStyle/>
          <a:p>
            <a:r>
              <a:rPr lang="zh-TW" altLang="en-US" sz="4800" dirty="0" smtClean="0"/>
              <a:t>排課的限制</a:t>
            </a:r>
            <a:r>
              <a:rPr lang="en-US" altLang="zh-TW" sz="4800" dirty="0" smtClean="0"/>
              <a:t>….</a:t>
            </a:r>
            <a:r>
              <a:rPr lang="zh-TW" altLang="en-US" sz="4800" dirty="0" smtClean="0"/>
              <a:t>從教學組的角色談起</a:t>
            </a:r>
            <a:endParaRPr lang="zh-TW" altLang="en-US" sz="4800" dirty="0"/>
          </a:p>
        </p:txBody>
      </p:sp>
      <p:sp>
        <p:nvSpPr>
          <p:cNvPr id="5" name="矩形 4"/>
          <p:cNvSpPr/>
          <p:nvPr/>
        </p:nvSpPr>
        <p:spPr>
          <a:xfrm>
            <a:off x="505326" y="1199528"/>
            <a:ext cx="10732169" cy="5658472"/>
          </a:xfrm>
          <a:prstGeom prst="rect">
            <a:avLst/>
          </a:prstGeom>
        </p:spPr>
        <p:txBody>
          <a:bodyPr wrap="square">
            <a:spAutoFit/>
          </a:bodyPr>
          <a:lstStyle/>
          <a:p>
            <a:pPr marR="40640">
              <a:lnSpc>
                <a:spcPts val="1340"/>
              </a:lnSpc>
              <a:spcBef>
                <a:spcPts val="1000"/>
              </a:spcBef>
            </a:pPr>
            <a:r>
              <a:rPr lang="en-US" altLang="zh-TW" sz="2400" spc="30" dirty="0" smtClean="0">
                <a:latin typeface="華康標識篇" panose="05050102010706020507" pitchFamily="17" charset="0"/>
                <a:ea typeface="微軟正黑體" panose="020B0604030504040204" pitchFamily="34" charset="-120"/>
                <a:cs typeface="Noto Sans CJK JP Regular"/>
              </a:rPr>
              <a:t>~</a:t>
            </a:r>
            <a:r>
              <a:rPr lang="zh-TW" altLang="en-US" sz="2400" spc="30" dirty="0" smtClean="0">
                <a:latin typeface="微軟正黑體" panose="020B0604030504040204" pitchFamily="34" charset="-120"/>
                <a:ea typeface="微軟正黑體" panose="020B0604030504040204" pitchFamily="34" charset="-120"/>
                <a:cs typeface="Noto Sans CJK JP Regular"/>
              </a:rPr>
              <a:t>排</a:t>
            </a:r>
            <a:r>
              <a:rPr lang="zh-TW" altLang="en-US" sz="2400" spc="30" dirty="0">
                <a:latin typeface="微軟正黑體" panose="020B0604030504040204" pitchFamily="34" charset="-120"/>
                <a:ea typeface="微軟正黑體" panose="020B0604030504040204" pitchFamily="34" charset="-120"/>
                <a:cs typeface="Noto Sans CJK JP Regular"/>
              </a:rPr>
              <a:t>課的限制</a:t>
            </a:r>
            <a:r>
              <a:rPr lang="en-US" altLang="zh-TW" sz="2400" spc="5" dirty="0">
                <a:latin typeface="微軟正黑體" panose="020B0604030504040204" pitchFamily="34" charset="-120"/>
                <a:ea typeface="微軟正黑體" panose="020B0604030504040204" pitchFamily="34" charset="-120"/>
                <a:cs typeface="Noto Sans CJK JP Regular"/>
              </a:rPr>
              <a:t>--</a:t>
            </a:r>
            <a:r>
              <a:rPr lang="zh-TW" altLang="en-US" sz="2400" b="1" u="sng" spc="30" dirty="0">
                <a:solidFill>
                  <a:srgbClr val="FF0000"/>
                </a:solidFill>
                <a:latin typeface="微軟正黑體" panose="020B0604030504040204" pitchFamily="34" charset="-120"/>
                <a:ea typeface="微軟正黑體" panose="020B0604030504040204" pitchFamily="34" charset="-120"/>
                <a:cs typeface="Noto Sans CJK JP Regular"/>
              </a:rPr>
              <a:t>一定得配</a:t>
            </a:r>
            <a:r>
              <a:rPr lang="zh-TW" altLang="en-US" sz="2400" b="1" u="sng" spc="25" dirty="0">
                <a:solidFill>
                  <a:srgbClr val="FF0000"/>
                </a:solidFill>
                <a:latin typeface="微軟正黑體" panose="020B0604030504040204" pitchFamily="34" charset="-120"/>
                <a:ea typeface="微軟正黑體" panose="020B0604030504040204" pitchFamily="34" charset="-120"/>
                <a:cs typeface="Noto Sans CJK JP Regular"/>
              </a:rPr>
              <a:t>合</a:t>
            </a:r>
            <a:r>
              <a:rPr lang="zh-TW" altLang="en-US" sz="2400" spc="-5" dirty="0">
                <a:latin typeface="微軟正黑體" panose="020B0604030504040204" pitchFamily="34" charset="-120"/>
                <a:ea typeface="微軟正黑體" panose="020B0604030504040204" pitchFamily="34" charset="-120"/>
                <a:cs typeface="Noto Sans CJK JP Regular"/>
              </a:rPr>
              <a:t>的</a:t>
            </a:r>
            <a:r>
              <a:rPr lang="zh-TW" altLang="en-US" sz="2400" spc="-5" dirty="0" smtClean="0">
                <a:latin typeface="微軟正黑體" panose="020B0604030504040204" pitchFamily="34" charset="-120"/>
                <a:ea typeface="微軟正黑體" panose="020B0604030504040204" pitchFamily="34" charset="-120"/>
                <a:cs typeface="Noto Sans CJK JP Regular"/>
              </a:rPr>
              <a:t>項目</a:t>
            </a:r>
            <a:endParaRPr lang="zh-TW" altLang="en-US" sz="2400" dirty="0" smtClean="0">
              <a:latin typeface="微軟正黑體" panose="020B0604030504040204" pitchFamily="34" charset="-120"/>
              <a:ea typeface="微軟正黑體" panose="020B0604030504040204" pitchFamily="34" charset="-120"/>
              <a:cs typeface="Noto Sans CJK JP Regular"/>
            </a:endParaRPr>
          </a:p>
          <a:p>
            <a:pPr marL="137160" indent="-137160">
              <a:lnSpc>
                <a:spcPct val="100000"/>
              </a:lnSpc>
              <a:spcBef>
                <a:spcPts val="1000"/>
              </a:spcBef>
              <a:buClr>
                <a:srgbClr val="FE8637"/>
              </a:buClr>
              <a:buSzPct val="70000"/>
              <a:buFont typeface="Wingdings"/>
              <a:buChar char=""/>
              <a:tabLst>
                <a:tab pos="137160" algn="l"/>
              </a:tabLst>
            </a:pPr>
            <a:r>
              <a:rPr lang="zh-TW" altLang="en-US" sz="2400" dirty="0" smtClean="0">
                <a:latin typeface="微軟正黑體" panose="020B0604030504040204" pitchFamily="34" charset="-120"/>
                <a:ea typeface="微軟正黑體" panose="020B0604030504040204" pitchFamily="34" charset="-120"/>
                <a:cs typeface="Noto Sans Mono CJK JP Regular"/>
              </a:rPr>
              <a:t>配合本</a:t>
            </a:r>
            <a:r>
              <a:rPr lang="zh-TW" altLang="en-US" sz="2400" spc="-10" dirty="0" smtClean="0">
                <a:latin typeface="微軟正黑體" panose="020B0604030504040204" pitchFamily="34" charset="-120"/>
                <a:ea typeface="微軟正黑體" panose="020B0604030504040204" pitchFamily="34" charset="-120"/>
                <a:cs typeface="Noto Sans Mono CJK JP Regular"/>
              </a:rPr>
              <a:t>土</a:t>
            </a:r>
            <a:r>
              <a:rPr lang="zh-TW" altLang="en-US" sz="2400" dirty="0" smtClean="0">
                <a:latin typeface="微軟正黑體" panose="020B0604030504040204" pitchFamily="34" charset="-120"/>
                <a:ea typeface="微軟正黑體" panose="020B0604030504040204" pitchFamily="34" charset="-120"/>
                <a:cs typeface="Noto Sans Mono CJK JP Regular"/>
              </a:rPr>
              <a:t>語</a:t>
            </a:r>
            <a:r>
              <a:rPr lang="zh-TW" altLang="en-US" sz="2400" spc="-10" dirty="0" smtClean="0">
                <a:latin typeface="微軟正黑體" panose="020B0604030504040204" pitchFamily="34" charset="-120"/>
                <a:ea typeface="微軟正黑體" panose="020B0604030504040204" pitchFamily="34" charset="-120"/>
                <a:cs typeface="Noto Sans Mono CJK JP Regular"/>
              </a:rPr>
              <a:t>言</a:t>
            </a:r>
            <a:r>
              <a:rPr lang="zh-TW" altLang="en-US" sz="2400" dirty="0" smtClean="0">
                <a:latin typeface="微軟正黑體" panose="020B0604030504040204" pitchFamily="34" charset="-120"/>
                <a:ea typeface="微軟正黑體" panose="020B0604030504040204" pitchFamily="34" charset="-120"/>
                <a:cs typeface="Noto Sans Mono CJK JP Regular"/>
              </a:rPr>
              <a:t>教師（</a:t>
            </a:r>
            <a:r>
              <a:rPr lang="zh-TW" altLang="en-US" sz="2400" spc="-10" dirty="0" smtClean="0">
                <a:latin typeface="微軟正黑體" panose="020B0604030504040204" pitchFamily="34" charset="-120"/>
                <a:ea typeface="微軟正黑體" panose="020B0604030504040204" pitchFamily="34" charset="-120"/>
                <a:cs typeface="Noto Sans Mono CJK JP Regular"/>
              </a:rPr>
              <a:t>外</a:t>
            </a:r>
            <a:r>
              <a:rPr lang="zh-TW" altLang="en-US" sz="2400" dirty="0" smtClean="0">
                <a:latin typeface="微軟正黑體" panose="020B0604030504040204" pitchFamily="34" charset="-120"/>
                <a:ea typeface="微軟正黑體" panose="020B0604030504040204" pitchFamily="34" charset="-120"/>
                <a:cs typeface="Noto Sans Mono CJK JP Regular"/>
              </a:rPr>
              <a:t>聘</a:t>
            </a:r>
            <a:r>
              <a:rPr lang="zh-TW" altLang="en-US" sz="2400" spc="-10" dirty="0" smtClean="0">
                <a:latin typeface="微軟正黑體" panose="020B0604030504040204" pitchFamily="34" charset="-120"/>
                <a:ea typeface="微軟正黑體" panose="020B0604030504040204" pitchFamily="34" charset="-120"/>
                <a:cs typeface="Noto Sans Mono CJK JP Regular"/>
              </a:rPr>
              <a:t>教</a:t>
            </a:r>
            <a:r>
              <a:rPr lang="zh-TW" altLang="en-US" sz="2400" dirty="0" smtClean="0">
                <a:latin typeface="微軟正黑體" panose="020B0604030504040204" pitchFamily="34" charset="-120"/>
                <a:ea typeface="微軟正黑體" panose="020B0604030504040204" pitchFamily="34" charset="-120"/>
                <a:cs typeface="Noto Sans Mono CJK JP Regular"/>
              </a:rPr>
              <a:t>師）時間</a:t>
            </a:r>
          </a:p>
          <a:p>
            <a:pPr marL="137160" indent="-137160">
              <a:lnSpc>
                <a:spcPct val="100000"/>
              </a:lnSpc>
              <a:spcBef>
                <a:spcPts val="1000"/>
              </a:spcBef>
              <a:buClr>
                <a:srgbClr val="FE8637"/>
              </a:buClr>
              <a:buSzPct val="70000"/>
              <a:buFont typeface="Wingdings"/>
              <a:buChar char=""/>
              <a:tabLst>
                <a:tab pos="137160" algn="l"/>
              </a:tabLst>
            </a:pPr>
            <a:r>
              <a:rPr lang="zh-TW" altLang="en-US" sz="2400" dirty="0" smtClean="0">
                <a:latin typeface="微軟正黑體" panose="020B0604030504040204" pitchFamily="34" charset="-120"/>
                <a:ea typeface="微軟正黑體" panose="020B0604030504040204" pitchFamily="34" charset="-120"/>
                <a:cs typeface="Noto Sans Mono CJK JP Regular"/>
              </a:rPr>
              <a:t>校</a:t>
            </a:r>
            <a:r>
              <a:rPr lang="zh-TW" altLang="en-US" sz="2400" dirty="0">
                <a:latin typeface="微軟正黑體" panose="020B0604030504040204" pitchFamily="34" charset="-120"/>
                <a:ea typeface="微軟正黑體" panose="020B0604030504040204" pitchFamily="34" charset="-120"/>
                <a:cs typeface="Noto Sans Mono CJK JP Regular"/>
              </a:rPr>
              <a:t>內教</a:t>
            </a:r>
            <a:r>
              <a:rPr lang="zh-TW" altLang="en-US" sz="2400" spc="-10" dirty="0">
                <a:latin typeface="微軟正黑體" panose="020B0604030504040204" pitchFamily="34" charset="-120"/>
                <a:ea typeface="微軟正黑體" panose="020B0604030504040204" pitchFamily="34" charset="-120"/>
                <a:cs typeface="Noto Sans Mono CJK JP Regular"/>
              </a:rPr>
              <a:t>師</a:t>
            </a:r>
            <a:r>
              <a:rPr lang="zh-TW" altLang="en-US" sz="2400" dirty="0">
                <a:latin typeface="微軟正黑體" panose="020B0604030504040204" pitchFamily="34" charset="-120"/>
                <a:ea typeface="微軟正黑體" panose="020B0604030504040204" pitchFamily="34" charset="-120"/>
                <a:cs typeface="Noto Sans Mono CJK JP Regular"/>
              </a:rPr>
              <a:t>在</a:t>
            </a:r>
            <a:r>
              <a:rPr lang="zh-TW" altLang="en-US" sz="2400" spc="-10" dirty="0">
                <a:latin typeface="微軟正黑體" panose="020B0604030504040204" pitchFamily="34" charset="-120"/>
                <a:ea typeface="微軟正黑體" panose="020B0604030504040204" pitchFamily="34" charset="-120"/>
                <a:cs typeface="Noto Sans Mono CJK JP Regular"/>
              </a:rPr>
              <a:t>職</a:t>
            </a:r>
            <a:r>
              <a:rPr lang="zh-TW" altLang="en-US" sz="2400" dirty="0">
                <a:latin typeface="微軟正黑體" panose="020B0604030504040204" pitchFamily="34" charset="-120"/>
                <a:ea typeface="微軟正黑體" panose="020B0604030504040204" pitchFamily="34" charset="-120"/>
                <a:cs typeface="Noto Sans Mono CJK JP Regular"/>
              </a:rPr>
              <a:t>進修，</a:t>
            </a:r>
            <a:r>
              <a:rPr lang="zh-TW" altLang="en-US" sz="2400" spc="-10" dirty="0">
                <a:latin typeface="微軟正黑體" panose="020B0604030504040204" pitchFamily="34" charset="-120"/>
                <a:ea typeface="微軟正黑體" panose="020B0604030504040204" pitchFamily="34" charset="-120"/>
                <a:cs typeface="Noto Sans Mono CJK JP Regular"/>
              </a:rPr>
              <a:t>該</a:t>
            </a:r>
            <a:r>
              <a:rPr lang="zh-TW" altLang="en-US" sz="2400" dirty="0">
                <a:latin typeface="微軟正黑體" panose="020B0604030504040204" pitchFamily="34" charset="-120"/>
                <a:ea typeface="微軟正黑體" panose="020B0604030504040204" pitchFamily="34" charset="-120"/>
                <a:cs typeface="Noto Sans Mono CJK JP Regular"/>
              </a:rPr>
              <a:t>公</a:t>
            </a:r>
            <a:r>
              <a:rPr lang="zh-TW" altLang="en-US" sz="2400" spc="-10" dirty="0">
                <a:latin typeface="微軟正黑體" panose="020B0604030504040204" pitchFamily="34" charset="-120"/>
                <a:ea typeface="微軟正黑體" panose="020B0604030504040204" pitchFamily="34" charset="-120"/>
                <a:cs typeface="Noto Sans Mono CJK JP Regular"/>
              </a:rPr>
              <a:t>假</a:t>
            </a:r>
            <a:r>
              <a:rPr lang="zh-TW" altLang="en-US" sz="2400" dirty="0">
                <a:latin typeface="微軟正黑體" panose="020B0604030504040204" pitchFamily="34" charset="-120"/>
                <a:ea typeface="微軟正黑體" panose="020B0604030504040204" pitchFamily="34" charset="-120"/>
                <a:cs typeface="Noto Sans Mono CJK JP Regular"/>
              </a:rPr>
              <a:t>半天需</a:t>
            </a:r>
            <a:r>
              <a:rPr lang="zh-TW" altLang="en-US" sz="2400" spc="-10" dirty="0">
                <a:latin typeface="微軟正黑體" panose="020B0604030504040204" pitchFamily="34" charset="-120"/>
                <a:ea typeface="微軟正黑體" panose="020B0604030504040204" pitchFamily="34" charset="-120"/>
                <a:cs typeface="Noto Sans Mono CJK JP Regular"/>
              </a:rPr>
              <a:t>安</a:t>
            </a:r>
            <a:r>
              <a:rPr lang="zh-TW" altLang="en-US" sz="2400" dirty="0">
                <a:latin typeface="微軟正黑體" panose="020B0604030504040204" pitchFamily="34" charset="-120"/>
                <a:ea typeface="微軟正黑體" panose="020B0604030504040204" pitchFamily="34" charset="-120"/>
                <a:cs typeface="Noto Sans Mono CJK JP Regular"/>
              </a:rPr>
              <a:t>排</a:t>
            </a:r>
            <a:r>
              <a:rPr lang="zh-TW" altLang="en-US" sz="2400" spc="-10" dirty="0">
                <a:latin typeface="微軟正黑體" panose="020B0604030504040204" pitchFamily="34" charset="-120"/>
                <a:ea typeface="微軟正黑體" panose="020B0604030504040204" pitchFamily="34" charset="-120"/>
                <a:cs typeface="Noto Sans Mono CJK JP Regular"/>
              </a:rPr>
              <a:t>科</a:t>
            </a:r>
            <a:r>
              <a:rPr lang="zh-TW" altLang="en-US" sz="2400" dirty="0">
                <a:latin typeface="微軟正黑體" panose="020B0604030504040204" pitchFamily="34" charset="-120"/>
                <a:ea typeface="微軟正黑體" panose="020B0604030504040204" pitchFamily="34" charset="-120"/>
                <a:cs typeface="Noto Sans Mono CJK JP Regular"/>
              </a:rPr>
              <a:t>任課</a:t>
            </a:r>
          </a:p>
          <a:p>
            <a:pPr marL="137160" indent="-137160">
              <a:lnSpc>
                <a:spcPct val="100000"/>
              </a:lnSpc>
              <a:spcBef>
                <a:spcPts val="1000"/>
              </a:spcBef>
              <a:buClr>
                <a:srgbClr val="FE8637"/>
              </a:buClr>
              <a:buSzPct val="70000"/>
              <a:buFont typeface="Wingdings"/>
              <a:buChar char=""/>
              <a:tabLst>
                <a:tab pos="137160" algn="l"/>
              </a:tabLst>
            </a:pPr>
            <a:r>
              <a:rPr lang="zh-TW" altLang="en-US" sz="2400" dirty="0">
                <a:latin typeface="微軟正黑體" panose="020B0604030504040204" pitchFamily="34" charset="-120"/>
                <a:ea typeface="微軟正黑體" panose="020B0604030504040204" pitchFamily="34" charset="-120"/>
                <a:cs typeface="Noto Sans Mono CJK JP Regular"/>
              </a:rPr>
              <a:t>科任教</a:t>
            </a:r>
            <a:r>
              <a:rPr lang="zh-TW" altLang="en-US" sz="2400" spc="-10" dirty="0">
                <a:latin typeface="微軟正黑體" panose="020B0604030504040204" pitchFamily="34" charset="-120"/>
                <a:ea typeface="微軟正黑體" panose="020B0604030504040204" pitchFamily="34" charset="-120"/>
                <a:cs typeface="Noto Sans Mono CJK JP Regular"/>
              </a:rPr>
              <a:t>師</a:t>
            </a:r>
            <a:r>
              <a:rPr lang="zh-TW" altLang="en-US" sz="2400" dirty="0">
                <a:latin typeface="微軟正黑體" panose="020B0604030504040204" pitchFamily="34" charset="-120"/>
                <a:ea typeface="微軟正黑體" panose="020B0604030504040204" pitchFamily="34" charset="-120"/>
                <a:cs typeface="Noto Sans Mono CJK JP Regular"/>
              </a:rPr>
              <a:t>共</a:t>
            </a:r>
            <a:r>
              <a:rPr lang="zh-TW" altLang="en-US" sz="2400" spc="-10" dirty="0">
                <a:latin typeface="微軟正黑體" panose="020B0604030504040204" pitchFamily="34" charset="-120"/>
                <a:ea typeface="微軟正黑體" panose="020B0604030504040204" pitchFamily="34" charset="-120"/>
                <a:cs typeface="Noto Sans Mono CJK JP Regular"/>
              </a:rPr>
              <a:t>用</a:t>
            </a:r>
            <a:r>
              <a:rPr lang="zh-TW" altLang="en-US" sz="2400" dirty="0">
                <a:latin typeface="微軟正黑體" panose="020B0604030504040204" pitchFamily="34" charset="-120"/>
                <a:ea typeface="微軟正黑體" panose="020B0604030504040204" pitchFamily="34" charset="-120"/>
                <a:cs typeface="Noto Sans Mono CJK JP Regular"/>
              </a:rPr>
              <a:t>專科教室</a:t>
            </a:r>
          </a:p>
          <a:p>
            <a:pPr marL="137160" indent="-137160">
              <a:lnSpc>
                <a:spcPct val="100000"/>
              </a:lnSpc>
              <a:spcBef>
                <a:spcPts val="1000"/>
              </a:spcBef>
              <a:buClr>
                <a:srgbClr val="FE8637"/>
              </a:buClr>
              <a:buSzPct val="70000"/>
              <a:buFont typeface="Wingdings"/>
              <a:buChar char=""/>
              <a:tabLst>
                <a:tab pos="137160" algn="l"/>
              </a:tabLst>
            </a:pPr>
            <a:r>
              <a:rPr lang="zh-TW" altLang="en-US" sz="2400" dirty="0">
                <a:latin typeface="微軟正黑體" panose="020B0604030504040204" pitchFamily="34" charset="-120"/>
                <a:ea typeface="微軟正黑體" panose="020B0604030504040204" pitchFamily="34" charset="-120"/>
                <a:cs typeface="Noto Sans Mono CJK JP Regular"/>
              </a:rPr>
              <a:t>配合游</a:t>
            </a:r>
            <a:r>
              <a:rPr lang="zh-TW" altLang="en-US" sz="2400" spc="-10" dirty="0">
                <a:latin typeface="微軟正黑體" panose="020B0604030504040204" pitchFamily="34" charset="-120"/>
                <a:ea typeface="微軟正黑體" panose="020B0604030504040204" pitchFamily="34" charset="-120"/>
                <a:cs typeface="Noto Sans Mono CJK JP Regular"/>
              </a:rPr>
              <a:t>泳</a:t>
            </a:r>
            <a:r>
              <a:rPr lang="zh-TW" altLang="en-US" sz="2400" dirty="0">
                <a:latin typeface="微軟正黑體" panose="020B0604030504040204" pitchFamily="34" charset="-120"/>
                <a:ea typeface="微軟正黑體" panose="020B0604030504040204" pitchFamily="34" charset="-120"/>
                <a:cs typeface="Noto Sans Mono CJK JP Regular"/>
              </a:rPr>
              <a:t>教</a:t>
            </a:r>
            <a:r>
              <a:rPr lang="zh-TW" altLang="en-US" sz="2400" spc="-10" dirty="0">
                <a:latin typeface="微軟正黑體" panose="020B0604030504040204" pitchFamily="34" charset="-120"/>
                <a:ea typeface="微軟正黑體" panose="020B0604030504040204" pitchFamily="34" charset="-120"/>
                <a:cs typeface="Noto Sans Mono CJK JP Regular"/>
              </a:rPr>
              <a:t>學</a:t>
            </a:r>
            <a:r>
              <a:rPr lang="zh-TW" altLang="en-US" sz="2400" dirty="0">
                <a:latin typeface="微軟正黑體" panose="020B0604030504040204" pitchFamily="34" charset="-120"/>
                <a:ea typeface="微軟正黑體" panose="020B0604030504040204" pitchFamily="34" charset="-120"/>
                <a:cs typeface="Noto Sans Mono CJK JP Regular"/>
              </a:rPr>
              <a:t>安排課</a:t>
            </a:r>
            <a:r>
              <a:rPr lang="zh-TW" altLang="en-US" sz="2400" spc="-10" dirty="0">
                <a:latin typeface="微軟正黑體" panose="020B0604030504040204" pitchFamily="34" charset="-120"/>
                <a:ea typeface="微軟正黑體" panose="020B0604030504040204" pitchFamily="34" charset="-120"/>
                <a:cs typeface="Noto Sans Mono CJK JP Regular"/>
              </a:rPr>
              <a:t>程</a:t>
            </a:r>
            <a:r>
              <a:rPr lang="zh-TW" altLang="en-US" sz="2400" dirty="0">
                <a:latin typeface="微軟正黑體" panose="020B0604030504040204" pitchFamily="34" charset="-120"/>
                <a:ea typeface="微軟正黑體" panose="020B0604030504040204" pitchFamily="34" charset="-120"/>
                <a:cs typeface="Noto Sans Mono CJK JP Regular"/>
              </a:rPr>
              <a:t>時段</a:t>
            </a:r>
          </a:p>
          <a:p>
            <a:pPr marL="137160" marR="5080" indent="-137160">
              <a:lnSpc>
                <a:spcPct val="80000"/>
              </a:lnSpc>
              <a:spcBef>
                <a:spcPts val="1000"/>
              </a:spcBef>
              <a:buClr>
                <a:srgbClr val="FE8637"/>
              </a:buClr>
              <a:buSzPct val="70000"/>
              <a:buFont typeface="Wingdings"/>
              <a:buChar char=""/>
              <a:tabLst>
                <a:tab pos="137160" algn="l"/>
              </a:tabLst>
            </a:pPr>
            <a:r>
              <a:rPr lang="zh-TW" altLang="en-US" sz="2400" dirty="0">
                <a:latin typeface="微軟正黑體" panose="020B0604030504040204" pitchFamily="34" charset="-120"/>
                <a:ea typeface="微軟正黑體" panose="020B0604030504040204" pitchFamily="34" charset="-120"/>
                <a:cs typeface="Noto Sans Mono CJK JP Regular"/>
              </a:rPr>
              <a:t>市府規</a:t>
            </a:r>
            <a:r>
              <a:rPr lang="zh-TW" altLang="en-US" sz="2400" spc="-10" dirty="0">
                <a:latin typeface="微軟正黑體" panose="020B0604030504040204" pitchFamily="34" charset="-120"/>
                <a:ea typeface="微軟正黑體" panose="020B0604030504040204" pitchFamily="34" charset="-120"/>
                <a:cs typeface="Noto Sans Mono CJK JP Regular"/>
              </a:rPr>
              <a:t>定</a:t>
            </a:r>
            <a:r>
              <a:rPr lang="zh-TW" altLang="en-US" sz="2400" dirty="0">
                <a:latin typeface="微軟正黑體" panose="020B0604030504040204" pitchFamily="34" charset="-120"/>
                <a:ea typeface="微軟正黑體" panose="020B0604030504040204" pitchFamily="34" charset="-120"/>
                <a:cs typeface="Noto Sans Mono CJK JP Regular"/>
              </a:rPr>
              <a:t>相</a:t>
            </a:r>
            <a:r>
              <a:rPr lang="zh-TW" altLang="en-US" sz="2400" spc="-10" dirty="0">
                <a:latin typeface="微軟正黑體" panose="020B0604030504040204" pitchFamily="34" charset="-120"/>
                <a:ea typeface="微軟正黑體" panose="020B0604030504040204" pitchFamily="34" charset="-120"/>
                <a:cs typeface="Noto Sans Mono CJK JP Regular"/>
              </a:rPr>
              <a:t>關</a:t>
            </a:r>
            <a:r>
              <a:rPr lang="zh-TW" altLang="en-US" sz="2400" dirty="0">
                <a:latin typeface="微軟正黑體" panose="020B0604030504040204" pitchFamily="34" charset="-120"/>
                <a:ea typeface="微軟正黑體" panose="020B0604030504040204" pitchFamily="34" charset="-120"/>
                <a:cs typeface="Noto Sans Mono CJK JP Regular"/>
              </a:rPr>
              <a:t>人員</a:t>
            </a:r>
            <a:r>
              <a:rPr lang="zh-TW" altLang="en-US" sz="2400" b="1" u="sng" dirty="0">
                <a:solidFill>
                  <a:srgbClr val="D2611C"/>
                </a:solidFill>
                <a:uFill>
                  <a:solidFill>
                    <a:srgbClr val="D2611C"/>
                  </a:solidFill>
                </a:uFill>
                <a:latin typeface="微軟正黑體" panose="020B0604030504040204" pitchFamily="34" charset="-120"/>
                <a:ea typeface="微軟正黑體" panose="020B0604030504040204" pitchFamily="34" charset="-120"/>
                <a:cs typeface="Noto Sans Mono CJK JP Regular"/>
              </a:rPr>
              <a:t>共</a:t>
            </a:r>
            <a:r>
              <a:rPr lang="zh-TW" altLang="en-US" sz="2400" b="1" u="sng" spc="-10" dirty="0">
                <a:solidFill>
                  <a:srgbClr val="D2611C"/>
                </a:solidFill>
                <a:uFill>
                  <a:solidFill>
                    <a:srgbClr val="D2611C"/>
                  </a:solidFill>
                </a:uFill>
                <a:latin typeface="微軟正黑體" panose="020B0604030504040204" pitchFamily="34" charset="-120"/>
                <a:ea typeface="微軟正黑體" panose="020B0604030504040204" pitchFamily="34" charset="-120"/>
                <a:cs typeface="Noto Sans Mono CJK JP Regular"/>
              </a:rPr>
              <a:t>同</a:t>
            </a:r>
            <a:r>
              <a:rPr lang="zh-TW" altLang="en-US" sz="2400" b="1" u="sng" dirty="0">
                <a:solidFill>
                  <a:srgbClr val="D2611C"/>
                </a:solidFill>
                <a:uFill>
                  <a:solidFill>
                    <a:srgbClr val="D2611C"/>
                  </a:solidFill>
                </a:uFill>
                <a:latin typeface="微軟正黑體" panose="020B0604030504040204" pitchFamily="34" charset="-120"/>
                <a:ea typeface="微軟正黑體" panose="020B0604030504040204" pitchFamily="34" charset="-120"/>
                <a:cs typeface="Noto Sans Mono CJK JP Regular"/>
              </a:rPr>
              <a:t>不</a:t>
            </a:r>
            <a:r>
              <a:rPr lang="zh-TW" altLang="en-US" sz="2400" b="1" u="sng" spc="-10" dirty="0">
                <a:solidFill>
                  <a:srgbClr val="D2611C"/>
                </a:solidFill>
                <a:uFill>
                  <a:solidFill>
                    <a:srgbClr val="D2611C"/>
                  </a:solidFill>
                </a:uFill>
                <a:latin typeface="微軟正黑體" panose="020B0604030504040204" pitchFamily="34" charset="-120"/>
                <a:ea typeface="微軟正黑體" panose="020B0604030504040204" pitchFamily="34" charset="-120"/>
                <a:cs typeface="Noto Sans Mono CJK JP Regular"/>
              </a:rPr>
              <a:t>排</a:t>
            </a:r>
            <a:r>
              <a:rPr lang="zh-TW" altLang="en-US" sz="2400" b="1" u="sng" dirty="0">
                <a:solidFill>
                  <a:srgbClr val="D2611C"/>
                </a:solidFill>
                <a:uFill>
                  <a:solidFill>
                    <a:srgbClr val="D2611C"/>
                  </a:solidFill>
                </a:uFill>
                <a:latin typeface="微軟正黑體" panose="020B0604030504040204" pitchFamily="34" charset="-120"/>
                <a:ea typeface="微軟正黑體" panose="020B0604030504040204" pitchFamily="34" charset="-120"/>
                <a:cs typeface="Noto Sans Mono CJK JP Regular"/>
              </a:rPr>
              <a:t>課時間</a:t>
            </a:r>
            <a:r>
              <a:rPr lang="zh-TW" altLang="en-US" sz="2400" spc="-10" dirty="0">
                <a:latin typeface="微軟正黑體" panose="020B0604030504040204" pitchFamily="34" charset="-120"/>
                <a:ea typeface="微軟正黑體" panose="020B0604030504040204" pitchFamily="34" charset="-120"/>
                <a:cs typeface="Noto Sans Mono CJK JP Regular"/>
              </a:rPr>
              <a:t>（</a:t>
            </a:r>
            <a:r>
              <a:rPr lang="zh-TW" altLang="en-US" sz="2400" dirty="0">
                <a:latin typeface="微軟正黑體" panose="020B0604030504040204" pitchFamily="34" charset="-120"/>
                <a:ea typeface="微軟正黑體" panose="020B0604030504040204" pitchFamily="34" charset="-120"/>
                <a:cs typeface="Noto Sans Mono CJK JP Regular"/>
              </a:rPr>
              <a:t>主</a:t>
            </a:r>
            <a:r>
              <a:rPr lang="zh-TW" altLang="en-US" sz="2400" spc="-10" dirty="0">
                <a:latin typeface="微軟正黑體" panose="020B0604030504040204" pitchFamily="34" charset="-120"/>
                <a:ea typeface="微軟正黑體" panose="020B0604030504040204" pitchFamily="34" charset="-120"/>
                <a:cs typeface="Noto Sans Mono CJK JP Regular"/>
              </a:rPr>
              <a:t>任</a:t>
            </a:r>
            <a:r>
              <a:rPr lang="zh-TW" altLang="en-US" sz="2400" dirty="0">
                <a:latin typeface="微軟正黑體" panose="020B0604030504040204" pitchFamily="34" charset="-120"/>
                <a:ea typeface="微軟正黑體" panose="020B0604030504040204" pitchFamily="34" charset="-120"/>
                <a:cs typeface="Noto Sans Mono CJK JP Regular"/>
              </a:rPr>
              <a:t>、組長</a:t>
            </a:r>
            <a:r>
              <a:rPr lang="zh-TW" altLang="en-US" sz="2400" spc="-10" dirty="0">
                <a:latin typeface="微軟正黑體" panose="020B0604030504040204" pitchFamily="34" charset="-120"/>
                <a:ea typeface="微軟正黑體" panose="020B0604030504040204" pitchFamily="34" charset="-120"/>
                <a:cs typeface="Noto Sans Mono CJK JP Regular"/>
              </a:rPr>
              <a:t>、</a:t>
            </a:r>
            <a:r>
              <a:rPr lang="zh-TW" altLang="en-US" sz="2400" dirty="0">
                <a:latin typeface="微軟正黑體" panose="020B0604030504040204" pitchFamily="34" charset="-120"/>
                <a:ea typeface="微軟正黑體" panose="020B0604030504040204" pitchFamily="34" charset="-120"/>
                <a:cs typeface="Noto Sans Mono CJK JP Regular"/>
              </a:rPr>
              <a:t>兼</a:t>
            </a:r>
            <a:r>
              <a:rPr lang="zh-TW" altLang="en-US" sz="2400" spc="-10" dirty="0">
                <a:latin typeface="微軟正黑體" panose="020B0604030504040204" pitchFamily="34" charset="-120"/>
                <a:ea typeface="微軟正黑體" panose="020B0604030504040204" pitchFamily="34" charset="-120"/>
                <a:cs typeface="Noto Sans Mono CJK JP Regular"/>
              </a:rPr>
              <a:t>輔</a:t>
            </a:r>
            <a:r>
              <a:rPr lang="zh-TW" altLang="en-US" sz="2400" dirty="0">
                <a:latin typeface="微軟正黑體" panose="020B0604030504040204" pitchFamily="34" charset="-120"/>
                <a:ea typeface="微軟正黑體" panose="020B0604030504040204" pitchFamily="34" charset="-120"/>
                <a:cs typeface="Noto Sans Mono CJK JP Regular"/>
              </a:rPr>
              <a:t>教師、</a:t>
            </a:r>
            <a:r>
              <a:rPr lang="zh-TW" altLang="en-US" sz="2400" spc="-10" dirty="0">
                <a:latin typeface="微軟正黑體" panose="020B0604030504040204" pitchFamily="34" charset="-120"/>
                <a:ea typeface="微軟正黑體" panose="020B0604030504040204" pitchFamily="34" charset="-120"/>
                <a:cs typeface="Noto Sans Mono CJK JP Regular"/>
              </a:rPr>
              <a:t>輔</a:t>
            </a:r>
            <a:r>
              <a:rPr lang="zh-TW" altLang="en-US" sz="2400" dirty="0">
                <a:latin typeface="微軟正黑體" panose="020B0604030504040204" pitchFamily="34" charset="-120"/>
                <a:ea typeface="微軟正黑體" panose="020B0604030504040204" pitchFamily="34" charset="-120"/>
                <a:cs typeface="Noto Sans Mono CJK JP Regular"/>
              </a:rPr>
              <a:t>導 團</a:t>
            </a:r>
            <a:r>
              <a:rPr lang="en-US" altLang="zh-TW" sz="2400" dirty="0">
                <a:latin typeface="微軟正黑體" panose="020B0604030504040204" pitchFamily="34" charset="-120"/>
                <a:ea typeface="微軟正黑體" panose="020B0604030504040204" pitchFamily="34" charset="-120"/>
                <a:cs typeface="Noto Sans Mono CJK JP Regular"/>
              </a:rPr>
              <a:t>…</a:t>
            </a:r>
            <a:r>
              <a:rPr lang="zh-TW" altLang="en-US" sz="2400" dirty="0">
                <a:latin typeface="微軟正黑體" panose="020B0604030504040204" pitchFamily="34" charset="-120"/>
                <a:ea typeface="微軟正黑體" panose="020B0604030504040204" pitchFamily="34" charset="-120"/>
                <a:cs typeface="Noto Sans Mono CJK JP Regular"/>
              </a:rPr>
              <a:t>等）</a:t>
            </a:r>
          </a:p>
          <a:p>
            <a:pPr marL="137160" indent="-137160">
              <a:lnSpc>
                <a:spcPct val="100000"/>
              </a:lnSpc>
              <a:spcBef>
                <a:spcPts val="1000"/>
              </a:spcBef>
              <a:buClr>
                <a:srgbClr val="FE8637"/>
              </a:buClr>
              <a:buSzPct val="70000"/>
              <a:buFont typeface="Wingdings"/>
              <a:buChar char=""/>
              <a:tabLst>
                <a:tab pos="137160" algn="l"/>
              </a:tabLst>
            </a:pPr>
            <a:r>
              <a:rPr lang="zh-TW" altLang="en-US" sz="2400" dirty="0">
                <a:latin typeface="微軟正黑體" panose="020B0604030504040204" pitchFamily="34" charset="-120"/>
                <a:ea typeface="微軟正黑體" panose="020B0604030504040204" pitchFamily="34" charset="-120"/>
                <a:cs typeface="Noto Sans Mono CJK JP Regular"/>
              </a:rPr>
              <a:t>主管會</a:t>
            </a:r>
            <a:r>
              <a:rPr lang="zh-TW" altLang="en-US" sz="2400" spc="-10" dirty="0">
                <a:latin typeface="微軟正黑體" panose="020B0604030504040204" pitchFamily="34" charset="-120"/>
                <a:ea typeface="微軟正黑體" panose="020B0604030504040204" pitchFamily="34" charset="-120"/>
                <a:cs typeface="Noto Sans Mono CJK JP Regular"/>
              </a:rPr>
              <a:t>議</a:t>
            </a:r>
            <a:r>
              <a:rPr lang="zh-TW" altLang="en-US" sz="2400" dirty="0">
                <a:latin typeface="微軟正黑體" panose="020B0604030504040204" pitchFamily="34" charset="-120"/>
                <a:ea typeface="微軟正黑體" panose="020B0604030504040204" pitchFamily="34" charset="-120"/>
                <a:cs typeface="Noto Sans Mono CJK JP Regular"/>
              </a:rPr>
              <a:t>時</a:t>
            </a:r>
            <a:r>
              <a:rPr lang="zh-TW" altLang="en-US" sz="2400" spc="-10" dirty="0">
                <a:latin typeface="微軟正黑體" panose="020B0604030504040204" pitchFamily="34" charset="-120"/>
                <a:ea typeface="微軟正黑體" panose="020B0604030504040204" pitchFamily="34" charset="-120"/>
                <a:cs typeface="Noto Sans Mono CJK JP Regular"/>
              </a:rPr>
              <a:t>間</a:t>
            </a:r>
            <a:r>
              <a:rPr lang="zh-TW" altLang="en-US" sz="2400" dirty="0">
                <a:latin typeface="微軟正黑體" panose="020B0604030504040204" pitchFamily="34" charset="-120"/>
                <a:ea typeface="微軟正黑體" panose="020B0604030504040204" pitchFamily="34" charset="-120"/>
                <a:cs typeface="Noto Sans Mono CJK JP Regular"/>
              </a:rPr>
              <a:t>、擴大</a:t>
            </a:r>
            <a:r>
              <a:rPr lang="zh-TW" altLang="en-US" sz="2400" spc="-10" dirty="0">
                <a:latin typeface="微軟正黑體" panose="020B0604030504040204" pitchFamily="34" charset="-120"/>
                <a:ea typeface="微軟正黑體" panose="020B0604030504040204" pitchFamily="34" charset="-120"/>
                <a:cs typeface="Noto Sans Mono CJK JP Regular"/>
              </a:rPr>
              <a:t>行</a:t>
            </a:r>
            <a:r>
              <a:rPr lang="zh-TW" altLang="en-US" sz="2400" dirty="0">
                <a:latin typeface="微軟正黑體" panose="020B0604030504040204" pitchFamily="34" charset="-120"/>
                <a:ea typeface="微軟正黑體" panose="020B0604030504040204" pitchFamily="34" charset="-120"/>
                <a:cs typeface="Noto Sans Mono CJK JP Regular"/>
              </a:rPr>
              <a:t>政</a:t>
            </a:r>
            <a:r>
              <a:rPr lang="zh-TW" altLang="en-US" sz="2400" spc="-10" dirty="0">
                <a:latin typeface="微軟正黑體" panose="020B0604030504040204" pitchFamily="34" charset="-120"/>
                <a:ea typeface="微軟正黑體" panose="020B0604030504040204" pitchFamily="34" charset="-120"/>
                <a:cs typeface="Noto Sans Mono CJK JP Regular"/>
              </a:rPr>
              <a:t>會</a:t>
            </a:r>
            <a:r>
              <a:rPr lang="zh-TW" altLang="en-US" sz="2400" dirty="0">
                <a:latin typeface="微軟正黑體" panose="020B0604030504040204" pitchFamily="34" charset="-120"/>
                <a:ea typeface="微軟正黑體" panose="020B0604030504040204" pitchFamily="34" charset="-120"/>
                <a:cs typeface="Noto Sans Mono CJK JP Regular"/>
              </a:rPr>
              <a:t>議時間</a:t>
            </a:r>
            <a:r>
              <a:rPr lang="zh-TW" altLang="en-US" sz="2400" spc="-10" dirty="0">
                <a:latin typeface="微軟正黑體" panose="020B0604030504040204" pitchFamily="34" charset="-120"/>
                <a:ea typeface="微軟正黑體" panose="020B0604030504040204" pitchFamily="34" charset="-120"/>
                <a:cs typeface="Noto Sans Mono CJK JP Regular"/>
              </a:rPr>
              <a:t>相</a:t>
            </a:r>
            <a:r>
              <a:rPr lang="zh-TW" altLang="en-US" sz="2400" dirty="0">
                <a:latin typeface="微軟正黑體" panose="020B0604030504040204" pitchFamily="34" charset="-120"/>
                <a:ea typeface="微軟正黑體" panose="020B0604030504040204" pitchFamily="34" charset="-120"/>
                <a:cs typeface="Noto Sans Mono CJK JP Regular"/>
              </a:rPr>
              <a:t>關</a:t>
            </a:r>
            <a:r>
              <a:rPr lang="zh-TW" altLang="en-US" sz="2400" spc="-10" dirty="0">
                <a:latin typeface="微軟正黑體" panose="020B0604030504040204" pitchFamily="34" charset="-120"/>
                <a:ea typeface="微軟正黑體" panose="020B0604030504040204" pitchFamily="34" charset="-120"/>
                <a:cs typeface="Noto Sans Mono CJK JP Regular"/>
              </a:rPr>
              <a:t>人</a:t>
            </a:r>
            <a:r>
              <a:rPr lang="zh-TW" altLang="en-US" sz="2400" dirty="0">
                <a:latin typeface="微軟正黑體" panose="020B0604030504040204" pitchFamily="34" charset="-120"/>
                <a:ea typeface="微軟正黑體" panose="020B0604030504040204" pitchFamily="34" charset="-120"/>
                <a:cs typeface="Noto Sans Mono CJK JP Regular"/>
              </a:rPr>
              <a:t>員不排課</a:t>
            </a:r>
          </a:p>
          <a:p>
            <a:pPr marL="137160" indent="-137160">
              <a:lnSpc>
                <a:spcPct val="100000"/>
              </a:lnSpc>
              <a:spcBef>
                <a:spcPts val="1000"/>
              </a:spcBef>
              <a:buClr>
                <a:srgbClr val="FE8637"/>
              </a:buClr>
              <a:buSzPct val="70000"/>
              <a:buFont typeface="Wingdings"/>
              <a:buChar char=""/>
              <a:tabLst>
                <a:tab pos="137160" algn="l"/>
              </a:tabLst>
            </a:pPr>
            <a:r>
              <a:rPr lang="zh-TW" altLang="en-US" sz="2400" dirty="0">
                <a:latin typeface="微軟正黑體" panose="020B0604030504040204" pitchFamily="34" charset="-120"/>
                <a:ea typeface="微軟正黑體" panose="020B0604030504040204" pitchFamily="34" charset="-120"/>
                <a:cs typeface="Noto Sans Mono CJK JP Regular"/>
              </a:rPr>
              <a:t>外聘鐘</a:t>
            </a:r>
            <a:r>
              <a:rPr lang="zh-TW" altLang="en-US" sz="2400" spc="-10" dirty="0">
                <a:latin typeface="微軟正黑體" panose="020B0604030504040204" pitchFamily="34" charset="-120"/>
                <a:ea typeface="微軟正黑體" panose="020B0604030504040204" pitchFamily="34" charset="-120"/>
                <a:cs typeface="Noto Sans Mono CJK JP Regular"/>
              </a:rPr>
              <a:t>點</a:t>
            </a:r>
            <a:r>
              <a:rPr lang="zh-TW" altLang="en-US" sz="2400" dirty="0">
                <a:latin typeface="微軟正黑體" panose="020B0604030504040204" pitchFamily="34" charset="-120"/>
                <a:ea typeface="微軟正黑體" panose="020B0604030504040204" pitchFamily="34" charset="-120"/>
                <a:cs typeface="Noto Sans Mono CJK JP Regular"/>
              </a:rPr>
              <a:t>教</a:t>
            </a:r>
            <a:r>
              <a:rPr lang="zh-TW" altLang="en-US" sz="2400" spc="-10" dirty="0">
                <a:latin typeface="微軟正黑體" panose="020B0604030504040204" pitchFamily="34" charset="-120"/>
                <a:ea typeface="微軟正黑體" panose="020B0604030504040204" pitchFamily="34" charset="-120"/>
                <a:cs typeface="Noto Sans Mono CJK JP Regular"/>
              </a:rPr>
              <a:t>師</a:t>
            </a:r>
            <a:r>
              <a:rPr lang="zh-TW" altLang="en-US" sz="2400" dirty="0">
                <a:latin typeface="微軟正黑體" panose="020B0604030504040204" pitchFamily="34" charset="-120"/>
                <a:ea typeface="微軟正黑體" panose="020B0604030504040204" pitchFamily="34" charset="-120"/>
                <a:cs typeface="Noto Sans Mono CJK JP Regular"/>
              </a:rPr>
              <a:t>可以到</a:t>
            </a:r>
            <a:r>
              <a:rPr lang="zh-TW" altLang="en-US" sz="2400" spc="-10" dirty="0">
                <a:latin typeface="微軟正黑體" panose="020B0604030504040204" pitchFamily="34" charset="-120"/>
                <a:ea typeface="微軟正黑體" panose="020B0604030504040204" pitchFamily="34" charset="-120"/>
                <a:cs typeface="Noto Sans Mono CJK JP Regular"/>
              </a:rPr>
              <a:t>校</a:t>
            </a:r>
            <a:r>
              <a:rPr lang="zh-TW" altLang="en-US" sz="2400" dirty="0">
                <a:latin typeface="微軟正黑體" panose="020B0604030504040204" pitchFamily="34" charset="-120"/>
                <a:ea typeface="微軟正黑體" panose="020B0604030504040204" pitchFamily="34" charset="-120"/>
                <a:cs typeface="Noto Sans Mono CJK JP Regular"/>
              </a:rPr>
              <a:t>上</a:t>
            </a:r>
            <a:r>
              <a:rPr lang="zh-TW" altLang="en-US" sz="2400" spc="-10" dirty="0">
                <a:latin typeface="微軟正黑體" panose="020B0604030504040204" pitchFamily="34" charset="-120"/>
                <a:ea typeface="微軟正黑體" panose="020B0604030504040204" pitchFamily="34" charset="-120"/>
                <a:cs typeface="Noto Sans Mono CJK JP Regular"/>
              </a:rPr>
              <a:t>課</a:t>
            </a:r>
            <a:r>
              <a:rPr lang="zh-TW" altLang="en-US" sz="2400" dirty="0">
                <a:latin typeface="微軟正黑體" panose="020B0604030504040204" pitchFamily="34" charset="-120"/>
                <a:ea typeface="微軟正黑體" panose="020B0604030504040204" pitchFamily="34" charset="-120"/>
                <a:cs typeface="Noto Sans Mono CJK JP Regular"/>
              </a:rPr>
              <a:t>的時間</a:t>
            </a:r>
          </a:p>
          <a:p>
            <a:pPr>
              <a:lnSpc>
                <a:spcPct val="100000"/>
              </a:lnSpc>
              <a:spcBef>
                <a:spcPts val="1000"/>
              </a:spcBef>
            </a:pPr>
            <a:r>
              <a:rPr lang="en-US" altLang="zh-TW" sz="2400" spc="-5" dirty="0">
                <a:latin typeface="微軟正黑體" panose="020B0604030504040204" pitchFamily="34" charset="-120"/>
                <a:ea typeface="微軟正黑體" panose="020B0604030504040204" pitchFamily="34" charset="-120"/>
                <a:cs typeface="Noto Sans Mono CJK JP Regular"/>
              </a:rPr>
              <a:t>--------------------------</a:t>
            </a:r>
            <a:r>
              <a:rPr lang="zh-TW" altLang="en-US" sz="2400" spc="-5" dirty="0">
                <a:latin typeface="微軟正黑體" panose="020B0604030504040204" pitchFamily="34" charset="-120"/>
                <a:ea typeface="微軟正黑體" panose="020B0604030504040204" pitchFamily="34" charset="-120"/>
                <a:cs typeface="Noto Sans Mono CJK JP Regular"/>
              </a:rPr>
              <a:t>學校內</a:t>
            </a:r>
            <a:r>
              <a:rPr lang="zh-TW" altLang="en-US" sz="2400" spc="-5" dirty="0" smtClean="0">
                <a:latin typeface="微軟正黑體" panose="020B0604030504040204" pitchFamily="34" charset="-120"/>
                <a:ea typeface="微軟正黑體" panose="020B0604030504040204" pitchFamily="34" charset="-120"/>
                <a:cs typeface="Noto Sans Mono CJK JP Regular"/>
              </a:rPr>
              <a:t>規</a:t>
            </a:r>
            <a:r>
              <a:rPr lang="en-US" altLang="zh-TW" sz="2400" spc="-5" dirty="0" smtClean="0">
                <a:latin typeface="微軟正黑體" panose="020B0604030504040204" pitchFamily="34" charset="-120"/>
                <a:ea typeface="微軟正黑體" panose="020B0604030504040204" pitchFamily="34" charset="-120"/>
                <a:cs typeface="Noto Sans Mono CJK JP Regular"/>
              </a:rPr>
              <a:t>(</a:t>
            </a:r>
            <a:r>
              <a:rPr lang="zh-TW" altLang="en-US" sz="2400" spc="-5" dirty="0" smtClean="0">
                <a:latin typeface="微軟正黑體" panose="020B0604030504040204" pitchFamily="34" charset="-120"/>
                <a:ea typeface="微軟正黑體" panose="020B0604030504040204" pitchFamily="34" charset="-120"/>
                <a:cs typeface="Noto Sans Mono CJK JP Regular"/>
              </a:rPr>
              <a:t>舉例</a:t>
            </a:r>
            <a:r>
              <a:rPr lang="en-US" altLang="zh-TW" sz="2400" spc="-5" dirty="0" smtClean="0">
                <a:latin typeface="微軟正黑體" panose="020B0604030504040204" pitchFamily="34" charset="-120"/>
                <a:ea typeface="微軟正黑體" panose="020B0604030504040204" pitchFamily="34" charset="-120"/>
                <a:cs typeface="Noto Sans Mono CJK JP Regular"/>
              </a:rPr>
              <a:t>)--------------------------</a:t>
            </a:r>
          </a:p>
          <a:p>
            <a:pPr marL="137160" indent="-137160">
              <a:lnSpc>
                <a:spcPct val="100000"/>
              </a:lnSpc>
              <a:spcBef>
                <a:spcPts val="1000"/>
              </a:spcBef>
              <a:buClr>
                <a:srgbClr val="FE8637"/>
              </a:buClr>
              <a:buSzPct val="70000"/>
              <a:buFont typeface="Wingdings"/>
              <a:buChar char=""/>
              <a:tabLst>
                <a:tab pos="137160" algn="l"/>
              </a:tabLst>
            </a:pPr>
            <a:r>
              <a:rPr lang="zh-TW" altLang="en-US" sz="2400" dirty="0" smtClean="0">
                <a:latin typeface="微軟正黑體" panose="020B0604030504040204" pitchFamily="34" charset="-120"/>
                <a:ea typeface="微軟正黑體" panose="020B0604030504040204" pitchFamily="34" charset="-120"/>
                <a:cs typeface="Noto Sans Mono CJK JP Regular"/>
              </a:rPr>
              <a:t>圖書館</a:t>
            </a:r>
            <a:r>
              <a:rPr lang="zh-TW" altLang="en-US" sz="2400" spc="-10" dirty="0" smtClean="0">
                <a:latin typeface="微軟正黑體" panose="020B0604030504040204" pitchFamily="34" charset="-120"/>
                <a:ea typeface="微軟正黑體" panose="020B0604030504040204" pitchFamily="34" charset="-120"/>
                <a:cs typeface="Noto Sans Mono CJK JP Regular"/>
              </a:rPr>
              <a:t>場</a:t>
            </a:r>
            <a:r>
              <a:rPr lang="zh-TW" altLang="en-US" sz="2400" dirty="0" smtClean="0">
                <a:latin typeface="微軟正黑體" panose="020B0604030504040204" pitchFamily="34" charset="-120"/>
                <a:ea typeface="微軟正黑體" panose="020B0604030504040204" pitchFamily="34" charset="-120"/>
                <a:cs typeface="Noto Sans Mono CJK JP Regular"/>
              </a:rPr>
              <a:t>地</a:t>
            </a:r>
            <a:r>
              <a:rPr lang="zh-TW" altLang="en-US" sz="2400" spc="-10" dirty="0" smtClean="0">
                <a:latin typeface="微軟正黑體" panose="020B0604030504040204" pitchFamily="34" charset="-120"/>
                <a:ea typeface="微軟正黑體" panose="020B0604030504040204" pitchFamily="34" charset="-120"/>
                <a:cs typeface="Noto Sans Mono CJK JP Regular"/>
              </a:rPr>
              <a:t>安</a:t>
            </a:r>
            <a:r>
              <a:rPr lang="zh-TW" altLang="en-US" sz="2400" dirty="0" smtClean="0">
                <a:latin typeface="微軟正黑體" panose="020B0604030504040204" pitchFamily="34" charset="-120"/>
                <a:ea typeface="微軟正黑體" panose="020B0604030504040204" pitchFamily="34" charset="-120"/>
                <a:cs typeface="Noto Sans Mono CJK JP Regular"/>
              </a:rPr>
              <a:t>排限制</a:t>
            </a:r>
          </a:p>
          <a:p>
            <a:pPr marL="137160" indent="-137160">
              <a:lnSpc>
                <a:spcPct val="100000"/>
              </a:lnSpc>
              <a:spcBef>
                <a:spcPts val="1000"/>
              </a:spcBef>
              <a:buClr>
                <a:srgbClr val="FE8637"/>
              </a:buClr>
              <a:buSzPct val="70000"/>
              <a:buFont typeface="Wingdings"/>
              <a:buChar char=""/>
              <a:tabLst>
                <a:tab pos="137160" algn="l"/>
              </a:tabLst>
            </a:pPr>
            <a:r>
              <a:rPr lang="zh-TW" altLang="en-US" sz="2400" dirty="0" smtClean="0">
                <a:latin typeface="微軟正黑體" panose="020B0604030504040204" pitchFamily="34" charset="-120"/>
                <a:ea typeface="微軟正黑體" panose="020B0604030504040204" pitchFamily="34" charset="-120"/>
                <a:cs typeface="Noto Sans Mono CJK JP Regular"/>
              </a:rPr>
              <a:t>校內體</a:t>
            </a:r>
            <a:r>
              <a:rPr lang="zh-TW" altLang="en-US" sz="2400" spc="-10" dirty="0" smtClean="0">
                <a:latin typeface="微軟正黑體" panose="020B0604030504040204" pitchFamily="34" charset="-120"/>
                <a:ea typeface="微軟正黑體" panose="020B0604030504040204" pitchFamily="34" charset="-120"/>
                <a:cs typeface="Noto Sans Mono CJK JP Regular"/>
              </a:rPr>
              <a:t>育</a:t>
            </a:r>
            <a:r>
              <a:rPr lang="zh-TW" altLang="en-US" sz="2400" dirty="0" smtClean="0">
                <a:latin typeface="微軟正黑體" panose="020B0604030504040204" pitchFamily="34" charset="-120"/>
                <a:ea typeface="微軟正黑體" panose="020B0604030504040204" pitchFamily="34" charset="-120"/>
                <a:cs typeface="Noto Sans Mono CJK JP Regular"/>
              </a:rPr>
              <a:t>課</a:t>
            </a:r>
            <a:r>
              <a:rPr lang="zh-TW" altLang="en-US" sz="2400" spc="-10" dirty="0" smtClean="0">
                <a:latin typeface="微軟正黑體" panose="020B0604030504040204" pitchFamily="34" charset="-120"/>
                <a:ea typeface="微軟正黑體" panose="020B0604030504040204" pitchFamily="34" charset="-120"/>
                <a:cs typeface="Noto Sans Mono CJK JP Regular"/>
              </a:rPr>
              <a:t>安</a:t>
            </a:r>
            <a:r>
              <a:rPr lang="zh-TW" altLang="en-US" sz="2400" dirty="0" smtClean="0">
                <a:latin typeface="微軟正黑體" panose="020B0604030504040204" pitchFamily="34" charset="-120"/>
                <a:ea typeface="微軟正黑體" panose="020B0604030504040204" pitchFamily="34" charset="-120"/>
                <a:cs typeface="Noto Sans Mono CJK JP Regular"/>
              </a:rPr>
              <a:t>排時間</a:t>
            </a:r>
            <a:r>
              <a:rPr lang="zh-TW" altLang="en-US" sz="2400" spc="-10" dirty="0" smtClean="0">
                <a:latin typeface="微軟正黑體" panose="020B0604030504040204" pitchFamily="34" charset="-120"/>
                <a:ea typeface="微軟正黑體" panose="020B0604030504040204" pitchFamily="34" charset="-120"/>
                <a:cs typeface="Noto Sans Mono CJK JP Regular"/>
              </a:rPr>
              <a:t>的</a:t>
            </a:r>
            <a:r>
              <a:rPr lang="zh-TW" altLang="en-US" sz="2400" dirty="0" smtClean="0">
                <a:latin typeface="微軟正黑體" panose="020B0604030504040204" pitchFamily="34" charset="-120"/>
                <a:ea typeface="微軟正黑體" panose="020B0604030504040204" pitchFamily="34" charset="-120"/>
                <a:cs typeface="Noto Sans Mono CJK JP Regular"/>
              </a:rPr>
              <a:t>限</a:t>
            </a:r>
            <a:r>
              <a:rPr lang="zh-TW" altLang="en-US" sz="2400" spc="-10" dirty="0" smtClean="0">
                <a:latin typeface="微軟正黑體" panose="020B0604030504040204" pitchFamily="34" charset="-120"/>
                <a:ea typeface="微軟正黑體" panose="020B0604030504040204" pitchFamily="34" charset="-120"/>
                <a:cs typeface="Noto Sans Mono CJK JP Regular"/>
              </a:rPr>
              <a:t>制</a:t>
            </a:r>
            <a:endParaRPr lang="zh-TW" altLang="en-US" sz="2400" dirty="0" smtClean="0">
              <a:latin typeface="微軟正黑體" panose="020B0604030504040204" pitchFamily="34" charset="-120"/>
              <a:ea typeface="微軟正黑體" panose="020B0604030504040204" pitchFamily="34" charset="-120"/>
              <a:cs typeface="Noto Sans Mono CJK JP Regular"/>
            </a:endParaRPr>
          </a:p>
          <a:p>
            <a:pPr marL="137160" indent="-137160">
              <a:lnSpc>
                <a:spcPct val="100000"/>
              </a:lnSpc>
              <a:spcBef>
                <a:spcPts val="1000"/>
              </a:spcBef>
              <a:buClr>
                <a:srgbClr val="FE8637"/>
              </a:buClr>
              <a:buSzPct val="70000"/>
              <a:buFont typeface="Wingdings"/>
              <a:buChar char=""/>
              <a:tabLst>
                <a:tab pos="137160" algn="l"/>
              </a:tabLst>
            </a:pPr>
            <a:r>
              <a:rPr lang="zh-TW" altLang="en-US" sz="2400" dirty="0" smtClean="0">
                <a:latin typeface="微軟正黑體" panose="020B0604030504040204" pitchFamily="34" charset="-120"/>
                <a:ea typeface="微軟正黑體" panose="020B0604030504040204" pitchFamily="34" charset="-120"/>
                <a:cs typeface="Noto Sans Mono CJK JP Regular"/>
              </a:rPr>
              <a:t>學年共</a:t>
            </a:r>
            <a:r>
              <a:rPr lang="zh-TW" altLang="en-US" sz="2400" spc="-10" dirty="0" smtClean="0">
                <a:latin typeface="微軟正黑體" panose="020B0604030504040204" pitchFamily="34" charset="-120"/>
                <a:ea typeface="微軟正黑體" panose="020B0604030504040204" pitchFamily="34" charset="-120"/>
                <a:cs typeface="Noto Sans Mono CJK JP Regular"/>
              </a:rPr>
              <a:t>同</a:t>
            </a:r>
            <a:r>
              <a:rPr lang="zh-TW" altLang="en-US" sz="2400" dirty="0" smtClean="0">
                <a:latin typeface="微軟正黑體" panose="020B0604030504040204" pitchFamily="34" charset="-120"/>
                <a:ea typeface="微軟正黑體" panose="020B0604030504040204" pitchFamily="34" charset="-120"/>
                <a:cs typeface="Noto Sans Mono CJK JP Regular"/>
              </a:rPr>
              <a:t>時</a:t>
            </a:r>
            <a:r>
              <a:rPr lang="zh-TW" altLang="en-US" sz="2400" spc="-10" dirty="0" smtClean="0">
                <a:latin typeface="微軟正黑體" panose="020B0604030504040204" pitchFamily="34" charset="-120"/>
                <a:ea typeface="微軟正黑體" panose="020B0604030504040204" pitchFamily="34" charset="-120"/>
                <a:cs typeface="Noto Sans Mono CJK JP Regular"/>
              </a:rPr>
              <a:t>間</a:t>
            </a:r>
            <a:r>
              <a:rPr lang="zh-TW" altLang="en-US" sz="2400" dirty="0" smtClean="0">
                <a:latin typeface="微軟正黑體" panose="020B0604030504040204" pitchFamily="34" charset="-120"/>
                <a:ea typeface="微軟正黑體" panose="020B0604030504040204" pitchFamily="34" charset="-120"/>
                <a:cs typeface="Noto Sans Mono CJK JP Regular"/>
              </a:rPr>
              <a:t>安排</a:t>
            </a:r>
            <a:endParaRPr lang="zh-TW" altLang="en-US" sz="2400" dirty="0">
              <a:latin typeface="微軟正黑體" panose="020B0604030504040204" pitchFamily="34" charset="-120"/>
              <a:ea typeface="微軟正黑體" panose="020B0604030504040204" pitchFamily="34" charset="-120"/>
              <a:cs typeface="Noto Sans Mono CJK JP Regular"/>
            </a:endParaRPr>
          </a:p>
        </p:txBody>
      </p:sp>
      <p:sp>
        <p:nvSpPr>
          <p:cNvPr id="7" name="object 13"/>
          <p:cNvSpPr/>
          <p:nvPr/>
        </p:nvSpPr>
        <p:spPr>
          <a:xfrm>
            <a:off x="7050505" y="1199528"/>
            <a:ext cx="4981074" cy="2121188"/>
          </a:xfrm>
          <a:prstGeom prst="rect">
            <a:avLst/>
          </a:prstGeom>
          <a:blipFill>
            <a:blip r:embed="rId2" cstate="print"/>
            <a:stretch>
              <a:fillRect/>
            </a:stretch>
          </a:blipFill>
        </p:spPr>
        <p:txBody>
          <a:bodyPr wrap="square" lIns="0" tIns="0" rIns="0" bIns="0" rtlCol="0"/>
          <a:lstStyle/>
          <a:p>
            <a:endParaRPr/>
          </a:p>
        </p:txBody>
      </p:sp>
      <p:sp>
        <p:nvSpPr>
          <p:cNvPr id="8" name="object 15"/>
          <p:cNvSpPr txBox="1"/>
          <p:nvPr/>
        </p:nvSpPr>
        <p:spPr>
          <a:xfrm>
            <a:off x="8085421" y="1688656"/>
            <a:ext cx="3320516" cy="874598"/>
          </a:xfrm>
          <a:prstGeom prst="rect">
            <a:avLst/>
          </a:prstGeom>
        </p:spPr>
        <p:txBody>
          <a:bodyPr vert="horz" wrap="square" lIns="0" tIns="12700" rIns="0" bIns="0" rtlCol="0">
            <a:spAutoFit/>
          </a:bodyPr>
          <a:lstStyle/>
          <a:p>
            <a:pPr marL="63500" marR="5080" indent="-64135">
              <a:lnSpc>
                <a:spcPct val="100000"/>
              </a:lnSpc>
              <a:spcBef>
                <a:spcPts val="100"/>
              </a:spcBef>
            </a:pPr>
            <a:r>
              <a:rPr sz="2800" dirty="0">
                <a:latin typeface="華康抖抖體W5" panose="040B0509000000000000" pitchFamily="81" charset="-120"/>
                <a:ea typeface="華康抖抖體W5" panose="040B0509000000000000" pitchFamily="81" charset="-120"/>
                <a:cs typeface="Noto Sans CJK JP Regular"/>
              </a:rPr>
              <a:t>無法配合的話，會影 響全校課務的哦…</a:t>
            </a:r>
          </a:p>
        </p:txBody>
      </p:sp>
    </p:spTree>
    <p:extLst>
      <p:ext uri="{BB962C8B-B14F-4D97-AF65-F5344CB8AC3E}">
        <p14:creationId xmlns:p14="http://schemas.microsoft.com/office/powerpoint/2010/main" val="378306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5212" y="304800"/>
            <a:ext cx="10058402" cy="898358"/>
          </a:xfrm>
        </p:spPr>
        <p:txBody>
          <a:bodyPr>
            <a:normAutofit fontScale="90000"/>
          </a:bodyPr>
          <a:lstStyle/>
          <a:p>
            <a:r>
              <a:rPr lang="zh-TW" altLang="en-US" sz="4800" dirty="0"/>
              <a:t>排</a:t>
            </a:r>
            <a:r>
              <a:rPr lang="zh-TW" altLang="en-US" sz="4800" dirty="0" smtClean="0"/>
              <a:t>課的為難之處</a:t>
            </a:r>
            <a:r>
              <a:rPr lang="en-US" altLang="zh-TW" sz="4800" dirty="0" smtClean="0"/>
              <a:t>….</a:t>
            </a:r>
            <a:r>
              <a:rPr lang="zh-TW" altLang="en-US" sz="4800" dirty="0"/>
              <a:t>從教學組的角色談起</a:t>
            </a:r>
          </a:p>
        </p:txBody>
      </p:sp>
      <p:sp>
        <p:nvSpPr>
          <p:cNvPr id="4" name="object 23"/>
          <p:cNvSpPr txBox="1"/>
          <p:nvPr/>
        </p:nvSpPr>
        <p:spPr>
          <a:xfrm>
            <a:off x="415507" y="1418401"/>
            <a:ext cx="10388851" cy="5054589"/>
          </a:xfrm>
          <a:prstGeom prst="rect">
            <a:avLst/>
          </a:prstGeom>
        </p:spPr>
        <p:txBody>
          <a:bodyPr vert="horz" wrap="square" lIns="0" tIns="12065" rIns="0" bIns="0" rtlCol="0">
            <a:spAutoFit/>
          </a:bodyPr>
          <a:lstStyle/>
          <a:p>
            <a:pPr>
              <a:lnSpc>
                <a:spcPts val="1200"/>
              </a:lnSpc>
              <a:spcBef>
                <a:spcPts val="1000"/>
              </a:spcBef>
            </a:pPr>
            <a:r>
              <a:rPr lang="en-US" altLang="zh-TW" sz="2400" spc="30" dirty="0">
                <a:latin typeface="華康標識篇" panose="05050102010706020507" pitchFamily="17" charset="0"/>
                <a:ea typeface="微軟正黑體" panose="020B0604030504040204" pitchFamily="34" charset="-120"/>
                <a:cs typeface="Noto Sans CJK JP Regular"/>
              </a:rPr>
              <a:t>~</a:t>
            </a:r>
            <a:r>
              <a:rPr sz="2400" spc="5" dirty="0" err="1" smtClean="0">
                <a:latin typeface="微軟正黑體" panose="020B0604030504040204" pitchFamily="34" charset="-120"/>
                <a:ea typeface="微軟正黑體" panose="020B0604030504040204" pitchFamily="34" charset="-120"/>
                <a:cs typeface="Noto Sans CJK JP Regular"/>
              </a:rPr>
              <a:t>排</a:t>
            </a:r>
            <a:r>
              <a:rPr sz="2400" dirty="0" err="1" smtClean="0">
                <a:latin typeface="微軟正黑體" panose="020B0604030504040204" pitchFamily="34" charset="-120"/>
                <a:ea typeface="微軟正黑體" panose="020B0604030504040204" pitchFamily="34" charset="-120"/>
                <a:cs typeface="Noto Sans CJK JP Regular"/>
              </a:rPr>
              <a:t>課的</a:t>
            </a:r>
            <a:r>
              <a:rPr sz="2400" spc="-5" dirty="0" err="1" smtClean="0">
                <a:latin typeface="微軟正黑體" panose="020B0604030504040204" pitchFamily="34" charset="-120"/>
                <a:ea typeface="微軟正黑體" panose="020B0604030504040204" pitchFamily="34" charset="-120"/>
                <a:cs typeface="Noto Sans CJK JP Regular"/>
              </a:rPr>
              <a:t>為</a:t>
            </a:r>
            <a:r>
              <a:rPr sz="2400" dirty="0" err="1" smtClean="0">
                <a:latin typeface="微軟正黑體" panose="020B0604030504040204" pitchFamily="34" charset="-120"/>
                <a:ea typeface="微軟正黑體" panose="020B0604030504040204" pitchFamily="34" charset="-120"/>
                <a:cs typeface="Noto Sans CJK JP Regular"/>
              </a:rPr>
              <a:t>難</a:t>
            </a:r>
            <a:r>
              <a:rPr sz="2400" spc="-5" dirty="0" err="1" smtClean="0">
                <a:latin typeface="微軟正黑體" panose="020B0604030504040204" pitchFamily="34" charset="-120"/>
                <a:ea typeface="微軟正黑體" panose="020B0604030504040204" pitchFamily="34" charset="-120"/>
                <a:cs typeface="Noto Sans CJK JP Regular"/>
              </a:rPr>
              <a:t>之</a:t>
            </a:r>
            <a:r>
              <a:rPr sz="2400" spc="125" dirty="0" err="1" smtClean="0">
                <a:latin typeface="微軟正黑體" panose="020B0604030504040204" pitchFamily="34" charset="-120"/>
                <a:ea typeface="微軟正黑體" panose="020B0604030504040204" pitchFamily="34" charset="-120"/>
                <a:cs typeface="Noto Sans CJK JP Regular"/>
              </a:rPr>
              <a:t>處</a:t>
            </a:r>
            <a:r>
              <a:rPr sz="2400" spc="60" dirty="0">
                <a:latin typeface="微軟正黑體" panose="020B0604030504040204" pitchFamily="34" charset="-120"/>
                <a:ea typeface="微軟正黑體" panose="020B0604030504040204" pitchFamily="34" charset="-120"/>
                <a:cs typeface="Noto Sans CJK JP Regular"/>
              </a:rPr>
              <a:t>---</a:t>
            </a:r>
            <a:r>
              <a:rPr sz="2400" b="1" u="sng" spc="195" dirty="0" err="1" smtClean="0">
                <a:solidFill>
                  <a:srgbClr val="FF0000"/>
                </a:solidFill>
                <a:latin typeface="微軟正黑體" panose="020B0604030504040204" pitchFamily="34" charset="-120"/>
                <a:ea typeface="微軟正黑體" panose="020B0604030504040204" pitchFamily="34" charset="-120"/>
                <a:cs typeface="Noto Sans CJK JP Regular"/>
              </a:rPr>
              <a:t>盡</a:t>
            </a:r>
            <a:r>
              <a:rPr sz="2400" b="1" u="sng" spc="-5" dirty="0" err="1" smtClean="0">
                <a:solidFill>
                  <a:srgbClr val="FF0000"/>
                </a:solidFill>
                <a:latin typeface="微軟正黑體" panose="020B0604030504040204" pitchFamily="34" charset="-120"/>
                <a:ea typeface="微軟正黑體" panose="020B0604030504040204" pitchFamily="34" charset="-120"/>
                <a:cs typeface="Noto Sans CJK JP Regular"/>
              </a:rPr>
              <a:t>量</a:t>
            </a:r>
            <a:r>
              <a:rPr sz="2400" b="1" u="sng" dirty="0" err="1" smtClean="0">
                <a:solidFill>
                  <a:srgbClr val="FF0000"/>
                </a:solidFill>
                <a:latin typeface="微軟正黑體" panose="020B0604030504040204" pitchFamily="34" charset="-120"/>
                <a:ea typeface="微軟正黑體" panose="020B0604030504040204" pitchFamily="34" charset="-120"/>
                <a:cs typeface="Noto Sans CJK JP Regular"/>
              </a:rPr>
              <a:t>配</a:t>
            </a:r>
            <a:r>
              <a:rPr sz="2400" b="1" u="sng" spc="-5" dirty="0" err="1" smtClean="0">
                <a:solidFill>
                  <a:srgbClr val="FF0000"/>
                </a:solidFill>
                <a:latin typeface="微軟正黑體" panose="020B0604030504040204" pitchFamily="34" charset="-120"/>
                <a:ea typeface="微軟正黑體" panose="020B0604030504040204" pitchFamily="34" charset="-120"/>
                <a:cs typeface="Noto Sans CJK JP Regular"/>
              </a:rPr>
              <a:t>合</a:t>
            </a:r>
            <a:r>
              <a:rPr sz="2400" spc="-5" dirty="0" err="1" smtClean="0">
                <a:latin typeface="微軟正黑體" panose="020B0604030504040204" pitchFamily="34" charset="-120"/>
                <a:ea typeface="微軟正黑體" panose="020B0604030504040204" pitchFamily="34" charset="-120"/>
                <a:cs typeface="Noto Sans CJK JP Regular"/>
              </a:rPr>
              <a:t>的</a:t>
            </a:r>
            <a:r>
              <a:rPr sz="2400" dirty="0" err="1" smtClean="0">
                <a:latin typeface="微軟正黑體" panose="020B0604030504040204" pitchFamily="34" charset="-120"/>
                <a:ea typeface="微軟正黑體" panose="020B0604030504040204" pitchFamily="34" charset="-120"/>
                <a:cs typeface="Noto Sans CJK JP Regular"/>
              </a:rPr>
              <a:t>項</a:t>
            </a:r>
            <a:r>
              <a:rPr sz="2400" spc="-10" dirty="0" err="1" smtClean="0">
                <a:latin typeface="微軟正黑體" panose="020B0604030504040204" pitchFamily="34" charset="-120"/>
                <a:ea typeface="微軟正黑體" panose="020B0604030504040204" pitchFamily="34" charset="-120"/>
                <a:cs typeface="Noto Sans CJK JP Regular"/>
              </a:rPr>
              <a:t>目</a:t>
            </a:r>
            <a:endParaRPr sz="2400" dirty="0">
              <a:latin typeface="微軟正黑體" panose="020B0604030504040204" pitchFamily="34" charset="-120"/>
              <a:ea typeface="微軟正黑體" panose="020B0604030504040204" pitchFamily="34" charset="-120"/>
              <a:cs typeface="Noto Sans Mono CJK JP Regular"/>
            </a:endParaRPr>
          </a:p>
          <a:p>
            <a:pPr marL="137160" indent="-137160">
              <a:lnSpc>
                <a:spcPct val="100000"/>
              </a:lnSpc>
              <a:spcBef>
                <a:spcPts val="1000"/>
              </a:spcBef>
              <a:buClr>
                <a:srgbClr val="FE8637"/>
              </a:buClr>
              <a:buSzPct val="70000"/>
              <a:buFont typeface="Wingdings"/>
              <a:buChar char=""/>
              <a:tabLst>
                <a:tab pos="137795" algn="l"/>
              </a:tabLst>
            </a:pPr>
            <a:r>
              <a:rPr sz="2400" dirty="0">
                <a:latin typeface="微軟正黑體" panose="020B0604030504040204" pitchFamily="34" charset="-120"/>
                <a:ea typeface="微軟正黑體" panose="020B0604030504040204" pitchFamily="34" charset="-120"/>
                <a:cs typeface="Noto Sans Mono CJK JP Regular"/>
              </a:rPr>
              <a:t>同一課</a:t>
            </a:r>
            <a:r>
              <a:rPr sz="2400" spc="-10" dirty="0">
                <a:latin typeface="微軟正黑體" panose="020B0604030504040204" pitchFamily="34" charset="-120"/>
                <a:ea typeface="微軟正黑體" panose="020B0604030504040204" pitchFamily="34" charset="-120"/>
                <a:cs typeface="Noto Sans Mono CJK JP Regular"/>
              </a:rPr>
              <a:t>程</a:t>
            </a:r>
            <a:r>
              <a:rPr sz="2400" dirty="0">
                <a:latin typeface="微軟正黑體" panose="020B0604030504040204" pitchFamily="34" charset="-120"/>
                <a:ea typeface="微軟正黑體" panose="020B0604030504040204" pitchFamily="34" charset="-120"/>
                <a:cs typeface="Noto Sans Mono CJK JP Regular"/>
              </a:rPr>
              <a:t>分</a:t>
            </a:r>
            <a:r>
              <a:rPr sz="2400" spc="-10" dirty="0">
                <a:latin typeface="微軟正黑體" panose="020B0604030504040204" pitchFamily="34" charset="-120"/>
                <a:ea typeface="微軟正黑體" panose="020B0604030504040204" pitchFamily="34" charset="-120"/>
                <a:cs typeface="Noto Sans Mono CJK JP Regular"/>
              </a:rPr>
              <a:t>開</a:t>
            </a:r>
            <a:r>
              <a:rPr sz="2400" dirty="0">
                <a:latin typeface="微軟正黑體" panose="020B0604030504040204" pitchFamily="34" charset="-120"/>
                <a:ea typeface="微軟正黑體" panose="020B0604030504040204" pitchFamily="34" charset="-120"/>
                <a:cs typeface="Noto Sans Mono CJK JP Regular"/>
              </a:rPr>
              <a:t>安排（</a:t>
            </a:r>
            <a:r>
              <a:rPr sz="2400" spc="-10" dirty="0">
                <a:latin typeface="微軟正黑體" panose="020B0604030504040204" pitchFamily="34" charset="-120"/>
                <a:ea typeface="微軟正黑體" panose="020B0604030504040204" pitchFamily="34" charset="-120"/>
                <a:cs typeface="Noto Sans Mono CJK JP Regular"/>
              </a:rPr>
              <a:t>例</a:t>
            </a:r>
            <a:r>
              <a:rPr sz="2400" dirty="0">
                <a:latin typeface="微軟正黑體" panose="020B0604030504040204" pitchFamily="34" charset="-120"/>
                <a:ea typeface="微軟正黑體" panose="020B0604030504040204" pitchFamily="34" charset="-120"/>
                <a:cs typeface="Noto Sans Mono CJK JP Regular"/>
              </a:rPr>
              <a:t>如</a:t>
            </a:r>
            <a:r>
              <a:rPr sz="2400" spc="-10" dirty="0">
                <a:latin typeface="微軟正黑體" panose="020B0604030504040204" pitchFamily="34" charset="-120"/>
                <a:ea typeface="微軟正黑體" panose="020B0604030504040204" pitchFamily="34" charset="-120"/>
                <a:cs typeface="Noto Sans Mono CJK JP Regular"/>
              </a:rPr>
              <a:t>音</a:t>
            </a:r>
            <a:r>
              <a:rPr sz="2400" dirty="0">
                <a:latin typeface="微軟正黑體" panose="020B0604030504040204" pitchFamily="34" charset="-120"/>
                <a:ea typeface="微軟正黑體" panose="020B0604030504040204" pitchFamily="34" charset="-120"/>
                <a:cs typeface="Noto Sans Mono CJK JP Regular"/>
              </a:rPr>
              <a:t>樂、體</a:t>
            </a:r>
            <a:r>
              <a:rPr sz="2400" spc="-10" dirty="0">
                <a:latin typeface="微軟正黑體" panose="020B0604030504040204" pitchFamily="34" charset="-120"/>
                <a:ea typeface="微軟正黑體" panose="020B0604030504040204" pitchFamily="34" charset="-120"/>
                <a:cs typeface="Noto Sans Mono CJK JP Regular"/>
              </a:rPr>
              <a:t>育</a:t>
            </a:r>
            <a:r>
              <a:rPr sz="2400" dirty="0">
                <a:latin typeface="微軟正黑體" panose="020B0604030504040204" pitchFamily="34" charset="-120"/>
                <a:ea typeface="微軟正黑體" panose="020B0604030504040204" pitchFamily="34" charset="-120"/>
                <a:cs typeface="Noto Sans Mono CJK JP Regular"/>
              </a:rPr>
              <a:t>等</a:t>
            </a:r>
            <a:r>
              <a:rPr sz="2400" spc="-10" dirty="0">
                <a:latin typeface="微軟正黑體" panose="020B0604030504040204" pitchFamily="34" charset="-120"/>
                <a:ea typeface="微軟正黑體" panose="020B0604030504040204" pitchFamily="34" charset="-120"/>
                <a:cs typeface="Noto Sans Mono CJK JP Regular"/>
              </a:rPr>
              <a:t>，</a:t>
            </a:r>
            <a:r>
              <a:rPr sz="2400" dirty="0">
                <a:latin typeface="微軟正黑體" panose="020B0604030504040204" pitchFamily="34" charset="-120"/>
                <a:ea typeface="微軟正黑體" panose="020B0604030504040204" pitchFamily="34" charset="-120"/>
                <a:cs typeface="Noto Sans Mono CJK JP Regular"/>
              </a:rPr>
              <a:t>一週內</a:t>
            </a:r>
            <a:r>
              <a:rPr sz="2400" spc="-10" dirty="0">
                <a:latin typeface="微軟正黑體" panose="020B0604030504040204" pitchFamily="34" charset="-120"/>
                <a:ea typeface="微軟正黑體" panose="020B0604030504040204" pitchFamily="34" charset="-120"/>
                <a:cs typeface="Noto Sans Mono CJK JP Regular"/>
              </a:rPr>
              <a:t>分</a:t>
            </a:r>
            <a:r>
              <a:rPr sz="2400" dirty="0">
                <a:latin typeface="微軟正黑體" panose="020B0604030504040204" pitchFamily="34" charset="-120"/>
                <a:ea typeface="微軟正黑體" panose="020B0604030504040204" pitchFamily="34" charset="-120"/>
                <a:cs typeface="Noto Sans Mono CJK JP Regular"/>
              </a:rPr>
              <a:t>散</a:t>
            </a:r>
            <a:r>
              <a:rPr sz="2400" spc="-10" dirty="0">
                <a:latin typeface="微軟正黑體" panose="020B0604030504040204" pitchFamily="34" charset="-120"/>
                <a:ea typeface="微軟正黑體" panose="020B0604030504040204" pitchFamily="34" charset="-120"/>
                <a:cs typeface="Noto Sans Mono CJK JP Regular"/>
              </a:rPr>
              <a:t>安</a:t>
            </a:r>
            <a:r>
              <a:rPr sz="2400" dirty="0">
                <a:latin typeface="微軟正黑體" panose="020B0604030504040204" pitchFamily="34" charset="-120"/>
                <a:ea typeface="微軟正黑體" panose="020B0604030504040204" pitchFamily="34" charset="-120"/>
                <a:cs typeface="Noto Sans Mono CJK JP Regular"/>
              </a:rPr>
              <a:t>排）</a:t>
            </a:r>
          </a:p>
          <a:p>
            <a:pPr marL="137160" indent="-137160">
              <a:lnSpc>
                <a:spcPct val="100000"/>
              </a:lnSpc>
              <a:spcBef>
                <a:spcPts val="1000"/>
              </a:spcBef>
              <a:buClr>
                <a:srgbClr val="FE8637"/>
              </a:buClr>
              <a:buSzPct val="70000"/>
              <a:buFont typeface="Wingdings"/>
              <a:buChar char=""/>
              <a:tabLst>
                <a:tab pos="137795" algn="l"/>
              </a:tabLst>
            </a:pPr>
            <a:r>
              <a:rPr sz="2400" dirty="0">
                <a:latin typeface="微軟正黑體" panose="020B0604030504040204" pitchFamily="34" charset="-120"/>
                <a:ea typeface="微軟正黑體" panose="020B0604030504040204" pitchFamily="34" charset="-120"/>
                <a:cs typeface="Noto Sans Mono CJK JP Regular"/>
              </a:rPr>
              <a:t>早上盡</a:t>
            </a:r>
            <a:r>
              <a:rPr sz="2400" spc="-10" dirty="0">
                <a:latin typeface="微軟正黑體" panose="020B0604030504040204" pitchFamily="34" charset="-120"/>
                <a:ea typeface="微軟正黑體" panose="020B0604030504040204" pitchFamily="34" charset="-120"/>
                <a:cs typeface="Noto Sans Mono CJK JP Regular"/>
              </a:rPr>
              <a:t>量</a:t>
            </a:r>
            <a:r>
              <a:rPr sz="2400" dirty="0">
                <a:latin typeface="微軟正黑體" panose="020B0604030504040204" pitchFamily="34" charset="-120"/>
                <a:ea typeface="微軟正黑體" panose="020B0604030504040204" pitchFamily="34" charset="-120"/>
                <a:cs typeface="Noto Sans Mono CJK JP Regular"/>
              </a:rPr>
              <a:t>安</a:t>
            </a:r>
            <a:r>
              <a:rPr sz="2400" spc="-10" dirty="0">
                <a:latin typeface="微軟正黑體" panose="020B0604030504040204" pitchFamily="34" charset="-120"/>
                <a:ea typeface="微軟正黑體" panose="020B0604030504040204" pitchFamily="34" charset="-120"/>
                <a:cs typeface="Noto Sans Mono CJK JP Regular"/>
              </a:rPr>
              <a:t>排</a:t>
            </a:r>
            <a:r>
              <a:rPr sz="2400" dirty="0">
                <a:latin typeface="微軟正黑體" panose="020B0604030504040204" pitchFamily="34" charset="-120"/>
                <a:ea typeface="微軟正黑體" panose="020B0604030504040204" pitchFamily="34" charset="-120"/>
                <a:cs typeface="Noto Sans Mono CJK JP Regular"/>
              </a:rPr>
              <a:t>導師課</a:t>
            </a:r>
            <a:r>
              <a:rPr sz="2400" spc="-10" dirty="0">
                <a:latin typeface="微軟正黑體" panose="020B0604030504040204" pitchFamily="34" charset="-120"/>
                <a:ea typeface="微軟正黑體" panose="020B0604030504040204" pitchFamily="34" charset="-120"/>
                <a:cs typeface="Noto Sans Mono CJK JP Regular"/>
              </a:rPr>
              <a:t>（</a:t>
            </a:r>
            <a:r>
              <a:rPr sz="2400" dirty="0">
                <a:latin typeface="微軟正黑體" panose="020B0604030504040204" pitchFamily="34" charset="-120"/>
                <a:ea typeface="微軟正黑體" panose="020B0604030504040204" pitchFamily="34" charset="-120"/>
                <a:cs typeface="Noto Sans Mono CJK JP Regular"/>
              </a:rPr>
              <a:t>以</a:t>
            </a:r>
            <a:r>
              <a:rPr sz="2400" spc="-10" dirty="0">
                <a:latin typeface="微軟正黑體" panose="020B0604030504040204" pitchFamily="34" charset="-120"/>
                <a:ea typeface="微軟正黑體" panose="020B0604030504040204" pitchFamily="34" charset="-120"/>
                <a:cs typeface="Noto Sans Mono CJK JP Regular"/>
              </a:rPr>
              <a:t>便</a:t>
            </a:r>
            <a:r>
              <a:rPr sz="2400" dirty="0">
                <a:latin typeface="微軟正黑體" panose="020B0604030504040204" pitchFamily="34" charset="-120"/>
                <a:ea typeface="微軟正黑體" panose="020B0604030504040204" pitchFamily="34" charset="-120"/>
                <a:cs typeface="Noto Sans Mono CJK JP Regular"/>
              </a:rPr>
              <a:t>安排偏</a:t>
            </a:r>
            <a:r>
              <a:rPr sz="2400" spc="-10" dirty="0">
                <a:latin typeface="微軟正黑體" panose="020B0604030504040204" pitchFamily="34" charset="-120"/>
                <a:ea typeface="微軟正黑體" panose="020B0604030504040204" pitchFamily="34" charset="-120"/>
                <a:cs typeface="Noto Sans Mono CJK JP Regular"/>
              </a:rPr>
              <a:t>重</a:t>
            </a:r>
            <a:r>
              <a:rPr sz="2400" dirty="0">
                <a:latin typeface="微軟正黑體" panose="020B0604030504040204" pitchFamily="34" charset="-120"/>
                <a:ea typeface="微軟正黑體" panose="020B0604030504040204" pitchFamily="34" charset="-120"/>
                <a:cs typeface="Noto Sans Mono CJK JP Regular"/>
              </a:rPr>
              <a:t>思</a:t>
            </a:r>
            <a:r>
              <a:rPr sz="2400" spc="-10" dirty="0">
                <a:latin typeface="微軟正黑體" panose="020B0604030504040204" pitchFamily="34" charset="-120"/>
                <a:ea typeface="微軟正黑體" panose="020B0604030504040204" pitchFamily="34" charset="-120"/>
                <a:cs typeface="Noto Sans Mono CJK JP Regular"/>
              </a:rPr>
              <a:t>考</a:t>
            </a:r>
            <a:r>
              <a:rPr sz="2400" dirty="0">
                <a:latin typeface="微軟正黑體" panose="020B0604030504040204" pitchFamily="34" charset="-120"/>
                <a:ea typeface="微軟正黑體" panose="020B0604030504040204" pitchFamily="34" charset="-120"/>
                <a:cs typeface="Noto Sans Mono CJK JP Regular"/>
              </a:rPr>
              <a:t>記憶的</a:t>
            </a:r>
            <a:r>
              <a:rPr sz="2400" spc="-10" dirty="0">
                <a:latin typeface="微軟正黑體" panose="020B0604030504040204" pitchFamily="34" charset="-120"/>
                <a:ea typeface="微軟正黑體" panose="020B0604030504040204" pitchFamily="34" charset="-120"/>
                <a:cs typeface="Noto Sans Mono CJK JP Regular"/>
              </a:rPr>
              <a:t>學</a:t>
            </a:r>
            <a:r>
              <a:rPr sz="2400" dirty="0">
                <a:latin typeface="微軟正黑體" panose="020B0604030504040204" pitchFamily="34" charset="-120"/>
                <a:ea typeface="微軟正黑體" panose="020B0604030504040204" pitchFamily="34" charset="-120"/>
                <a:cs typeface="Noto Sans Mono CJK JP Regular"/>
              </a:rPr>
              <a:t>習</a:t>
            </a:r>
            <a:r>
              <a:rPr sz="2400" spc="-10" dirty="0">
                <a:latin typeface="微軟正黑體" panose="020B0604030504040204" pitchFamily="34" charset="-120"/>
                <a:ea typeface="微軟正黑體" panose="020B0604030504040204" pitchFamily="34" charset="-120"/>
                <a:cs typeface="Noto Sans Mono CJK JP Regular"/>
              </a:rPr>
              <a:t>領</a:t>
            </a:r>
            <a:r>
              <a:rPr sz="2400" dirty="0">
                <a:latin typeface="微軟正黑體" panose="020B0604030504040204" pitchFamily="34" charset="-120"/>
                <a:ea typeface="微軟正黑體" panose="020B0604030504040204" pitchFamily="34" charset="-120"/>
                <a:cs typeface="Noto Sans Mono CJK JP Regular"/>
              </a:rPr>
              <a:t>域）</a:t>
            </a:r>
          </a:p>
          <a:p>
            <a:pPr marL="137160" indent="-137160">
              <a:lnSpc>
                <a:spcPct val="100000"/>
              </a:lnSpc>
              <a:spcBef>
                <a:spcPts val="1000"/>
              </a:spcBef>
              <a:buClr>
                <a:srgbClr val="FE8637"/>
              </a:buClr>
              <a:buSzPct val="70000"/>
              <a:buFont typeface="Wingdings"/>
              <a:buChar char=""/>
              <a:tabLst>
                <a:tab pos="137795" algn="l"/>
              </a:tabLst>
            </a:pPr>
            <a:r>
              <a:rPr sz="2400" dirty="0">
                <a:latin typeface="微軟正黑體" panose="020B0604030504040204" pitchFamily="34" charset="-120"/>
                <a:ea typeface="微軟正黑體" panose="020B0604030504040204" pitchFamily="34" charset="-120"/>
                <a:cs typeface="Noto Sans Mono CJK JP Regular"/>
              </a:rPr>
              <a:t>校內部</a:t>
            </a:r>
            <a:r>
              <a:rPr sz="2400" spc="-10" dirty="0">
                <a:latin typeface="微軟正黑體" panose="020B0604030504040204" pitchFamily="34" charset="-120"/>
                <a:ea typeface="微軟正黑體" panose="020B0604030504040204" pitchFamily="34" charset="-120"/>
                <a:cs typeface="Noto Sans Mono CJK JP Regular"/>
              </a:rPr>
              <a:t>分</a:t>
            </a:r>
            <a:r>
              <a:rPr sz="2400" dirty="0">
                <a:latin typeface="微軟正黑體" panose="020B0604030504040204" pitchFamily="34" charset="-120"/>
                <a:ea typeface="微軟正黑體" panose="020B0604030504040204" pitchFamily="34" charset="-120"/>
                <a:cs typeface="Noto Sans Mono CJK JP Regular"/>
              </a:rPr>
              <a:t>教</a:t>
            </a:r>
            <a:r>
              <a:rPr sz="2400" spc="-10" dirty="0">
                <a:latin typeface="微軟正黑體" panose="020B0604030504040204" pitchFamily="34" charset="-120"/>
                <a:ea typeface="微軟正黑體" panose="020B0604030504040204" pitchFamily="34" charset="-120"/>
                <a:cs typeface="Noto Sans Mono CJK JP Regular"/>
              </a:rPr>
              <a:t>師</a:t>
            </a:r>
            <a:r>
              <a:rPr sz="2400" dirty="0">
                <a:latin typeface="微軟正黑體" panose="020B0604030504040204" pitchFamily="34" charset="-120"/>
                <a:ea typeface="微軟正黑體" panose="020B0604030504040204" pitchFamily="34" charset="-120"/>
                <a:cs typeface="Noto Sans Mono CJK JP Regular"/>
              </a:rPr>
              <a:t>協同教</a:t>
            </a:r>
            <a:r>
              <a:rPr sz="2400" spc="-10" dirty="0">
                <a:latin typeface="微軟正黑體" panose="020B0604030504040204" pitchFamily="34" charset="-120"/>
                <a:ea typeface="微軟正黑體" panose="020B0604030504040204" pitchFamily="34" charset="-120"/>
                <a:cs typeface="Noto Sans Mono CJK JP Regular"/>
              </a:rPr>
              <a:t>學</a:t>
            </a:r>
            <a:r>
              <a:rPr sz="2400" dirty="0">
                <a:latin typeface="微軟正黑體" panose="020B0604030504040204" pitchFamily="34" charset="-120"/>
                <a:ea typeface="微軟正黑體" panose="020B0604030504040204" pitchFamily="34" charset="-120"/>
                <a:cs typeface="Noto Sans Mono CJK JP Regular"/>
              </a:rPr>
              <a:t>的</a:t>
            </a:r>
            <a:r>
              <a:rPr sz="2400" spc="-10" dirty="0">
                <a:latin typeface="微軟正黑體" panose="020B0604030504040204" pitchFamily="34" charset="-120"/>
                <a:ea typeface="微軟正黑體" panose="020B0604030504040204" pitchFamily="34" charset="-120"/>
                <a:cs typeface="Noto Sans Mono CJK JP Regular"/>
              </a:rPr>
              <a:t>排</a:t>
            </a:r>
            <a:r>
              <a:rPr sz="2400" dirty="0">
                <a:latin typeface="微軟正黑體" panose="020B0604030504040204" pitchFamily="34" charset="-120"/>
                <a:ea typeface="微軟正黑體" panose="020B0604030504040204" pitchFamily="34" charset="-120"/>
                <a:cs typeface="Noto Sans Mono CJK JP Regular"/>
              </a:rPr>
              <a:t>課安排</a:t>
            </a:r>
          </a:p>
          <a:p>
            <a:pPr marL="137160" indent="-137160">
              <a:lnSpc>
                <a:spcPct val="100000"/>
              </a:lnSpc>
              <a:spcBef>
                <a:spcPts val="1000"/>
              </a:spcBef>
              <a:buClr>
                <a:srgbClr val="FE8637"/>
              </a:buClr>
              <a:buSzPct val="70000"/>
              <a:buFont typeface="Wingdings"/>
              <a:buChar char=""/>
              <a:tabLst>
                <a:tab pos="137795" algn="l"/>
              </a:tabLst>
            </a:pPr>
            <a:r>
              <a:rPr sz="2400" dirty="0">
                <a:latin typeface="微軟正黑體" panose="020B0604030504040204" pitchFamily="34" charset="-120"/>
                <a:ea typeface="微軟正黑體" panose="020B0604030504040204" pitchFamily="34" charset="-120"/>
                <a:cs typeface="Noto Sans Mono CJK JP Regular"/>
              </a:rPr>
              <a:t>科任教</a:t>
            </a:r>
            <a:r>
              <a:rPr sz="2400" spc="-10" dirty="0">
                <a:latin typeface="微軟正黑體" panose="020B0604030504040204" pitchFamily="34" charset="-120"/>
                <a:ea typeface="微軟正黑體" panose="020B0604030504040204" pitchFamily="34" charset="-120"/>
                <a:cs typeface="Noto Sans Mono CJK JP Regular"/>
              </a:rPr>
              <a:t>師</a:t>
            </a:r>
            <a:r>
              <a:rPr sz="2400" dirty="0">
                <a:latin typeface="微軟正黑體" panose="020B0604030504040204" pitchFamily="34" charset="-120"/>
                <a:ea typeface="微軟正黑體" panose="020B0604030504040204" pitchFamily="34" charset="-120"/>
                <a:cs typeface="Noto Sans Mono CJK JP Regular"/>
              </a:rPr>
              <a:t>的</a:t>
            </a:r>
            <a:r>
              <a:rPr sz="2400" spc="-10" dirty="0">
                <a:latin typeface="微軟正黑體" panose="020B0604030504040204" pitchFamily="34" charset="-120"/>
                <a:ea typeface="微軟正黑體" panose="020B0604030504040204" pitchFamily="34" charset="-120"/>
                <a:cs typeface="Noto Sans Mono CJK JP Regular"/>
              </a:rPr>
              <a:t>課</a:t>
            </a:r>
            <a:r>
              <a:rPr sz="2400" dirty="0">
                <a:latin typeface="微軟正黑體" panose="020B0604030504040204" pitchFamily="34" charset="-120"/>
                <a:ea typeface="微軟正黑體" panose="020B0604030504040204" pitchFamily="34" charset="-120"/>
                <a:cs typeface="Noto Sans Mono CJK JP Regular"/>
              </a:rPr>
              <a:t>不要都</a:t>
            </a:r>
            <a:r>
              <a:rPr sz="2400" spc="-10" dirty="0">
                <a:latin typeface="微軟正黑體" panose="020B0604030504040204" pitchFamily="34" charset="-120"/>
                <a:ea typeface="微軟正黑體" panose="020B0604030504040204" pitchFamily="34" charset="-120"/>
                <a:cs typeface="Noto Sans Mono CJK JP Regular"/>
              </a:rPr>
              <a:t>排</a:t>
            </a:r>
            <a:r>
              <a:rPr sz="2400" dirty="0">
                <a:latin typeface="微軟正黑體" panose="020B0604030504040204" pitchFamily="34" charset="-120"/>
                <a:ea typeface="微軟正黑體" panose="020B0604030504040204" pitchFamily="34" charset="-120"/>
                <a:cs typeface="Noto Sans Mono CJK JP Regular"/>
              </a:rPr>
              <a:t>到</a:t>
            </a:r>
            <a:r>
              <a:rPr sz="2400" spc="-10" dirty="0">
                <a:latin typeface="微軟正黑體" panose="020B0604030504040204" pitchFamily="34" charset="-120"/>
                <a:ea typeface="微軟正黑體" panose="020B0604030504040204" pitchFamily="34" charset="-120"/>
                <a:cs typeface="Noto Sans Mono CJK JP Regular"/>
              </a:rPr>
              <a:t>最</a:t>
            </a:r>
            <a:r>
              <a:rPr sz="2400" dirty="0">
                <a:latin typeface="微軟正黑體" panose="020B0604030504040204" pitchFamily="34" charset="-120"/>
                <a:ea typeface="微軟正黑體" panose="020B0604030504040204" pitchFamily="34" charset="-120"/>
                <a:cs typeface="Noto Sans Mono CJK JP Regular"/>
              </a:rPr>
              <a:t>後一節</a:t>
            </a:r>
          </a:p>
          <a:p>
            <a:pPr marL="137160" indent="-137160">
              <a:lnSpc>
                <a:spcPct val="100000"/>
              </a:lnSpc>
              <a:spcBef>
                <a:spcPts val="1000"/>
              </a:spcBef>
              <a:buClr>
                <a:srgbClr val="FE8637"/>
              </a:buClr>
              <a:buSzPct val="70000"/>
              <a:buFont typeface="Wingdings"/>
              <a:buChar char=""/>
              <a:tabLst>
                <a:tab pos="137795" algn="l"/>
              </a:tabLst>
            </a:pPr>
            <a:r>
              <a:rPr sz="2400" dirty="0">
                <a:latin typeface="微軟正黑體" panose="020B0604030504040204" pitchFamily="34" charset="-120"/>
                <a:ea typeface="微軟正黑體" panose="020B0604030504040204" pitchFamily="34" charset="-120"/>
                <a:cs typeface="Noto Sans Mono CJK JP Regular"/>
              </a:rPr>
              <a:t>自然課</a:t>
            </a:r>
            <a:r>
              <a:rPr sz="2400" spc="-10" dirty="0">
                <a:latin typeface="微軟正黑體" panose="020B0604030504040204" pitchFamily="34" charset="-120"/>
                <a:ea typeface="微軟正黑體" panose="020B0604030504040204" pitchFamily="34" charset="-120"/>
                <a:cs typeface="Noto Sans Mono CJK JP Regular"/>
              </a:rPr>
              <a:t>程</a:t>
            </a:r>
            <a:r>
              <a:rPr sz="2400" dirty="0">
                <a:latin typeface="微軟正黑體" panose="020B0604030504040204" pitchFamily="34" charset="-120"/>
                <a:ea typeface="微軟正黑體" panose="020B0604030504040204" pitchFamily="34" charset="-120"/>
                <a:cs typeface="Noto Sans Mono CJK JP Regular"/>
              </a:rPr>
              <a:t>安</a:t>
            </a:r>
            <a:r>
              <a:rPr sz="2400" spc="-10" dirty="0">
                <a:latin typeface="微軟正黑體" panose="020B0604030504040204" pitchFamily="34" charset="-120"/>
                <a:ea typeface="微軟正黑體" panose="020B0604030504040204" pitchFamily="34" charset="-120"/>
                <a:cs typeface="Noto Sans Mono CJK JP Regular"/>
              </a:rPr>
              <a:t>排</a:t>
            </a:r>
            <a:r>
              <a:rPr sz="2400" dirty="0">
                <a:latin typeface="微軟正黑體" panose="020B0604030504040204" pitchFamily="34" charset="-120"/>
                <a:ea typeface="微軟正黑體" panose="020B0604030504040204" pitchFamily="34" charset="-120"/>
                <a:cs typeface="Noto Sans Mono CJK JP Regular"/>
              </a:rPr>
              <a:t>的需求</a:t>
            </a:r>
          </a:p>
          <a:p>
            <a:pPr marL="137160" indent="-137160">
              <a:lnSpc>
                <a:spcPct val="100000"/>
              </a:lnSpc>
              <a:spcBef>
                <a:spcPts val="1000"/>
              </a:spcBef>
              <a:buClr>
                <a:srgbClr val="FE8637"/>
              </a:buClr>
              <a:buSzPct val="70000"/>
              <a:buFont typeface="Wingdings"/>
              <a:buChar char=""/>
              <a:tabLst>
                <a:tab pos="137795" algn="l"/>
              </a:tabLst>
            </a:pPr>
            <a:r>
              <a:rPr sz="2400" dirty="0">
                <a:latin typeface="微軟正黑體" panose="020B0604030504040204" pitchFamily="34" charset="-120"/>
                <a:ea typeface="微軟正黑體" panose="020B0604030504040204" pitchFamily="34" charset="-120"/>
                <a:cs typeface="Noto Sans Mono CJK JP Regular"/>
              </a:rPr>
              <a:t>連兩節</a:t>
            </a:r>
            <a:r>
              <a:rPr sz="2400" spc="-10" dirty="0">
                <a:latin typeface="微軟正黑體" panose="020B0604030504040204" pitchFamily="34" charset="-120"/>
                <a:ea typeface="微軟正黑體" panose="020B0604030504040204" pitchFamily="34" charset="-120"/>
                <a:cs typeface="Noto Sans Mono CJK JP Regular"/>
              </a:rPr>
              <a:t>的</a:t>
            </a:r>
            <a:r>
              <a:rPr sz="2400" dirty="0">
                <a:latin typeface="微軟正黑體" panose="020B0604030504040204" pitchFamily="34" charset="-120"/>
                <a:ea typeface="微軟正黑體" panose="020B0604030504040204" pitchFamily="34" charset="-120"/>
                <a:cs typeface="Noto Sans Mono CJK JP Regular"/>
              </a:rPr>
              <a:t>課</a:t>
            </a:r>
            <a:r>
              <a:rPr sz="2400" spc="-10" dirty="0">
                <a:latin typeface="微軟正黑體" panose="020B0604030504040204" pitchFamily="34" charset="-120"/>
                <a:ea typeface="微軟正黑體" panose="020B0604030504040204" pitchFamily="34" charset="-120"/>
                <a:cs typeface="Noto Sans Mono CJK JP Regular"/>
              </a:rPr>
              <a:t>程</a:t>
            </a:r>
            <a:r>
              <a:rPr sz="2400" dirty="0">
                <a:latin typeface="微軟正黑體" panose="020B0604030504040204" pitchFamily="34" charset="-120"/>
                <a:ea typeface="微軟正黑體" panose="020B0604030504040204" pitchFamily="34" charset="-120"/>
                <a:cs typeface="Noto Sans Mono CJK JP Regular"/>
              </a:rPr>
              <a:t>盡量不</a:t>
            </a:r>
            <a:r>
              <a:rPr sz="2400" spc="-10" dirty="0">
                <a:latin typeface="微軟正黑體" panose="020B0604030504040204" pitchFamily="34" charset="-120"/>
                <a:ea typeface="微軟正黑體" panose="020B0604030504040204" pitchFamily="34" charset="-120"/>
                <a:cs typeface="Noto Sans Mono CJK JP Regular"/>
              </a:rPr>
              <a:t>要</a:t>
            </a:r>
            <a:r>
              <a:rPr sz="2400" dirty="0">
                <a:latin typeface="微軟正黑體" panose="020B0604030504040204" pitchFamily="34" charset="-120"/>
                <a:ea typeface="微軟正黑體" panose="020B0604030504040204" pitchFamily="34" charset="-120"/>
                <a:cs typeface="Noto Sans Mono CJK JP Regular"/>
              </a:rPr>
              <a:t>橫</a:t>
            </a:r>
            <a:r>
              <a:rPr sz="2400" spc="-10" dirty="0">
                <a:latin typeface="微軟正黑體" panose="020B0604030504040204" pitchFamily="34" charset="-120"/>
                <a:ea typeface="微軟正黑體" panose="020B0604030504040204" pitchFamily="34" charset="-120"/>
                <a:cs typeface="Noto Sans Mono CJK JP Regular"/>
              </a:rPr>
              <a:t>跨</a:t>
            </a:r>
            <a:r>
              <a:rPr sz="2400" dirty="0">
                <a:latin typeface="微軟正黑體" panose="020B0604030504040204" pitchFamily="34" charset="-120"/>
                <a:ea typeface="微軟正黑體" panose="020B0604030504040204" pitchFamily="34" charset="-120"/>
                <a:cs typeface="Noto Sans Mono CJK JP Regular"/>
              </a:rPr>
              <a:t>課間活</a:t>
            </a:r>
            <a:r>
              <a:rPr sz="2400" spc="-10" dirty="0">
                <a:latin typeface="微軟正黑體" panose="020B0604030504040204" pitchFamily="34" charset="-120"/>
                <a:ea typeface="微軟正黑體" panose="020B0604030504040204" pitchFamily="34" charset="-120"/>
                <a:cs typeface="Noto Sans Mono CJK JP Regular"/>
              </a:rPr>
              <a:t>動</a:t>
            </a:r>
            <a:r>
              <a:rPr sz="2400" dirty="0">
                <a:latin typeface="微軟正黑體" panose="020B0604030504040204" pitchFamily="34" charset="-120"/>
                <a:ea typeface="微軟正黑體" panose="020B0604030504040204" pitchFamily="34" charset="-120"/>
                <a:cs typeface="Noto Sans Mono CJK JP Regular"/>
              </a:rPr>
              <a:t>時</a:t>
            </a:r>
            <a:r>
              <a:rPr sz="2400" spc="-10" dirty="0">
                <a:latin typeface="微軟正黑體" panose="020B0604030504040204" pitchFamily="34" charset="-120"/>
                <a:ea typeface="微軟正黑體" panose="020B0604030504040204" pitchFamily="34" charset="-120"/>
                <a:cs typeface="Noto Sans Mono CJK JP Regular"/>
              </a:rPr>
              <a:t>間</a:t>
            </a:r>
            <a:r>
              <a:rPr sz="2400" dirty="0">
                <a:latin typeface="微軟正黑體" panose="020B0604030504040204" pitchFamily="34" charset="-120"/>
                <a:ea typeface="微軟正黑體" panose="020B0604030504040204" pitchFamily="34" charset="-120"/>
                <a:cs typeface="Noto Sans Mono CJK JP Regular"/>
              </a:rPr>
              <a:t>或打掃</a:t>
            </a:r>
            <a:r>
              <a:rPr sz="2400" spc="-10" dirty="0">
                <a:latin typeface="微軟正黑體" panose="020B0604030504040204" pitchFamily="34" charset="-120"/>
                <a:ea typeface="微軟正黑體" panose="020B0604030504040204" pitchFamily="34" charset="-120"/>
                <a:cs typeface="Noto Sans Mono CJK JP Regular"/>
              </a:rPr>
              <a:t>時</a:t>
            </a:r>
            <a:r>
              <a:rPr sz="2400" dirty="0">
                <a:latin typeface="微軟正黑體" panose="020B0604030504040204" pitchFamily="34" charset="-120"/>
                <a:ea typeface="微軟正黑體" panose="020B0604030504040204" pitchFamily="34" charset="-120"/>
                <a:cs typeface="Noto Sans Mono CJK JP Regular"/>
              </a:rPr>
              <a:t>間</a:t>
            </a:r>
          </a:p>
          <a:p>
            <a:pPr marL="137160" indent="-137160">
              <a:lnSpc>
                <a:spcPct val="100000"/>
              </a:lnSpc>
              <a:spcBef>
                <a:spcPts val="1000"/>
              </a:spcBef>
              <a:buClr>
                <a:srgbClr val="FE8637"/>
              </a:buClr>
              <a:buSzPct val="70000"/>
              <a:buFont typeface="Wingdings"/>
              <a:buChar char=""/>
              <a:tabLst>
                <a:tab pos="137795" algn="l"/>
              </a:tabLst>
            </a:pPr>
            <a:r>
              <a:rPr sz="2400" dirty="0">
                <a:latin typeface="微軟正黑體" panose="020B0604030504040204" pitchFamily="34" charset="-120"/>
                <a:ea typeface="微軟正黑體" panose="020B0604030504040204" pitchFamily="34" charset="-120"/>
                <a:cs typeface="Noto Sans Mono CJK JP Regular"/>
              </a:rPr>
              <a:t>考量特</a:t>
            </a:r>
            <a:r>
              <a:rPr sz="2400" spc="-10" dirty="0">
                <a:latin typeface="微軟正黑體" panose="020B0604030504040204" pitchFamily="34" charset="-120"/>
                <a:ea typeface="微軟正黑體" panose="020B0604030504040204" pitchFamily="34" charset="-120"/>
                <a:cs typeface="Noto Sans Mono CJK JP Regular"/>
              </a:rPr>
              <a:t>殊</a:t>
            </a:r>
            <a:r>
              <a:rPr sz="2400" dirty="0">
                <a:latin typeface="微軟正黑體" panose="020B0604030504040204" pitchFamily="34" charset="-120"/>
                <a:ea typeface="微軟正黑體" panose="020B0604030504040204" pitchFamily="34" charset="-120"/>
                <a:cs typeface="Noto Sans Mono CJK JP Regular"/>
              </a:rPr>
              <a:t>情</a:t>
            </a:r>
            <a:r>
              <a:rPr sz="2400" spc="-10" dirty="0">
                <a:latin typeface="微軟正黑體" panose="020B0604030504040204" pitchFamily="34" charset="-120"/>
                <a:ea typeface="微軟正黑體" panose="020B0604030504040204" pitchFamily="34" charset="-120"/>
                <a:cs typeface="Noto Sans Mono CJK JP Regular"/>
              </a:rPr>
              <a:t>形</a:t>
            </a:r>
            <a:r>
              <a:rPr sz="2400" dirty="0">
                <a:latin typeface="微軟正黑體" panose="020B0604030504040204" pitchFamily="34" charset="-120"/>
                <a:ea typeface="微軟正黑體" panose="020B0604030504040204" pitchFamily="34" charset="-120"/>
                <a:cs typeface="Noto Sans Mono CJK JP Regular"/>
              </a:rPr>
              <a:t>，某週</a:t>
            </a:r>
            <a:r>
              <a:rPr sz="2400" spc="-10" dirty="0">
                <a:latin typeface="微軟正黑體" panose="020B0604030504040204" pitchFamily="34" charset="-120"/>
                <a:ea typeface="微軟正黑體" panose="020B0604030504040204" pitchFamily="34" charset="-120"/>
                <a:cs typeface="Noto Sans Mono CJK JP Regular"/>
              </a:rPr>
              <a:t>起</a:t>
            </a:r>
            <a:r>
              <a:rPr sz="2400" dirty="0">
                <a:latin typeface="微軟正黑體" panose="020B0604030504040204" pitchFamily="34" charset="-120"/>
                <a:ea typeface="微軟正黑體" panose="020B0604030504040204" pitchFamily="34" charset="-120"/>
                <a:cs typeface="Noto Sans Mono CJK JP Regular"/>
              </a:rPr>
              <a:t>課</a:t>
            </a:r>
            <a:r>
              <a:rPr sz="2400" spc="-10" dirty="0">
                <a:latin typeface="微軟正黑體" panose="020B0604030504040204" pitchFamily="34" charset="-120"/>
                <a:ea typeface="微軟正黑體" panose="020B0604030504040204" pitchFamily="34" charset="-120"/>
                <a:cs typeface="Noto Sans Mono CJK JP Regular"/>
              </a:rPr>
              <a:t>表</a:t>
            </a:r>
            <a:r>
              <a:rPr sz="2400" dirty="0">
                <a:latin typeface="微軟正黑體" panose="020B0604030504040204" pitchFamily="34" charset="-120"/>
                <a:ea typeface="微軟正黑體" panose="020B0604030504040204" pitchFamily="34" charset="-120"/>
                <a:cs typeface="Noto Sans Mono CJK JP Regular"/>
              </a:rPr>
              <a:t>上的某</a:t>
            </a:r>
            <a:r>
              <a:rPr sz="2400" spc="-10" dirty="0">
                <a:latin typeface="微軟正黑體" panose="020B0604030504040204" pitchFamily="34" charset="-120"/>
                <a:ea typeface="微軟正黑體" panose="020B0604030504040204" pitchFamily="34" charset="-120"/>
                <a:cs typeface="Noto Sans Mono CJK JP Regular"/>
              </a:rPr>
              <a:t>些</a:t>
            </a:r>
            <a:r>
              <a:rPr sz="2400" dirty="0">
                <a:latin typeface="微軟正黑體" panose="020B0604030504040204" pitchFamily="34" charset="-120"/>
                <a:ea typeface="微軟正黑體" panose="020B0604030504040204" pitchFamily="34" charset="-120"/>
                <a:cs typeface="Noto Sans Mono CJK JP Regular"/>
              </a:rPr>
              <a:t>課</a:t>
            </a:r>
            <a:r>
              <a:rPr sz="2400" spc="-10" dirty="0">
                <a:latin typeface="微軟正黑體" panose="020B0604030504040204" pitchFamily="34" charset="-120"/>
                <a:ea typeface="微軟正黑體" panose="020B0604030504040204" pitchFamily="34" charset="-120"/>
                <a:cs typeface="Noto Sans Mono CJK JP Regular"/>
              </a:rPr>
              <a:t>程</a:t>
            </a:r>
            <a:r>
              <a:rPr sz="2400" dirty="0">
                <a:latin typeface="微軟正黑體" panose="020B0604030504040204" pitchFamily="34" charset="-120"/>
                <a:ea typeface="微軟正黑體" panose="020B0604030504040204" pitchFamily="34" charset="-120"/>
                <a:cs typeface="Noto Sans Mono CJK JP Regular"/>
              </a:rPr>
              <a:t>需要互</a:t>
            </a:r>
            <a:r>
              <a:rPr sz="2400" spc="-10" dirty="0">
                <a:latin typeface="微軟正黑體" panose="020B0604030504040204" pitchFamily="34" charset="-120"/>
                <a:ea typeface="微軟正黑體" panose="020B0604030504040204" pitchFamily="34" charset="-120"/>
                <a:cs typeface="Noto Sans Mono CJK JP Regular"/>
              </a:rPr>
              <a:t>調</a:t>
            </a:r>
            <a:r>
              <a:rPr sz="2400" dirty="0">
                <a:latin typeface="微軟正黑體" panose="020B0604030504040204" pitchFamily="34" charset="-120"/>
                <a:ea typeface="微軟正黑體" panose="020B0604030504040204" pitchFamily="34" charset="-120"/>
                <a:cs typeface="Noto Sans Mono CJK JP Regular"/>
              </a:rPr>
              <a:t>（</a:t>
            </a:r>
            <a:r>
              <a:rPr sz="2400" spc="-10" dirty="0">
                <a:latin typeface="微軟正黑體" panose="020B0604030504040204" pitchFamily="34" charset="-120"/>
                <a:ea typeface="微軟正黑體" panose="020B0604030504040204" pitchFamily="34" charset="-120"/>
                <a:cs typeface="Noto Sans Mono CJK JP Regular"/>
              </a:rPr>
              <a:t>例</a:t>
            </a:r>
            <a:r>
              <a:rPr sz="2400" dirty="0">
                <a:latin typeface="微軟正黑體" panose="020B0604030504040204" pitchFamily="34" charset="-120"/>
                <a:ea typeface="微軟正黑體" panose="020B0604030504040204" pitchFamily="34" charset="-120"/>
                <a:cs typeface="Noto Sans Mono CJK JP Regular"/>
              </a:rPr>
              <a:t>如：游</a:t>
            </a:r>
            <a:r>
              <a:rPr sz="2400" spc="-10" dirty="0">
                <a:latin typeface="微軟正黑體" panose="020B0604030504040204" pitchFamily="34" charset="-120"/>
                <a:ea typeface="微軟正黑體" panose="020B0604030504040204" pitchFamily="34" charset="-120"/>
                <a:cs typeface="Noto Sans Mono CJK JP Regular"/>
              </a:rPr>
              <a:t>泳</a:t>
            </a:r>
            <a:r>
              <a:rPr sz="2400" dirty="0">
                <a:latin typeface="微軟正黑體" panose="020B0604030504040204" pitchFamily="34" charset="-120"/>
                <a:ea typeface="微軟正黑體" panose="020B0604030504040204" pitchFamily="34" charset="-120"/>
                <a:cs typeface="Noto Sans Mono CJK JP Regular"/>
              </a:rPr>
              <a:t>課）</a:t>
            </a:r>
          </a:p>
          <a:p>
            <a:pPr indent="-137160">
              <a:lnSpc>
                <a:spcPct val="100000"/>
              </a:lnSpc>
              <a:spcBef>
                <a:spcPts val="1000"/>
              </a:spcBef>
              <a:buClr>
                <a:srgbClr val="FE8637"/>
              </a:buClr>
              <a:buSzPct val="70000"/>
              <a:buFont typeface="Wingdings"/>
              <a:buChar char=""/>
              <a:tabLst>
                <a:tab pos="137795" algn="l"/>
              </a:tabLst>
            </a:pPr>
            <a:r>
              <a:rPr sz="2400" dirty="0">
                <a:latin typeface="微軟正黑體" panose="020B0604030504040204" pitchFamily="34" charset="-120"/>
                <a:ea typeface="微軟正黑體" panose="020B0604030504040204" pitchFamily="34" charset="-120"/>
                <a:cs typeface="Noto Sans Mono CJK JP Regular"/>
              </a:rPr>
              <a:t>安排體</a:t>
            </a:r>
            <a:r>
              <a:rPr sz="2400" spc="-10" dirty="0">
                <a:latin typeface="微軟正黑體" panose="020B0604030504040204" pitchFamily="34" charset="-120"/>
                <a:ea typeface="微軟正黑體" panose="020B0604030504040204" pitchFamily="34" charset="-120"/>
                <a:cs typeface="Noto Sans Mono CJK JP Regular"/>
              </a:rPr>
              <a:t>育</a:t>
            </a:r>
            <a:r>
              <a:rPr sz="2400" dirty="0">
                <a:latin typeface="微軟正黑體" panose="020B0604030504040204" pitchFamily="34" charset="-120"/>
                <a:ea typeface="微軟正黑體" panose="020B0604030504040204" pitchFamily="34" charset="-120"/>
                <a:cs typeface="Noto Sans Mono CJK JP Regular"/>
              </a:rPr>
              <a:t>課</a:t>
            </a:r>
            <a:r>
              <a:rPr sz="2400" spc="-10" dirty="0">
                <a:latin typeface="微軟正黑體" panose="020B0604030504040204" pitchFamily="34" charset="-120"/>
                <a:ea typeface="微軟正黑體" panose="020B0604030504040204" pitchFamily="34" charset="-120"/>
                <a:cs typeface="Noto Sans Mono CJK JP Regular"/>
              </a:rPr>
              <a:t>程</a:t>
            </a:r>
            <a:r>
              <a:rPr sz="2400" dirty="0">
                <a:latin typeface="微軟正黑體" panose="020B0604030504040204" pitchFamily="34" charset="-120"/>
                <a:ea typeface="微軟正黑體" panose="020B0604030504040204" pitchFamily="34" charset="-120"/>
                <a:cs typeface="Noto Sans Mono CJK JP Regular"/>
              </a:rPr>
              <a:t>時，考</a:t>
            </a:r>
            <a:r>
              <a:rPr sz="2400" spc="-10" dirty="0">
                <a:latin typeface="微軟正黑體" panose="020B0604030504040204" pitchFamily="34" charset="-120"/>
                <a:ea typeface="微軟正黑體" panose="020B0604030504040204" pitchFamily="34" charset="-120"/>
                <a:cs typeface="Noto Sans Mono CJK JP Regular"/>
              </a:rPr>
              <a:t>量</a:t>
            </a:r>
            <a:r>
              <a:rPr sz="2400" dirty="0">
                <a:latin typeface="微軟正黑體" panose="020B0604030504040204" pitchFamily="34" charset="-120"/>
                <a:ea typeface="微軟正黑體" panose="020B0604030504040204" pitchFamily="34" charset="-120"/>
                <a:cs typeface="Noto Sans Mono CJK JP Regular"/>
              </a:rPr>
              <a:t>場</a:t>
            </a:r>
            <a:r>
              <a:rPr sz="2400" spc="-10" dirty="0">
                <a:latin typeface="微軟正黑體" panose="020B0604030504040204" pitchFamily="34" charset="-120"/>
                <a:ea typeface="微軟正黑體" panose="020B0604030504040204" pitchFamily="34" charset="-120"/>
                <a:cs typeface="Noto Sans Mono CJK JP Regular"/>
              </a:rPr>
              <a:t>地</a:t>
            </a:r>
            <a:r>
              <a:rPr sz="2400" dirty="0">
                <a:latin typeface="微軟正黑體" panose="020B0604030504040204" pitchFamily="34" charset="-120"/>
                <a:ea typeface="微軟正黑體" panose="020B0604030504040204" pitchFamily="34" charset="-120"/>
                <a:cs typeface="Noto Sans Mono CJK JP Regular"/>
              </a:rPr>
              <a:t>因素，</a:t>
            </a:r>
            <a:r>
              <a:rPr sz="2400" spc="-10" dirty="0">
                <a:latin typeface="微軟正黑體" panose="020B0604030504040204" pitchFamily="34" charset="-120"/>
                <a:ea typeface="微軟正黑體" panose="020B0604030504040204" pitchFamily="34" charset="-120"/>
                <a:cs typeface="Noto Sans Mono CJK JP Regular"/>
              </a:rPr>
              <a:t>勿</a:t>
            </a:r>
            <a:r>
              <a:rPr sz="2400" dirty="0">
                <a:latin typeface="微軟正黑體" panose="020B0604030504040204" pitchFamily="34" charset="-120"/>
                <a:ea typeface="微軟正黑體" panose="020B0604030504040204" pitchFamily="34" charset="-120"/>
                <a:cs typeface="Noto Sans Mono CJK JP Regular"/>
              </a:rPr>
              <a:t>太</a:t>
            </a:r>
            <a:r>
              <a:rPr sz="2400" spc="-10" dirty="0">
                <a:latin typeface="微軟正黑體" panose="020B0604030504040204" pitchFamily="34" charset="-120"/>
                <a:ea typeface="微軟正黑體" panose="020B0604030504040204" pitchFamily="34" charset="-120"/>
                <a:cs typeface="Noto Sans Mono CJK JP Regular"/>
              </a:rPr>
              <a:t>多</a:t>
            </a:r>
            <a:r>
              <a:rPr sz="2400" dirty="0">
                <a:latin typeface="微軟正黑體" panose="020B0604030504040204" pitchFamily="34" charset="-120"/>
                <a:ea typeface="微軟正黑體" panose="020B0604030504040204" pitchFamily="34" charset="-120"/>
                <a:cs typeface="Noto Sans Mono CJK JP Regular"/>
              </a:rPr>
              <a:t>班級在</a:t>
            </a:r>
            <a:r>
              <a:rPr sz="2400" spc="-10" dirty="0">
                <a:latin typeface="微軟正黑體" panose="020B0604030504040204" pitchFamily="34" charset="-120"/>
                <a:ea typeface="微軟正黑體" panose="020B0604030504040204" pitchFamily="34" charset="-120"/>
                <a:cs typeface="Noto Sans Mono CJK JP Regular"/>
              </a:rPr>
              <a:t>同</a:t>
            </a:r>
            <a:r>
              <a:rPr sz="2400" dirty="0">
                <a:latin typeface="微軟正黑體" panose="020B0604030504040204" pitchFamily="34" charset="-120"/>
                <a:ea typeface="微軟正黑體" panose="020B0604030504040204" pitchFamily="34" charset="-120"/>
                <a:cs typeface="Noto Sans Mono CJK JP Regular"/>
              </a:rPr>
              <a:t>一</a:t>
            </a:r>
            <a:r>
              <a:rPr sz="2400" spc="-10" dirty="0">
                <a:latin typeface="微軟正黑體" panose="020B0604030504040204" pitchFamily="34" charset="-120"/>
                <a:ea typeface="微軟正黑體" panose="020B0604030504040204" pitchFamily="34" charset="-120"/>
                <a:cs typeface="Noto Sans Mono CJK JP Regular"/>
              </a:rPr>
              <a:t>時</a:t>
            </a:r>
            <a:r>
              <a:rPr sz="2400" dirty="0">
                <a:latin typeface="微軟正黑體" panose="020B0604030504040204" pitchFamily="34" charset="-120"/>
                <a:ea typeface="微軟正黑體" panose="020B0604030504040204" pitchFamily="34" charset="-120"/>
                <a:cs typeface="Noto Sans Mono CJK JP Regular"/>
              </a:rPr>
              <a:t>間上課</a:t>
            </a:r>
          </a:p>
          <a:p>
            <a:pPr marR="12700" indent="-137160">
              <a:lnSpc>
                <a:spcPts val="2000"/>
              </a:lnSpc>
              <a:spcBef>
                <a:spcPts val="1000"/>
              </a:spcBef>
              <a:buClr>
                <a:srgbClr val="FE8637"/>
              </a:buClr>
              <a:buSzPct val="70000"/>
              <a:buFont typeface="Wingdings"/>
              <a:buChar char=""/>
              <a:tabLst>
                <a:tab pos="137795" algn="l"/>
              </a:tabLst>
            </a:pPr>
            <a:r>
              <a:rPr sz="2400" dirty="0" err="1" smtClean="0">
                <a:latin typeface="微軟正黑體" panose="020B0604030504040204" pitchFamily="34" charset="-120"/>
                <a:ea typeface="微軟正黑體" panose="020B0604030504040204" pitchFamily="34" charset="-120"/>
                <a:cs typeface="Noto Sans Mono CJK JP Regular"/>
              </a:rPr>
              <a:t>其他處</a:t>
            </a:r>
            <a:r>
              <a:rPr sz="2400" spc="-10" dirty="0" err="1" smtClean="0">
                <a:latin typeface="微軟正黑體" panose="020B0604030504040204" pitchFamily="34" charset="-120"/>
                <a:ea typeface="微軟正黑體" panose="020B0604030504040204" pitchFamily="34" charset="-120"/>
                <a:cs typeface="Noto Sans Mono CJK JP Regular"/>
              </a:rPr>
              <a:t>室</a:t>
            </a:r>
            <a:r>
              <a:rPr sz="2400" dirty="0" err="1" smtClean="0">
                <a:latin typeface="微軟正黑體" panose="020B0604030504040204" pitchFamily="34" charset="-120"/>
                <a:ea typeface="微軟正黑體" panose="020B0604030504040204" pitchFamily="34" charset="-120"/>
                <a:cs typeface="Noto Sans Mono CJK JP Regular"/>
              </a:rPr>
              <a:t>或</a:t>
            </a:r>
            <a:r>
              <a:rPr sz="2400" spc="-10" dirty="0" err="1" smtClean="0">
                <a:latin typeface="微軟正黑體" panose="020B0604030504040204" pitchFamily="34" charset="-120"/>
                <a:ea typeface="微軟正黑體" panose="020B0604030504040204" pitchFamily="34" charset="-120"/>
                <a:cs typeface="Noto Sans Mono CJK JP Regular"/>
              </a:rPr>
              <a:t>其</a:t>
            </a:r>
            <a:r>
              <a:rPr sz="2400" dirty="0" err="1" smtClean="0">
                <a:latin typeface="微軟正黑體" panose="020B0604030504040204" pitchFamily="34" charset="-120"/>
                <a:ea typeface="微軟正黑體" panose="020B0604030504040204" pitchFamily="34" charset="-120"/>
                <a:cs typeface="Noto Sans Mono CJK JP Regular"/>
              </a:rPr>
              <a:t>他希望</a:t>
            </a:r>
            <a:r>
              <a:rPr sz="2400" spc="-10" dirty="0" err="1" smtClean="0">
                <a:latin typeface="微軟正黑體" panose="020B0604030504040204" pitchFamily="34" charset="-120"/>
                <a:ea typeface="微軟正黑體" panose="020B0604030504040204" pitchFamily="34" charset="-120"/>
                <a:cs typeface="Noto Sans Mono CJK JP Regular"/>
              </a:rPr>
              <a:t>配</a:t>
            </a:r>
            <a:r>
              <a:rPr sz="2400" dirty="0" err="1" smtClean="0">
                <a:latin typeface="微軟正黑體" panose="020B0604030504040204" pitchFamily="34" charset="-120"/>
                <a:ea typeface="微軟正黑體" panose="020B0604030504040204" pitchFamily="34" charset="-120"/>
                <a:cs typeface="Noto Sans Mono CJK JP Regular"/>
              </a:rPr>
              <a:t>合</a:t>
            </a:r>
            <a:r>
              <a:rPr sz="2400" spc="-10" dirty="0" err="1" smtClean="0">
                <a:latin typeface="微軟正黑體" panose="020B0604030504040204" pitchFamily="34" charset="-120"/>
                <a:ea typeface="微軟正黑體" panose="020B0604030504040204" pitchFamily="34" charset="-120"/>
                <a:cs typeface="Noto Sans Mono CJK JP Regular"/>
              </a:rPr>
              <a:t>的</a:t>
            </a:r>
            <a:r>
              <a:rPr sz="2400" dirty="0" err="1" smtClean="0">
                <a:latin typeface="微軟正黑體" panose="020B0604030504040204" pitchFamily="34" charset="-120"/>
                <a:ea typeface="微軟正黑體" panose="020B0604030504040204" pitchFamily="34" charset="-120"/>
                <a:cs typeface="Noto Sans Mono CJK JP Regular"/>
              </a:rPr>
              <a:t>要求</a:t>
            </a:r>
            <a:endParaRPr sz="2400" dirty="0">
              <a:latin typeface="微軟正黑體" panose="020B0604030504040204" pitchFamily="34" charset="-120"/>
              <a:ea typeface="微軟正黑體" panose="020B0604030504040204" pitchFamily="34" charset="-120"/>
              <a:cs typeface="Noto Sans Mono CJK JP Regular"/>
            </a:endParaRPr>
          </a:p>
          <a:p>
            <a:pPr marL="137160" indent="-137160">
              <a:lnSpc>
                <a:spcPct val="100000"/>
              </a:lnSpc>
              <a:spcBef>
                <a:spcPts val="1000"/>
              </a:spcBef>
              <a:buClr>
                <a:srgbClr val="FE8637"/>
              </a:buClr>
              <a:buSzPct val="70000"/>
              <a:buFont typeface="Wingdings"/>
              <a:buChar char=""/>
              <a:tabLst>
                <a:tab pos="137795" algn="l"/>
              </a:tabLst>
            </a:pPr>
            <a:r>
              <a:rPr sz="2400" dirty="0">
                <a:latin typeface="微軟正黑體" panose="020B0604030504040204" pitchFamily="34" charset="-120"/>
                <a:ea typeface="微軟正黑體" panose="020B0604030504040204" pitchFamily="34" charset="-120"/>
                <a:cs typeface="Noto Sans Mono CJK JP Regular"/>
              </a:rPr>
              <a:t>任教班</a:t>
            </a:r>
            <a:r>
              <a:rPr sz="2400" spc="-10" dirty="0">
                <a:latin typeface="微軟正黑體" panose="020B0604030504040204" pitchFamily="34" charset="-120"/>
                <a:ea typeface="微軟正黑體" panose="020B0604030504040204" pitchFamily="34" charset="-120"/>
                <a:cs typeface="Noto Sans Mono CJK JP Regular"/>
              </a:rPr>
              <a:t>級</a:t>
            </a:r>
            <a:r>
              <a:rPr sz="2400" dirty="0">
                <a:latin typeface="微軟正黑體" panose="020B0604030504040204" pitchFamily="34" charset="-120"/>
                <a:ea typeface="微軟正黑體" panose="020B0604030504040204" pitchFamily="34" charset="-120"/>
                <a:cs typeface="Noto Sans Mono CJK JP Regular"/>
              </a:rPr>
              <a:t>避</a:t>
            </a:r>
            <a:r>
              <a:rPr sz="2400" spc="-10" dirty="0">
                <a:latin typeface="微軟正黑體" panose="020B0604030504040204" pitchFamily="34" charset="-120"/>
                <a:ea typeface="微軟正黑體" panose="020B0604030504040204" pitchFamily="34" charset="-120"/>
                <a:cs typeface="Noto Sans Mono CJK JP Regular"/>
              </a:rPr>
              <a:t>開</a:t>
            </a:r>
            <a:r>
              <a:rPr sz="2400" dirty="0">
                <a:latin typeface="微軟正黑體" panose="020B0604030504040204" pitchFamily="34" charset="-120"/>
                <a:ea typeface="微軟正黑體" panose="020B0604030504040204" pitchFamily="34" charset="-120"/>
                <a:cs typeface="Noto Sans Mono CJK JP Regular"/>
              </a:rPr>
              <a:t>自己的</a:t>
            </a:r>
            <a:r>
              <a:rPr sz="2400" spc="-10" dirty="0">
                <a:latin typeface="微軟正黑體" panose="020B0604030504040204" pitchFamily="34" charset="-120"/>
                <a:ea typeface="微軟正黑體" panose="020B0604030504040204" pitchFamily="34" charset="-120"/>
                <a:cs typeface="Noto Sans Mono CJK JP Regular"/>
              </a:rPr>
              <a:t>小</a:t>
            </a:r>
            <a:r>
              <a:rPr sz="2400" dirty="0">
                <a:latin typeface="微軟正黑體" panose="020B0604030504040204" pitchFamily="34" charset="-120"/>
                <a:ea typeface="微軟正黑體" panose="020B0604030504040204" pitchFamily="34" charset="-120"/>
                <a:cs typeface="Noto Sans Mono CJK JP Regular"/>
              </a:rPr>
              <a:t>孩</a:t>
            </a:r>
          </a:p>
        </p:txBody>
      </p:sp>
      <p:sp>
        <p:nvSpPr>
          <p:cNvPr id="5" name="object 13"/>
          <p:cNvSpPr/>
          <p:nvPr/>
        </p:nvSpPr>
        <p:spPr>
          <a:xfrm>
            <a:off x="7928810" y="1925054"/>
            <a:ext cx="4078706" cy="2261936"/>
          </a:xfrm>
          <a:prstGeom prst="rect">
            <a:avLst/>
          </a:prstGeom>
          <a:blipFill>
            <a:blip r:embed="rId2" cstate="print"/>
            <a:stretch>
              <a:fillRect/>
            </a:stretch>
          </a:blipFill>
        </p:spPr>
        <p:txBody>
          <a:bodyPr wrap="square" lIns="0" tIns="0" rIns="0" bIns="0" rtlCol="0"/>
          <a:lstStyle/>
          <a:p>
            <a:endParaRPr/>
          </a:p>
        </p:txBody>
      </p:sp>
      <p:sp>
        <p:nvSpPr>
          <p:cNvPr id="6" name="object 27"/>
          <p:cNvSpPr txBox="1"/>
          <p:nvPr/>
        </p:nvSpPr>
        <p:spPr>
          <a:xfrm>
            <a:off x="8720088" y="2400166"/>
            <a:ext cx="3034766" cy="935513"/>
          </a:xfrm>
          <a:prstGeom prst="rect">
            <a:avLst/>
          </a:prstGeom>
        </p:spPr>
        <p:txBody>
          <a:bodyPr vert="horz" wrap="square" lIns="0" tIns="12065" rIns="0" bIns="0" rtlCol="0">
            <a:spAutoFit/>
          </a:bodyPr>
          <a:lstStyle/>
          <a:p>
            <a:pPr marR="5080" algn="just">
              <a:lnSpc>
                <a:spcPct val="100000"/>
              </a:lnSpc>
              <a:spcBef>
                <a:spcPts val="95"/>
              </a:spcBef>
            </a:pPr>
            <a:r>
              <a:rPr sz="2000" spc="-5" dirty="0">
                <a:latin typeface="華康抖抖體W5" panose="040B0509000000000000" pitchFamily="81" charset="-120"/>
                <a:ea typeface="華康抖抖體W5" panose="040B0509000000000000" pitchFamily="81" charset="-120"/>
                <a:cs typeface="Noto Sans CJK JP Regular"/>
              </a:rPr>
              <a:t>無法配合的話，會影響學 生學習效果，也有可能遭 受校內老師的…砲轟…</a:t>
            </a:r>
            <a:endParaRPr sz="2000" dirty="0">
              <a:latin typeface="華康抖抖體W5" panose="040B0509000000000000" pitchFamily="81" charset="-120"/>
              <a:ea typeface="華康抖抖體W5" panose="040B0509000000000000" pitchFamily="81" charset="-120"/>
              <a:cs typeface="Noto Sans CJK JP Regular"/>
            </a:endParaRPr>
          </a:p>
        </p:txBody>
      </p:sp>
    </p:spTree>
    <p:extLst>
      <p:ext uri="{BB962C8B-B14F-4D97-AF65-F5344CB8AC3E}">
        <p14:creationId xmlns:p14="http://schemas.microsoft.com/office/powerpoint/2010/main" val="3865238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dirty="0" smtClean="0"/>
              <a:t>前言</a:t>
            </a:r>
            <a:endParaRPr lang="zh-TW" altLang="en-US" sz="4800" dirty="0"/>
          </a:p>
        </p:txBody>
      </p:sp>
      <p:sp>
        <p:nvSpPr>
          <p:cNvPr id="3" name="內容版面配置區 2"/>
          <p:cNvSpPr>
            <a:spLocks noGrp="1"/>
          </p:cNvSpPr>
          <p:nvPr>
            <p:ph idx="1"/>
          </p:nvPr>
        </p:nvSpPr>
        <p:spPr>
          <a:xfrm>
            <a:off x="1065212" y="1632327"/>
            <a:ext cx="10148888" cy="2901573"/>
          </a:xfrm>
        </p:spPr>
        <p:txBody>
          <a:bodyPr>
            <a:normAutofit fontScale="92500"/>
          </a:bodyPr>
          <a:lstStyle/>
          <a:p>
            <a:r>
              <a:rPr lang="zh-TW" altLang="en-US" sz="4800" dirty="0" smtClean="0"/>
              <a:t>既來之，則安之</a:t>
            </a:r>
            <a:endParaRPr lang="en-US" altLang="zh-TW" sz="4800" dirty="0" smtClean="0"/>
          </a:p>
          <a:p>
            <a:r>
              <a:rPr lang="zh-TW" altLang="en-US" sz="4800" dirty="0" smtClean="0"/>
              <a:t>歡喜做，甘願受</a:t>
            </a:r>
            <a:endParaRPr lang="en-US" altLang="zh-TW" sz="4800" dirty="0" smtClean="0"/>
          </a:p>
          <a:p>
            <a:r>
              <a:rPr lang="zh-TW" altLang="en-US" sz="4800" dirty="0" smtClean="0"/>
              <a:t>沒什麼不能解決的事，開口問就對了</a:t>
            </a:r>
            <a:endParaRPr lang="en-US" altLang="zh-TW" sz="4800" dirty="0" smtClean="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4242" y="4763255"/>
            <a:ext cx="5673172" cy="1993145"/>
          </a:xfrm>
          <a:prstGeom prst="rect">
            <a:avLst/>
          </a:prstGeom>
        </p:spPr>
      </p:pic>
    </p:spTree>
    <p:extLst>
      <p:ext uri="{BB962C8B-B14F-4D97-AF65-F5344CB8AC3E}">
        <p14:creationId xmlns:p14="http://schemas.microsoft.com/office/powerpoint/2010/main" val="395533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5211" y="304800"/>
            <a:ext cx="10906209" cy="850232"/>
          </a:xfrm>
        </p:spPr>
        <p:txBody>
          <a:bodyPr>
            <a:normAutofit/>
          </a:bodyPr>
          <a:lstStyle/>
          <a:p>
            <a:r>
              <a:rPr lang="zh-TW" altLang="en-US" sz="4800" dirty="0"/>
              <a:t>排課的</a:t>
            </a:r>
            <a:r>
              <a:rPr lang="zh-TW" altLang="en-US" sz="4800" dirty="0" smtClean="0"/>
              <a:t>為難之處</a:t>
            </a:r>
            <a:r>
              <a:rPr lang="en-US" altLang="zh-TW" sz="4800" dirty="0" smtClean="0"/>
              <a:t>….</a:t>
            </a:r>
            <a:r>
              <a:rPr lang="zh-TW" altLang="en-US" sz="4800" dirty="0"/>
              <a:t>從教學組的角色談起</a:t>
            </a:r>
          </a:p>
        </p:txBody>
      </p:sp>
      <p:sp>
        <p:nvSpPr>
          <p:cNvPr id="4" name="object 12"/>
          <p:cNvSpPr txBox="1"/>
          <p:nvPr/>
        </p:nvSpPr>
        <p:spPr>
          <a:xfrm>
            <a:off x="812550" y="1727507"/>
            <a:ext cx="10563725" cy="4662174"/>
          </a:xfrm>
          <a:prstGeom prst="rect">
            <a:avLst/>
          </a:prstGeom>
        </p:spPr>
        <p:txBody>
          <a:bodyPr vert="horz" wrap="square" lIns="0" tIns="24765" rIns="0" bIns="0" rtlCol="0">
            <a:spAutoFit/>
          </a:bodyPr>
          <a:lstStyle/>
          <a:p>
            <a:pPr marR="77470">
              <a:lnSpc>
                <a:spcPts val="1380"/>
              </a:lnSpc>
              <a:spcBef>
                <a:spcPts val="1000"/>
              </a:spcBef>
            </a:pPr>
            <a:r>
              <a:rPr lang="en-US" altLang="zh-TW" sz="2400" spc="30" dirty="0" smtClean="0">
                <a:latin typeface="華康標識篇" panose="05050102010706020507" pitchFamily="17" charset="0"/>
                <a:ea typeface="微軟正黑體" panose="020B0604030504040204" pitchFamily="34" charset="-120"/>
                <a:cs typeface="Noto Sans CJK JP Regular"/>
              </a:rPr>
              <a:t>~</a:t>
            </a:r>
            <a:r>
              <a:rPr sz="2400" spc="35" dirty="0" err="1" smtClean="0">
                <a:latin typeface="微軟正黑體" panose="020B0604030504040204" pitchFamily="34" charset="-120"/>
                <a:ea typeface="微軟正黑體" panose="020B0604030504040204" pitchFamily="34" charset="-120"/>
                <a:cs typeface="Noto Sans CJK JP Regular"/>
              </a:rPr>
              <a:t>排課的為難之處</a:t>
            </a:r>
            <a:r>
              <a:rPr sz="2400" spc="35" dirty="0" smtClean="0">
                <a:latin typeface="微軟正黑體" panose="020B0604030504040204" pitchFamily="34" charset="-120"/>
                <a:ea typeface="微軟正黑體" panose="020B0604030504040204" pitchFamily="34" charset="-120"/>
                <a:cs typeface="Noto Sans CJK JP Regular"/>
              </a:rPr>
              <a:t>---</a:t>
            </a:r>
            <a:r>
              <a:rPr sz="2400" b="1" u="sng" spc="35" dirty="0" err="1" smtClean="0">
                <a:solidFill>
                  <a:srgbClr val="FF0000"/>
                </a:solidFill>
                <a:latin typeface="微軟正黑體" panose="020B0604030504040204" pitchFamily="34" charset="-120"/>
                <a:ea typeface="微軟正黑體" panose="020B0604030504040204" pitchFamily="34" charset="-120"/>
                <a:cs typeface="Noto Sans CJK JP Regular"/>
              </a:rPr>
              <a:t>其他需求</a:t>
            </a:r>
            <a:endParaRPr sz="2400" b="1" u="sng" dirty="0" smtClean="0">
              <a:solidFill>
                <a:srgbClr val="FF0000"/>
              </a:solidFill>
              <a:latin typeface="微軟正黑體" panose="020B0604030504040204" pitchFamily="34" charset="-120"/>
              <a:ea typeface="微軟正黑體" panose="020B0604030504040204" pitchFamily="34" charset="-120"/>
              <a:cs typeface="Noto Sans Mono CJK JP Regular"/>
            </a:endParaRPr>
          </a:p>
          <a:p>
            <a:pPr marL="137160" indent="-137160">
              <a:lnSpc>
                <a:spcPct val="100000"/>
              </a:lnSpc>
              <a:spcBef>
                <a:spcPts val="1000"/>
              </a:spcBef>
              <a:buClr>
                <a:srgbClr val="FE8637"/>
              </a:buClr>
              <a:buSzPct val="70833"/>
              <a:buFont typeface="Wingdings"/>
              <a:buChar char=""/>
              <a:tabLst>
                <a:tab pos="137160" algn="l"/>
              </a:tabLst>
            </a:pPr>
            <a:r>
              <a:rPr sz="2400" dirty="0" err="1" smtClean="0">
                <a:latin typeface="微軟正黑體" panose="020B0604030504040204" pitchFamily="34" charset="-120"/>
                <a:ea typeface="微軟正黑體" panose="020B0604030504040204" pitchFamily="34" charset="-120"/>
                <a:cs typeface="Noto Sans Mono CJK JP Regular"/>
              </a:rPr>
              <a:t>兼任行政職務教師排課集中</a:t>
            </a:r>
            <a:r>
              <a:rPr sz="2400" dirty="0" smtClean="0">
                <a:latin typeface="微軟正黑體" panose="020B0604030504040204" pitchFamily="34" charset="-120"/>
                <a:ea typeface="微軟正黑體" panose="020B0604030504040204" pitchFamily="34" charset="-120"/>
                <a:cs typeface="Noto Sans Mono CJK JP Regular"/>
              </a:rPr>
              <a:t>/</a:t>
            </a:r>
            <a:r>
              <a:rPr sz="2400" dirty="0" err="1" smtClean="0">
                <a:latin typeface="微軟正黑體" panose="020B0604030504040204" pitchFamily="34" charset="-120"/>
                <a:ea typeface="微軟正黑體" panose="020B0604030504040204" pitchFamily="34" charset="-120"/>
                <a:cs typeface="Noto Sans Mono CJK JP Regular"/>
              </a:rPr>
              <a:t>空堂集中，以利推展業務</a:t>
            </a:r>
            <a:endParaRPr sz="2400" dirty="0" smtClean="0">
              <a:latin typeface="微軟正黑體" panose="020B0604030504040204" pitchFamily="34" charset="-120"/>
              <a:ea typeface="微軟正黑體" panose="020B0604030504040204" pitchFamily="34" charset="-120"/>
              <a:cs typeface="Noto Sans Mono CJK JP Regular"/>
            </a:endParaRPr>
          </a:p>
          <a:p>
            <a:pPr marL="137160" indent="-137160">
              <a:lnSpc>
                <a:spcPct val="100000"/>
              </a:lnSpc>
              <a:spcBef>
                <a:spcPts val="1000"/>
              </a:spcBef>
              <a:buClr>
                <a:srgbClr val="FE8637"/>
              </a:buClr>
              <a:buSzPct val="70833"/>
              <a:buFont typeface="Wingdings"/>
              <a:buChar char=""/>
              <a:tabLst>
                <a:tab pos="137160" algn="l"/>
              </a:tabLst>
            </a:pPr>
            <a:r>
              <a:rPr sz="2400" dirty="0" err="1" smtClean="0">
                <a:latin typeface="微軟正黑體" panose="020B0604030504040204" pitchFamily="34" charset="-120"/>
                <a:ea typeface="微軟正黑體" panose="020B0604030504040204" pitchFamily="34" charset="-120"/>
                <a:cs typeface="Noto Sans Mono CJK JP Regular"/>
              </a:rPr>
              <a:t>級任教師每天都有空堂</a:t>
            </a:r>
            <a:r>
              <a:rPr lang="zh-TW" altLang="en-US" sz="2400" dirty="0" smtClean="0">
                <a:latin typeface="微軟正黑體" panose="020B0604030504040204" pitchFamily="34" charset="-120"/>
                <a:ea typeface="微軟正黑體" panose="020B0604030504040204" pitchFamily="34" charset="-120"/>
                <a:cs typeface="Noto Sans Mono CJK JP Regular"/>
              </a:rPr>
              <a:t>且空堂儘量分布各天</a:t>
            </a:r>
            <a:endParaRPr sz="2400" dirty="0">
              <a:latin typeface="微軟正黑體" panose="020B0604030504040204" pitchFamily="34" charset="-120"/>
              <a:ea typeface="微軟正黑體" panose="020B0604030504040204" pitchFamily="34" charset="-120"/>
              <a:cs typeface="Noto Sans Mono CJK JP Regular"/>
            </a:endParaRPr>
          </a:p>
          <a:p>
            <a:pPr marL="137160" indent="-137160">
              <a:lnSpc>
                <a:spcPct val="100000"/>
              </a:lnSpc>
              <a:spcBef>
                <a:spcPts val="1000"/>
              </a:spcBef>
              <a:buClr>
                <a:srgbClr val="FE8637"/>
              </a:buClr>
              <a:buSzPct val="70833"/>
              <a:buFont typeface="Wingdings"/>
              <a:buChar char=""/>
              <a:tabLst>
                <a:tab pos="137160" algn="l"/>
              </a:tabLst>
            </a:pPr>
            <a:r>
              <a:rPr sz="2400" dirty="0">
                <a:latin typeface="微軟正黑體" panose="020B0604030504040204" pitchFamily="34" charset="-120"/>
                <a:ea typeface="微軟正黑體" panose="020B0604030504040204" pitchFamily="34" charset="-120"/>
                <a:cs typeface="Noto Sans Mono CJK JP Regular"/>
              </a:rPr>
              <a:t>科任教師同一年級同一科目盡量集中安排</a:t>
            </a:r>
          </a:p>
          <a:p>
            <a:pPr marL="137160" indent="-137160">
              <a:lnSpc>
                <a:spcPct val="100000"/>
              </a:lnSpc>
              <a:spcBef>
                <a:spcPts val="1000"/>
              </a:spcBef>
              <a:buClr>
                <a:srgbClr val="FE8637"/>
              </a:buClr>
              <a:buSzPct val="70833"/>
              <a:buFont typeface="Wingdings"/>
              <a:buChar char=""/>
              <a:tabLst>
                <a:tab pos="137160" algn="l"/>
              </a:tabLst>
            </a:pPr>
            <a:r>
              <a:rPr sz="2400" dirty="0" err="1" smtClean="0">
                <a:latin typeface="微軟正黑體" panose="020B0604030504040204" pitchFamily="34" charset="-120"/>
                <a:ea typeface="微軟正黑體" panose="020B0604030504040204" pitchFamily="34" charset="-120"/>
                <a:cs typeface="Noto Sans Mono CJK JP Regular"/>
              </a:rPr>
              <a:t>有些導師希望有幾天最後一節是科任課</a:t>
            </a:r>
            <a:r>
              <a:rPr lang="en-US" sz="2400" dirty="0" smtClean="0">
                <a:latin typeface="微軟正黑體" panose="020B0604030504040204" pitchFamily="34" charset="-120"/>
                <a:ea typeface="微軟正黑體" panose="020B0604030504040204" pitchFamily="34" charset="-120"/>
                <a:cs typeface="Noto Sans Mono CJK JP Regular"/>
              </a:rPr>
              <a:t>(</a:t>
            </a:r>
            <a:r>
              <a:rPr lang="zh-TW" altLang="en-US" sz="2400" dirty="0" smtClean="0">
                <a:latin typeface="微軟正黑體" panose="020B0604030504040204" pitchFamily="34" charset="-120"/>
                <a:ea typeface="微軟正黑體" panose="020B0604030504040204" pitchFamily="34" charset="-120"/>
                <a:cs typeface="Noto Sans Mono CJK JP Regular"/>
              </a:rPr>
              <a:t>可忽略</a:t>
            </a:r>
            <a:r>
              <a:rPr lang="en-US" sz="2400" dirty="0" smtClean="0">
                <a:latin typeface="微軟正黑體" panose="020B0604030504040204" pitchFamily="34" charset="-120"/>
                <a:ea typeface="微軟正黑體" panose="020B0604030504040204" pitchFamily="34" charset="-120"/>
                <a:cs typeface="Noto Sans Mono CJK JP Regular"/>
              </a:rPr>
              <a:t>)</a:t>
            </a:r>
            <a:endParaRPr sz="2400" dirty="0">
              <a:latin typeface="微軟正黑體" panose="020B0604030504040204" pitchFamily="34" charset="-120"/>
              <a:ea typeface="微軟正黑體" panose="020B0604030504040204" pitchFamily="34" charset="-120"/>
              <a:cs typeface="Noto Sans Mono CJK JP Regular"/>
            </a:endParaRPr>
          </a:p>
          <a:p>
            <a:pPr marL="137160" indent="-137160">
              <a:lnSpc>
                <a:spcPct val="100000"/>
              </a:lnSpc>
              <a:spcBef>
                <a:spcPts val="1000"/>
              </a:spcBef>
              <a:buClr>
                <a:srgbClr val="FE8637"/>
              </a:buClr>
              <a:buSzPct val="70833"/>
              <a:buFont typeface="Wingdings"/>
              <a:buChar char=""/>
              <a:tabLst>
                <a:tab pos="137160" algn="l"/>
              </a:tabLst>
            </a:pPr>
            <a:r>
              <a:rPr sz="2400" dirty="0">
                <a:latin typeface="微軟正黑體" panose="020B0604030504040204" pitchFamily="34" charset="-120"/>
                <a:ea typeface="微軟正黑體" panose="020B0604030504040204" pitchFamily="34" charset="-120"/>
                <a:cs typeface="Noto Sans Mono CJK JP Regular"/>
              </a:rPr>
              <a:t>科任教師的課不要都排到最後一節</a:t>
            </a:r>
          </a:p>
          <a:p>
            <a:pPr marL="137160" indent="-137160">
              <a:lnSpc>
                <a:spcPct val="100000"/>
              </a:lnSpc>
              <a:spcBef>
                <a:spcPts val="1000"/>
              </a:spcBef>
              <a:buClr>
                <a:srgbClr val="FE8637"/>
              </a:buClr>
              <a:buSzPct val="70833"/>
              <a:buFont typeface="Wingdings"/>
              <a:buChar char=""/>
              <a:tabLst>
                <a:tab pos="137160" algn="l"/>
              </a:tabLst>
            </a:pPr>
            <a:r>
              <a:rPr sz="2400" dirty="0" err="1" smtClean="0">
                <a:latin typeface="微軟正黑體" panose="020B0604030504040204" pitchFamily="34" charset="-120"/>
                <a:ea typeface="微軟正黑體" panose="020B0604030504040204" pitchFamily="34" charset="-120"/>
                <a:cs typeface="Noto Sans Mono CJK JP Regular"/>
              </a:rPr>
              <a:t>科任教師每週至少有</a:t>
            </a:r>
            <a:r>
              <a:rPr lang="zh-TW" altLang="en-US" sz="2400" dirty="0" smtClean="0">
                <a:latin typeface="微軟正黑體" panose="020B0604030504040204" pitchFamily="34" charset="-120"/>
                <a:ea typeface="微軟正黑體" panose="020B0604030504040204" pitchFamily="34" charset="-120"/>
                <a:cs typeface="Noto Sans Mono CJK JP Regular"/>
              </a:rPr>
              <a:t>完整兩節以上</a:t>
            </a:r>
            <a:r>
              <a:rPr sz="2400" dirty="0" err="1" smtClean="0">
                <a:latin typeface="微軟正黑體" panose="020B0604030504040204" pitchFamily="34" charset="-120"/>
                <a:ea typeface="微軟正黑體" panose="020B0604030504040204" pitchFamily="34" charset="-120"/>
                <a:cs typeface="Noto Sans Mono CJK JP Regular"/>
              </a:rPr>
              <a:t>空堂</a:t>
            </a:r>
            <a:endParaRPr sz="2400" dirty="0">
              <a:latin typeface="微軟正黑體" panose="020B0604030504040204" pitchFamily="34" charset="-120"/>
              <a:ea typeface="微軟正黑體" panose="020B0604030504040204" pitchFamily="34" charset="-120"/>
              <a:cs typeface="Noto Sans Mono CJK JP Regular"/>
            </a:endParaRPr>
          </a:p>
          <a:p>
            <a:pPr marL="137160" marR="5080" indent="-137160" algn="just">
              <a:lnSpc>
                <a:spcPts val="3300"/>
              </a:lnSpc>
              <a:spcBef>
                <a:spcPts val="1000"/>
              </a:spcBef>
              <a:buClr>
                <a:srgbClr val="FE8637"/>
              </a:buClr>
              <a:buSzPct val="70833"/>
              <a:buFont typeface="Wingdings"/>
              <a:buChar char=""/>
              <a:tabLst>
                <a:tab pos="137160" algn="l"/>
              </a:tabLst>
            </a:pPr>
            <a:r>
              <a:rPr sz="2400" dirty="0" err="1" smtClean="0">
                <a:latin typeface="微軟正黑體" panose="020B0604030504040204" pitchFamily="34" charset="-120"/>
                <a:ea typeface="微軟正黑體" panose="020B0604030504040204" pitchFamily="34" charset="-120"/>
                <a:cs typeface="Noto Sans Mono CJK JP Regular"/>
              </a:rPr>
              <a:t>鐘點教師上課時間盡量集中</a:t>
            </a:r>
            <a:r>
              <a:rPr sz="2400" dirty="0" err="1">
                <a:latin typeface="微軟正黑體" panose="020B0604030504040204" pitchFamily="34" charset="-120"/>
                <a:ea typeface="微軟正黑體" panose="020B0604030504040204" pitchFamily="34" charset="-120"/>
                <a:cs typeface="Noto Sans Mono CJK JP Regular"/>
              </a:rPr>
              <a:t>（</a:t>
            </a:r>
            <a:r>
              <a:rPr sz="2400" dirty="0" err="1" smtClean="0">
                <a:latin typeface="微軟正黑體" panose="020B0604030504040204" pitchFamily="34" charset="-120"/>
                <a:ea typeface="微軟正黑體" panose="020B0604030504040204" pitchFamily="34" charset="-120"/>
                <a:cs typeface="Noto Sans Mono CJK JP Regular"/>
              </a:rPr>
              <a:t>如果排課時尚未找到鐘點教師</a:t>
            </a:r>
            <a:r>
              <a:rPr sz="2400" dirty="0" err="1">
                <a:latin typeface="微軟正黑體" panose="020B0604030504040204" pitchFamily="34" charset="-120"/>
                <a:ea typeface="微軟正黑體" panose="020B0604030504040204" pitchFamily="34" charset="-120"/>
                <a:cs typeface="Noto Sans Mono CJK JP Regular"/>
              </a:rPr>
              <a:t>，集中課程可能比較好找人、</a:t>
            </a:r>
            <a:r>
              <a:rPr sz="2400" dirty="0" err="1" smtClean="0">
                <a:latin typeface="微軟正黑體" panose="020B0604030504040204" pitchFamily="34" charset="-120"/>
                <a:ea typeface="微軟正黑體" panose="020B0604030504040204" pitchFamily="34" charset="-120"/>
                <a:cs typeface="Noto Sans Mono CJK JP Regular"/>
              </a:rPr>
              <a:t>比較容易安排鐘點老師代課</a:t>
            </a:r>
            <a:r>
              <a:rPr sz="2400" dirty="0">
                <a:latin typeface="微軟正黑體" panose="020B0604030504040204" pitchFamily="34" charset="-120"/>
                <a:ea typeface="微軟正黑體" panose="020B0604030504040204" pitchFamily="34" charset="-120"/>
                <a:cs typeface="Noto Sans Mono CJK JP Regular"/>
              </a:rPr>
              <a:t>）</a:t>
            </a:r>
          </a:p>
          <a:p>
            <a:pPr marL="137160" indent="-137160">
              <a:lnSpc>
                <a:spcPct val="100000"/>
              </a:lnSpc>
              <a:spcBef>
                <a:spcPts val="1000"/>
              </a:spcBef>
              <a:buClr>
                <a:srgbClr val="FE8637"/>
              </a:buClr>
              <a:buSzPct val="70833"/>
              <a:buFont typeface="Wingdings"/>
              <a:buChar char=""/>
              <a:tabLst>
                <a:tab pos="137160" algn="l"/>
              </a:tabLst>
            </a:pPr>
            <a:r>
              <a:rPr sz="2400" dirty="0" err="1">
                <a:latin typeface="微軟正黑體" panose="020B0604030504040204" pitchFamily="34" charset="-120"/>
                <a:ea typeface="微軟正黑體" panose="020B0604030504040204" pitchFamily="34" charset="-120"/>
                <a:cs typeface="Noto Sans Mono CJK JP Regular"/>
              </a:rPr>
              <a:t>族繁不及備載</a:t>
            </a:r>
            <a:r>
              <a:rPr sz="2400" dirty="0" smtClean="0">
                <a:latin typeface="微軟正黑體" panose="020B0604030504040204" pitchFamily="34" charset="-120"/>
                <a:ea typeface="微軟正黑體" panose="020B0604030504040204" pitchFamily="34" charset="-120"/>
                <a:cs typeface="Noto Sans Mono CJK JP Regular"/>
              </a:rPr>
              <a:t>……</a:t>
            </a:r>
            <a:endParaRPr sz="2400" dirty="0">
              <a:latin typeface="微軟正黑體" panose="020B0604030504040204" pitchFamily="34" charset="-120"/>
              <a:ea typeface="微軟正黑體" panose="020B0604030504040204" pitchFamily="34" charset="-120"/>
              <a:cs typeface="Noto Sans Mono CJK JP Regular"/>
            </a:endParaRPr>
          </a:p>
        </p:txBody>
      </p:sp>
      <p:sp>
        <p:nvSpPr>
          <p:cNvPr id="5" name="object 26"/>
          <p:cNvSpPr/>
          <p:nvPr/>
        </p:nvSpPr>
        <p:spPr>
          <a:xfrm>
            <a:off x="7951669" y="2117558"/>
            <a:ext cx="4019752" cy="2430378"/>
          </a:xfrm>
          <a:prstGeom prst="rect">
            <a:avLst/>
          </a:prstGeom>
          <a:blipFill>
            <a:blip r:embed="rId2" cstate="print"/>
            <a:stretch>
              <a:fillRect/>
            </a:stretch>
          </a:blipFill>
        </p:spPr>
        <p:txBody>
          <a:bodyPr wrap="square" lIns="0" tIns="0" rIns="0" bIns="0" rtlCol="0"/>
          <a:lstStyle/>
          <a:p>
            <a:endParaRPr/>
          </a:p>
        </p:txBody>
      </p:sp>
      <p:sp>
        <p:nvSpPr>
          <p:cNvPr id="6" name="object 27"/>
          <p:cNvSpPr txBox="1"/>
          <p:nvPr/>
        </p:nvSpPr>
        <p:spPr>
          <a:xfrm>
            <a:off x="8241029" y="2919795"/>
            <a:ext cx="3441032" cy="751488"/>
          </a:xfrm>
          <a:prstGeom prst="rect">
            <a:avLst/>
          </a:prstGeom>
        </p:spPr>
        <p:txBody>
          <a:bodyPr vert="horz" wrap="square" lIns="0" tIns="12700" rIns="0" bIns="0" rtlCol="0">
            <a:spAutoFit/>
          </a:bodyPr>
          <a:lstStyle/>
          <a:p>
            <a:pPr marR="5080" algn="ctr">
              <a:lnSpc>
                <a:spcPct val="100000"/>
              </a:lnSpc>
              <a:spcBef>
                <a:spcPts val="100"/>
              </a:spcBef>
            </a:pPr>
            <a:r>
              <a:rPr sz="2400" dirty="0" err="1" smtClean="0">
                <a:latin typeface="華康抖抖體W5" panose="040B0509000000000000" pitchFamily="81" charset="-120"/>
                <a:ea typeface="華康抖抖體W5" panose="040B0509000000000000" pitchFamily="81" charset="-120"/>
                <a:cs typeface="Noto Sans CJK JP Regular"/>
              </a:rPr>
              <a:t>比較站在老師的立場</a:t>
            </a:r>
            <a:r>
              <a:rPr sz="2400" dirty="0" err="1">
                <a:latin typeface="華康抖抖體W5" panose="040B0509000000000000" pitchFamily="81" charset="-120"/>
                <a:ea typeface="華康抖抖體W5" panose="040B0509000000000000" pitchFamily="81" charset="-120"/>
                <a:cs typeface="Noto Sans CJK JP Regular"/>
              </a:rPr>
              <a:t>，</a:t>
            </a:r>
            <a:r>
              <a:rPr sz="2400" dirty="0" err="1" smtClean="0">
                <a:latin typeface="華康抖抖體W5" panose="040B0509000000000000" pitchFamily="81" charset="-120"/>
                <a:ea typeface="華康抖抖體W5" panose="040B0509000000000000" pitchFamily="81" charset="-120"/>
                <a:cs typeface="Noto Sans CJK JP Regular"/>
              </a:rPr>
              <a:t>要思考配合排課的順位</a:t>
            </a:r>
            <a:r>
              <a:rPr sz="2400" dirty="0">
                <a:latin typeface="華康抖抖體W5" panose="040B0509000000000000" pitchFamily="81" charset="-120"/>
                <a:ea typeface="華康抖抖體W5" panose="040B0509000000000000" pitchFamily="81" charset="-120"/>
                <a:cs typeface="Noto Sans CJK JP Regular"/>
              </a:rPr>
              <a:t>…</a:t>
            </a:r>
          </a:p>
        </p:txBody>
      </p:sp>
    </p:spTree>
    <p:extLst>
      <p:ext uri="{BB962C8B-B14F-4D97-AF65-F5344CB8AC3E}">
        <p14:creationId xmlns:p14="http://schemas.microsoft.com/office/powerpoint/2010/main" val="181215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版面配置區 9"/>
          <p:cNvSpPr>
            <a:spLocks noGrp="1"/>
          </p:cNvSpPr>
          <p:nvPr>
            <p:ph type="body" sz="quarter" idx="10"/>
          </p:nvPr>
        </p:nvSpPr>
        <p:spPr>
          <a:xfrm>
            <a:off x="4254310" y="2103521"/>
            <a:ext cx="3152158" cy="2684790"/>
          </a:xfrm>
        </p:spPr>
        <p:txBody>
          <a:bodyPr>
            <a:normAutofit/>
          </a:bodyPr>
          <a:lstStyle/>
          <a:p>
            <a:pPr marL="401955" marR="273685" indent="-114300">
              <a:lnSpc>
                <a:spcPct val="99100"/>
              </a:lnSpc>
              <a:spcBef>
                <a:spcPts val="600"/>
              </a:spcBef>
              <a:buFont typeface="Georgia"/>
              <a:buChar char="•"/>
              <a:tabLst>
                <a:tab pos="402590" algn="l"/>
              </a:tabLst>
            </a:pPr>
            <a:r>
              <a:rPr lang="zh-TW" altLang="en-US" sz="2800" spc="5" dirty="0">
                <a:latin typeface="Noto Sans CJK JP Regular"/>
                <a:cs typeface="Noto Sans CJK JP Regular"/>
              </a:rPr>
              <a:t>掌握排</a:t>
            </a:r>
            <a:r>
              <a:rPr lang="zh-TW" altLang="en-US" sz="2800" spc="5" dirty="0" smtClean="0">
                <a:latin typeface="Noto Sans CJK JP Regular"/>
                <a:cs typeface="Noto Sans CJK JP Regular"/>
              </a:rPr>
              <a:t>課原則</a:t>
            </a:r>
            <a:r>
              <a:rPr lang="zh-TW" altLang="en-US" sz="2800" spc="5" dirty="0">
                <a:latin typeface="Noto Sans CJK JP Regular"/>
                <a:cs typeface="Noto Sans CJK JP Regular"/>
              </a:rPr>
              <a:t>及</a:t>
            </a:r>
            <a:r>
              <a:rPr lang="zh-TW" altLang="en-US" sz="2800" spc="5" dirty="0" smtClean="0">
                <a:latin typeface="Noto Sans CJK JP Regular"/>
                <a:cs typeface="Noto Sans CJK JP Regular"/>
              </a:rPr>
              <a:t>需</a:t>
            </a:r>
            <a:r>
              <a:rPr lang="zh-TW" altLang="en-US" sz="2800" spc="-5" dirty="0" smtClean="0">
                <a:latin typeface="Noto Sans CJK JP Regular"/>
                <a:cs typeface="Noto Sans CJK JP Regular"/>
              </a:rPr>
              <a:t>求</a:t>
            </a:r>
            <a:endParaRPr lang="zh-TW" altLang="en-US" sz="2800" dirty="0">
              <a:latin typeface="Noto Sans CJK JP Regular"/>
              <a:cs typeface="Noto Sans CJK JP Regular"/>
            </a:endParaRPr>
          </a:p>
          <a:p>
            <a:pPr marL="401955" indent="-114300">
              <a:spcBef>
                <a:spcPts val="600"/>
              </a:spcBef>
              <a:buFont typeface="Georgia"/>
              <a:buChar char="•"/>
              <a:tabLst>
                <a:tab pos="402590" algn="l"/>
              </a:tabLst>
            </a:pPr>
            <a:r>
              <a:rPr lang="zh-TW" altLang="en-US" sz="2800" spc="5" dirty="0">
                <a:latin typeface="Noto Sans CJK JP Regular"/>
                <a:cs typeface="Noto Sans CJK JP Regular"/>
              </a:rPr>
              <a:t>頭腦清晰</a:t>
            </a:r>
            <a:endParaRPr lang="zh-TW" altLang="en-US" sz="2800" dirty="0">
              <a:latin typeface="Noto Sans CJK JP Regular"/>
              <a:cs typeface="Noto Sans CJK JP Regular"/>
            </a:endParaRPr>
          </a:p>
          <a:p>
            <a:pPr marL="401955" indent="-114300">
              <a:spcBef>
                <a:spcPts val="600"/>
              </a:spcBef>
              <a:buFont typeface="Georgia"/>
              <a:buChar char="•"/>
              <a:tabLst>
                <a:tab pos="402590" algn="l"/>
              </a:tabLst>
            </a:pPr>
            <a:r>
              <a:rPr lang="zh-TW" altLang="en-US" sz="2800" spc="5" dirty="0">
                <a:latin typeface="Noto Sans CJK JP Regular"/>
                <a:cs typeface="Noto Sans CJK JP Regular"/>
              </a:rPr>
              <a:t>遠離塵囂</a:t>
            </a:r>
            <a:endParaRPr lang="zh-TW" altLang="en-US" sz="2800" dirty="0">
              <a:latin typeface="Noto Sans CJK JP Regular"/>
              <a:cs typeface="Noto Sans CJK JP Regular"/>
            </a:endParaRPr>
          </a:p>
          <a:p>
            <a:pPr marL="401955" indent="-114300">
              <a:spcBef>
                <a:spcPts val="600"/>
              </a:spcBef>
              <a:buFont typeface="Georgia"/>
              <a:buChar char="•"/>
              <a:tabLst>
                <a:tab pos="402590" algn="l"/>
              </a:tabLst>
            </a:pPr>
            <a:r>
              <a:rPr lang="zh-TW" altLang="en-US" sz="2800" spc="5" dirty="0">
                <a:latin typeface="Noto Sans CJK JP Regular"/>
                <a:cs typeface="Noto Sans CJK JP Regular"/>
              </a:rPr>
              <a:t>一鼓作氣</a:t>
            </a:r>
            <a:endParaRPr lang="zh-TW" altLang="en-US" sz="2800" dirty="0">
              <a:latin typeface="Noto Sans CJK JP Regular"/>
              <a:cs typeface="Noto Sans CJK JP Regular"/>
            </a:endParaRPr>
          </a:p>
          <a:p>
            <a:endParaRPr lang="zh-TW" altLang="en-US" dirty="0"/>
          </a:p>
        </p:txBody>
      </p:sp>
      <p:sp>
        <p:nvSpPr>
          <p:cNvPr id="11" name="文字版面配置區 10"/>
          <p:cNvSpPr>
            <a:spLocks noGrp="1"/>
          </p:cNvSpPr>
          <p:nvPr>
            <p:ph type="body" sz="quarter" idx="11"/>
          </p:nvPr>
        </p:nvSpPr>
        <p:spPr>
          <a:xfrm>
            <a:off x="71275" y="2064526"/>
            <a:ext cx="3852168" cy="2327000"/>
          </a:xfrm>
        </p:spPr>
        <p:txBody>
          <a:bodyPr/>
          <a:lstStyle/>
          <a:p>
            <a:pPr marL="618490" marR="497840" indent="-114300">
              <a:lnSpc>
                <a:spcPct val="99100"/>
              </a:lnSpc>
              <a:spcBef>
                <a:spcPts val="5"/>
              </a:spcBef>
              <a:buFont typeface="Georgia"/>
              <a:buChar char="•"/>
              <a:tabLst>
                <a:tab pos="619125" algn="l"/>
              </a:tabLst>
            </a:pPr>
            <a:r>
              <a:rPr lang="zh-TW" altLang="en-US" sz="2800" spc="5" dirty="0">
                <a:latin typeface="Noto Sans CJK JP Regular"/>
                <a:cs typeface="Noto Sans CJK JP Regular"/>
              </a:rPr>
              <a:t>事先</a:t>
            </a:r>
            <a:r>
              <a:rPr lang="zh-TW" altLang="en-US" sz="2800" spc="5" dirty="0" smtClean="0">
                <a:latin typeface="Noto Sans CJK JP Regular"/>
                <a:cs typeface="Noto Sans CJK JP Regular"/>
              </a:rPr>
              <a:t>蒐集排</a:t>
            </a:r>
            <a:r>
              <a:rPr lang="zh-TW" altLang="en-US" sz="2800" spc="5" dirty="0">
                <a:latin typeface="Noto Sans CJK JP Regular"/>
                <a:cs typeface="Noto Sans CJK JP Regular"/>
              </a:rPr>
              <a:t>課所</a:t>
            </a:r>
            <a:r>
              <a:rPr lang="zh-TW" altLang="en-US" sz="2800" spc="5" dirty="0" smtClean="0">
                <a:latin typeface="Noto Sans CJK JP Regular"/>
                <a:cs typeface="Noto Sans CJK JP Regular"/>
              </a:rPr>
              <a:t>需</a:t>
            </a:r>
            <a:r>
              <a:rPr lang="zh-TW" altLang="en-US" sz="2800" dirty="0" smtClean="0">
                <a:latin typeface="Noto Sans CJK JP Regular"/>
                <a:cs typeface="Noto Sans CJK JP Regular"/>
              </a:rPr>
              <a:t>資料</a:t>
            </a:r>
            <a:endParaRPr lang="zh-TW" altLang="en-US" sz="2800" dirty="0">
              <a:latin typeface="Noto Sans CJK JP Regular"/>
              <a:cs typeface="Noto Sans CJK JP Regular"/>
            </a:endParaRPr>
          </a:p>
          <a:p>
            <a:pPr marL="618490" marR="497840" indent="-114300">
              <a:lnSpc>
                <a:spcPct val="98900"/>
              </a:lnSpc>
              <a:spcBef>
                <a:spcPts val="200"/>
              </a:spcBef>
              <a:buFont typeface="Georgia"/>
              <a:buChar char="•"/>
              <a:tabLst>
                <a:tab pos="619125" algn="l"/>
              </a:tabLst>
            </a:pPr>
            <a:r>
              <a:rPr lang="zh-TW" altLang="en-US" sz="2800" spc="5" dirty="0">
                <a:latin typeface="Noto Sans CJK JP Regular"/>
                <a:cs typeface="Noto Sans CJK JP Regular"/>
              </a:rPr>
              <a:t>熟悉排</a:t>
            </a:r>
            <a:r>
              <a:rPr lang="zh-TW" altLang="en-US" sz="2800" spc="5" dirty="0" smtClean="0">
                <a:latin typeface="Noto Sans CJK JP Regular"/>
                <a:cs typeface="Noto Sans CJK JP Regular"/>
              </a:rPr>
              <a:t>課原則</a:t>
            </a:r>
            <a:r>
              <a:rPr lang="zh-TW" altLang="en-US" sz="2800" spc="5" dirty="0">
                <a:latin typeface="Noto Sans CJK JP Regular"/>
                <a:cs typeface="Noto Sans CJK JP Regular"/>
              </a:rPr>
              <a:t>及</a:t>
            </a:r>
            <a:r>
              <a:rPr lang="zh-TW" altLang="en-US" sz="2800" spc="5" dirty="0" smtClean="0">
                <a:latin typeface="Noto Sans CJK JP Regular"/>
                <a:cs typeface="Noto Sans CJK JP Regular"/>
              </a:rPr>
              <a:t>需</a:t>
            </a:r>
            <a:r>
              <a:rPr lang="zh-TW" altLang="en-US" sz="2800" spc="-5" dirty="0" smtClean="0">
                <a:latin typeface="Noto Sans CJK JP Regular"/>
                <a:cs typeface="Noto Sans CJK JP Regular"/>
              </a:rPr>
              <a:t>求</a:t>
            </a:r>
            <a:endParaRPr lang="zh-TW" altLang="en-US" sz="2800" dirty="0">
              <a:latin typeface="Noto Sans CJK JP Regular"/>
              <a:cs typeface="Noto Sans CJK JP Regular"/>
            </a:endParaRPr>
          </a:p>
          <a:p>
            <a:pPr marL="618490" indent="-114300">
              <a:spcBef>
                <a:spcPts val="220"/>
              </a:spcBef>
              <a:buFont typeface="Georgia"/>
              <a:buChar char="•"/>
              <a:tabLst>
                <a:tab pos="619125" algn="l"/>
              </a:tabLst>
            </a:pPr>
            <a:r>
              <a:rPr lang="zh-TW" altLang="en-US" sz="2800" spc="5" dirty="0">
                <a:latin typeface="Noto Sans CJK JP Regular"/>
                <a:cs typeface="Noto Sans CJK JP Regular"/>
              </a:rPr>
              <a:t>完成配課</a:t>
            </a:r>
            <a:endParaRPr lang="zh-TW" altLang="en-US" sz="2800" dirty="0">
              <a:latin typeface="Noto Sans CJK JP Regular"/>
              <a:cs typeface="Noto Sans CJK JP Regular"/>
            </a:endParaRPr>
          </a:p>
          <a:p>
            <a:endParaRPr lang="zh-TW" altLang="en-US" dirty="0"/>
          </a:p>
        </p:txBody>
      </p:sp>
      <p:sp>
        <p:nvSpPr>
          <p:cNvPr id="2" name="標題 1"/>
          <p:cNvSpPr>
            <a:spLocks noGrp="1"/>
          </p:cNvSpPr>
          <p:nvPr>
            <p:ph type="title" idx="4294967295"/>
          </p:nvPr>
        </p:nvSpPr>
        <p:spPr>
          <a:xfrm>
            <a:off x="962527" y="568316"/>
            <a:ext cx="9083842" cy="910389"/>
          </a:xfrm>
        </p:spPr>
        <p:txBody>
          <a:bodyPr>
            <a:normAutofit/>
          </a:bodyPr>
          <a:lstStyle/>
          <a:p>
            <a:r>
              <a:rPr lang="zh-TW" altLang="en-US" sz="4800" dirty="0" smtClean="0"/>
              <a:t>排課流程概略</a:t>
            </a:r>
            <a:endParaRPr lang="zh-TW" altLang="en-US" sz="4800" dirty="0"/>
          </a:p>
        </p:txBody>
      </p:sp>
      <p:pic>
        <p:nvPicPr>
          <p:cNvPr id="12" name="圖片 11"/>
          <p:cNvPicPr>
            <a:picLocks noChangeAspect="1"/>
          </p:cNvPicPr>
          <p:nvPr/>
        </p:nvPicPr>
        <p:blipFill>
          <a:blip r:embed="rId2"/>
          <a:stretch>
            <a:fillRect/>
          </a:stretch>
        </p:blipFill>
        <p:spPr>
          <a:xfrm>
            <a:off x="7868653" y="2064526"/>
            <a:ext cx="2516663" cy="2515969"/>
          </a:xfrm>
          <a:prstGeom prst="rect">
            <a:avLst/>
          </a:prstGeom>
        </p:spPr>
      </p:pic>
      <p:sp>
        <p:nvSpPr>
          <p:cNvPr id="13" name="文字版面配置區 10"/>
          <p:cNvSpPr txBox="1">
            <a:spLocks/>
          </p:cNvSpPr>
          <p:nvPr/>
        </p:nvSpPr>
        <p:spPr>
          <a:xfrm>
            <a:off x="8068206" y="2103521"/>
            <a:ext cx="2940689" cy="1665263"/>
          </a:xfrm>
          <a:prstGeom prst="rect">
            <a:avLst/>
          </a:prstGeom>
        </p:spPr>
        <p:txBody>
          <a:bodyPr vert="horz" lIns="91440" tIns="45720" rIns="91440" bIns="45720" rtlCol="0">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608965" indent="-114300">
              <a:spcBef>
                <a:spcPts val="1200"/>
              </a:spcBef>
              <a:buFont typeface="Georgia"/>
              <a:buChar char="•"/>
              <a:tabLst>
                <a:tab pos="609600" algn="l"/>
              </a:tabLst>
            </a:pPr>
            <a:r>
              <a:rPr lang="zh-TW" altLang="en-US" sz="2800" dirty="0" smtClean="0">
                <a:latin typeface="Noto Sans CJK JP Regular"/>
                <a:cs typeface="Noto Sans CJK JP Regular"/>
              </a:rPr>
              <a:t>檢視調整</a:t>
            </a:r>
          </a:p>
          <a:p>
            <a:pPr marL="608965" marR="120650" indent="-114300">
              <a:spcBef>
                <a:spcPts val="1200"/>
              </a:spcBef>
              <a:buFont typeface="Georgia"/>
              <a:buChar char="•"/>
              <a:tabLst>
                <a:tab pos="609600" algn="l"/>
              </a:tabLst>
            </a:pPr>
            <a:r>
              <a:rPr lang="en-US" altLang="zh-TW" sz="2800" b="1" dirty="0" smtClean="0">
                <a:latin typeface="Times New Roman"/>
                <a:cs typeface="Times New Roman"/>
              </a:rPr>
              <a:t>KE</a:t>
            </a:r>
            <a:r>
              <a:rPr lang="en-US" altLang="zh-TW" sz="2800" b="1" spc="-5" dirty="0" smtClean="0">
                <a:latin typeface="Times New Roman"/>
                <a:cs typeface="Times New Roman"/>
              </a:rPr>
              <a:t>Y</a:t>
            </a:r>
            <a:r>
              <a:rPr lang="zh-TW" altLang="en-US" sz="2800" dirty="0" smtClean="0">
                <a:latin typeface="Noto Sans CJK JP Regular"/>
                <a:cs typeface="Noto Sans CJK JP Regular"/>
              </a:rPr>
              <a:t>入課表</a:t>
            </a:r>
            <a:endParaRPr lang="zh-TW" altLang="en-US" sz="2800" dirty="0"/>
          </a:p>
        </p:txBody>
      </p:sp>
      <p:sp>
        <p:nvSpPr>
          <p:cNvPr id="14" name="向右箭號 13"/>
          <p:cNvSpPr/>
          <p:nvPr/>
        </p:nvSpPr>
        <p:spPr>
          <a:xfrm>
            <a:off x="3457649" y="2777973"/>
            <a:ext cx="838201" cy="9001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向右箭號 14"/>
          <p:cNvSpPr/>
          <p:nvPr/>
        </p:nvSpPr>
        <p:spPr>
          <a:xfrm>
            <a:off x="7030452" y="2777973"/>
            <a:ext cx="838201" cy="9001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24369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971759" y="593558"/>
            <a:ext cx="10058402" cy="970547"/>
          </a:xfrm>
        </p:spPr>
        <p:txBody>
          <a:bodyPr>
            <a:normAutofit/>
          </a:bodyPr>
          <a:lstStyle/>
          <a:p>
            <a:r>
              <a:rPr lang="zh-TW" altLang="en-US" sz="4800" dirty="0" smtClean="0"/>
              <a:t>開始配課或排課前事先所蒐集的資料</a:t>
            </a:r>
            <a:endParaRPr lang="zh-TW" altLang="en-US" sz="4800" dirty="0"/>
          </a:p>
        </p:txBody>
      </p:sp>
      <p:sp>
        <p:nvSpPr>
          <p:cNvPr id="5" name="內容版面配置區 4"/>
          <p:cNvSpPr>
            <a:spLocks noGrp="1"/>
          </p:cNvSpPr>
          <p:nvPr>
            <p:ph idx="1"/>
          </p:nvPr>
        </p:nvSpPr>
        <p:spPr>
          <a:xfrm>
            <a:off x="971759" y="1955132"/>
            <a:ext cx="10665575" cy="4229100"/>
          </a:xfrm>
        </p:spPr>
        <p:txBody>
          <a:bodyPr>
            <a:normAutofit/>
          </a:bodyPr>
          <a:lstStyle/>
          <a:p>
            <a:pPr marL="137160" indent="-137160">
              <a:spcBef>
                <a:spcPts val="919"/>
              </a:spcBef>
              <a:buClr>
                <a:srgbClr val="FE8637"/>
              </a:buClr>
              <a:buSzPct val="70833"/>
              <a:buFont typeface="Wingdings"/>
              <a:buChar char=""/>
              <a:tabLst>
                <a:tab pos="137160" algn="l"/>
              </a:tabLst>
            </a:pPr>
            <a:r>
              <a:rPr lang="zh-TW" altLang="en-US" sz="2800" dirty="0">
                <a:latin typeface="Noto Sans Mono CJK JP Regular"/>
                <a:cs typeface="Noto Sans Mono CJK JP Regular"/>
              </a:rPr>
              <a:t>確認</a:t>
            </a:r>
            <a:r>
              <a:rPr lang="zh-TW" altLang="en-US" sz="2800" u="sng" dirty="0">
                <a:solidFill>
                  <a:srgbClr val="D2611C"/>
                </a:solidFill>
                <a:uFill>
                  <a:solidFill>
                    <a:srgbClr val="D2611C"/>
                  </a:solidFill>
                </a:uFill>
                <a:latin typeface="Noto Sans Mono CJK JP Regular"/>
                <a:cs typeface="Noto Sans Mono CJK JP Regular"/>
              </a:rPr>
              <a:t>學習領域節數分配表</a:t>
            </a:r>
            <a:r>
              <a:rPr lang="en-US" altLang="zh-TW" sz="2800" dirty="0">
                <a:latin typeface="Noto Sans Mono CJK JP Regular"/>
                <a:cs typeface="Noto Sans Mono CJK JP Regular"/>
              </a:rPr>
              <a:t>---</a:t>
            </a:r>
            <a:r>
              <a:rPr lang="zh-TW" altLang="en-US" sz="2800" dirty="0">
                <a:latin typeface="Noto Sans Mono CJK JP Regular"/>
                <a:cs typeface="Noto Sans Mono CJK JP Regular"/>
              </a:rPr>
              <a:t>課發會</a:t>
            </a:r>
          </a:p>
          <a:p>
            <a:pPr marL="137160" marR="5080" indent="-137160">
              <a:spcBef>
                <a:spcPts val="300"/>
              </a:spcBef>
              <a:buClr>
                <a:srgbClr val="FE8637"/>
              </a:buClr>
              <a:buSzPct val="70833"/>
              <a:buFont typeface="Wingdings"/>
              <a:buChar char=""/>
              <a:tabLst>
                <a:tab pos="137160" algn="l"/>
              </a:tabLst>
            </a:pPr>
            <a:r>
              <a:rPr lang="zh-TW" altLang="en-US" sz="2800" dirty="0">
                <a:latin typeface="Noto Sans Mono CJK JP Regular"/>
                <a:cs typeface="Noto Sans Mono CJK JP Regular"/>
              </a:rPr>
              <a:t>確認各學年的科任課科目</a:t>
            </a:r>
            <a:r>
              <a:rPr lang="en-US" altLang="zh-TW" sz="2800" dirty="0">
                <a:latin typeface="Noto Sans Mono CJK JP Regular"/>
                <a:cs typeface="Noto Sans Mono CJK JP Regular"/>
              </a:rPr>
              <a:t>---</a:t>
            </a:r>
            <a:r>
              <a:rPr lang="zh-TW" altLang="en-US" sz="2800" dirty="0">
                <a:latin typeface="Noto Sans Mono CJK JP Regular"/>
                <a:cs typeface="Noto Sans Mono CJK JP Regular"/>
              </a:rPr>
              <a:t>課發會（有些學校是由學年 自行訂定）</a:t>
            </a:r>
          </a:p>
          <a:p>
            <a:endParaRPr lang="zh-TW" altLang="en-US" sz="2800" dirty="0"/>
          </a:p>
        </p:txBody>
      </p:sp>
      <p:sp>
        <p:nvSpPr>
          <p:cNvPr id="6" name="object 29"/>
          <p:cNvSpPr/>
          <p:nvPr/>
        </p:nvSpPr>
        <p:spPr>
          <a:xfrm>
            <a:off x="1065211" y="5390147"/>
            <a:ext cx="5239336" cy="794085"/>
          </a:xfrm>
          <a:custGeom>
            <a:avLst/>
            <a:gdLst/>
            <a:ahLst/>
            <a:cxnLst/>
            <a:rect l="l" t="t" r="r" b="b"/>
            <a:pathLst>
              <a:path w="1872614" h="252729">
                <a:moveTo>
                  <a:pt x="1830324" y="0"/>
                </a:moveTo>
                <a:lnTo>
                  <a:pt x="41910" y="0"/>
                </a:lnTo>
                <a:lnTo>
                  <a:pt x="25717" y="3333"/>
                </a:lnTo>
                <a:lnTo>
                  <a:pt x="12382" y="12382"/>
                </a:lnTo>
                <a:lnTo>
                  <a:pt x="3333" y="25717"/>
                </a:lnTo>
                <a:lnTo>
                  <a:pt x="0" y="41910"/>
                </a:lnTo>
                <a:lnTo>
                  <a:pt x="0" y="210312"/>
                </a:lnTo>
                <a:lnTo>
                  <a:pt x="3333" y="226504"/>
                </a:lnTo>
                <a:lnTo>
                  <a:pt x="12382" y="239839"/>
                </a:lnTo>
                <a:lnTo>
                  <a:pt x="25717" y="248888"/>
                </a:lnTo>
                <a:lnTo>
                  <a:pt x="41910" y="252222"/>
                </a:lnTo>
                <a:lnTo>
                  <a:pt x="1830324" y="252222"/>
                </a:lnTo>
                <a:lnTo>
                  <a:pt x="1846837" y="248888"/>
                </a:lnTo>
                <a:lnTo>
                  <a:pt x="1860137" y="239839"/>
                </a:lnTo>
                <a:lnTo>
                  <a:pt x="1869007" y="226504"/>
                </a:lnTo>
                <a:lnTo>
                  <a:pt x="1872233" y="210312"/>
                </a:lnTo>
                <a:lnTo>
                  <a:pt x="1872233" y="41910"/>
                </a:lnTo>
                <a:lnTo>
                  <a:pt x="1869007" y="25717"/>
                </a:lnTo>
                <a:lnTo>
                  <a:pt x="1860137" y="12382"/>
                </a:lnTo>
                <a:lnTo>
                  <a:pt x="1846837" y="3333"/>
                </a:lnTo>
                <a:lnTo>
                  <a:pt x="1830324" y="0"/>
                </a:lnTo>
                <a:close/>
              </a:path>
            </a:pathLst>
          </a:custGeom>
          <a:solidFill>
            <a:srgbClr val="FE8637"/>
          </a:solidFill>
        </p:spPr>
        <p:txBody>
          <a:bodyPr wrap="square" lIns="0" tIns="0" rIns="0" bIns="0" rtlCol="0"/>
          <a:lstStyle/>
          <a:p>
            <a:endParaRPr/>
          </a:p>
        </p:txBody>
      </p:sp>
      <p:sp>
        <p:nvSpPr>
          <p:cNvPr id="7" name="object 31"/>
          <p:cNvSpPr txBox="1"/>
          <p:nvPr/>
        </p:nvSpPr>
        <p:spPr>
          <a:xfrm>
            <a:off x="1396601" y="5596111"/>
            <a:ext cx="4697812" cy="382156"/>
          </a:xfrm>
          <a:prstGeom prst="rect">
            <a:avLst/>
          </a:prstGeom>
        </p:spPr>
        <p:txBody>
          <a:bodyPr vert="horz" wrap="square" lIns="0" tIns="12700" rIns="0" bIns="0" rtlCol="0">
            <a:spAutoFit/>
          </a:bodyPr>
          <a:lstStyle/>
          <a:p>
            <a:pPr>
              <a:lnSpc>
                <a:spcPct val="100000"/>
              </a:lnSpc>
              <a:spcBef>
                <a:spcPts val="100"/>
              </a:spcBef>
            </a:pPr>
            <a:r>
              <a:rPr sz="2400" dirty="0">
                <a:solidFill>
                  <a:srgbClr val="FFFFFF"/>
                </a:solidFill>
                <a:latin typeface="Droid Sans Fallback"/>
                <a:cs typeface="Droid Sans Fallback"/>
              </a:rPr>
              <a:t>以上作業大約在五月底、六月初</a:t>
            </a:r>
            <a:endParaRPr sz="2400" dirty="0">
              <a:latin typeface="Droid Sans Fallback"/>
              <a:cs typeface="Droid Sans Fallback"/>
            </a:endParaRPr>
          </a:p>
        </p:txBody>
      </p:sp>
    </p:spTree>
    <p:extLst>
      <p:ext uri="{BB962C8B-B14F-4D97-AF65-F5344CB8AC3E}">
        <p14:creationId xmlns:p14="http://schemas.microsoft.com/office/powerpoint/2010/main" val="285836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5212" y="143927"/>
            <a:ext cx="10058402" cy="822158"/>
          </a:xfrm>
        </p:spPr>
        <p:txBody>
          <a:bodyPr>
            <a:normAutofit/>
          </a:bodyPr>
          <a:lstStyle/>
          <a:p>
            <a:r>
              <a:rPr lang="zh-TW" altLang="en-US" sz="4800" dirty="0"/>
              <a:t>開始配課或排課前事先所蒐集的資料</a:t>
            </a:r>
          </a:p>
        </p:txBody>
      </p:sp>
      <p:sp>
        <p:nvSpPr>
          <p:cNvPr id="3" name="內容版面配置區 2"/>
          <p:cNvSpPr>
            <a:spLocks noGrp="1"/>
          </p:cNvSpPr>
          <p:nvPr>
            <p:ph idx="1"/>
          </p:nvPr>
        </p:nvSpPr>
        <p:spPr>
          <a:xfrm>
            <a:off x="39311" y="1071921"/>
            <a:ext cx="12476748" cy="4531889"/>
          </a:xfrm>
        </p:spPr>
        <p:txBody>
          <a:bodyPr>
            <a:noAutofit/>
          </a:bodyPr>
          <a:lstStyle/>
          <a:p>
            <a:pPr marL="376555" indent="-137160">
              <a:spcBef>
                <a:spcPts val="600"/>
              </a:spcBef>
              <a:buClr>
                <a:srgbClr val="FE8637"/>
              </a:buClr>
              <a:buSzPct val="70833"/>
              <a:buFont typeface="Wingdings"/>
              <a:buChar char=""/>
              <a:tabLst>
                <a:tab pos="377190" algn="l"/>
              </a:tabLst>
            </a:pPr>
            <a:r>
              <a:rPr lang="zh-TW" altLang="en-US" sz="2600" dirty="0" smtClean="0">
                <a:latin typeface="Noto Sans Mono CJK JP Regular"/>
                <a:cs typeface="Noto Sans Mono CJK JP Regular"/>
              </a:rPr>
              <a:t>因發展學校特色或其他專案原因而</a:t>
            </a:r>
            <a:r>
              <a:rPr lang="zh-TW" altLang="en-US" sz="2600" dirty="0">
                <a:latin typeface="Noto Sans Mono CJK JP Regular"/>
                <a:cs typeface="Noto Sans Mono CJK JP Regular"/>
              </a:rPr>
              <a:t>減課的教師，所減之授課科目</a:t>
            </a:r>
          </a:p>
          <a:p>
            <a:pPr marL="376555" indent="-137160">
              <a:spcBef>
                <a:spcPts val="600"/>
              </a:spcBef>
              <a:buClr>
                <a:srgbClr val="FE8637"/>
              </a:buClr>
              <a:buSzPct val="70833"/>
              <a:buFont typeface="Wingdings"/>
              <a:buChar char=""/>
              <a:tabLst>
                <a:tab pos="377190" algn="l"/>
              </a:tabLst>
            </a:pPr>
            <a:r>
              <a:rPr lang="zh-TW" altLang="en-US" sz="2600" dirty="0">
                <a:latin typeface="Noto Sans Mono CJK JP Regular"/>
                <a:cs typeface="Noto Sans Mono CJK JP Regular"/>
              </a:rPr>
              <a:t>確認每位教師</a:t>
            </a:r>
            <a:r>
              <a:rPr lang="zh-TW" altLang="en-US" sz="2600" dirty="0" smtClean="0">
                <a:latin typeface="Noto Sans Mono CJK JP Regular"/>
                <a:cs typeface="Noto Sans Mono CJK JP Regular"/>
              </a:rPr>
              <a:t>「回兼」</a:t>
            </a:r>
            <a:r>
              <a:rPr lang="zh-TW" altLang="en-US" sz="2600" dirty="0">
                <a:latin typeface="Noto Sans Mono CJK JP Regular"/>
                <a:cs typeface="Noto Sans Mono CJK JP Regular"/>
              </a:rPr>
              <a:t>節數及科目</a:t>
            </a:r>
          </a:p>
          <a:p>
            <a:pPr marL="376555" indent="-137160">
              <a:spcBef>
                <a:spcPts val="600"/>
              </a:spcBef>
              <a:buClr>
                <a:srgbClr val="FE8637"/>
              </a:buClr>
              <a:buSzPct val="70833"/>
              <a:buFont typeface="Wingdings"/>
              <a:buChar char=""/>
              <a:tabLst>
                <a:tab pos="377190" algn="l"/>
              </a:tabLst>
            </a:pPr>
            <a:r>
              <a:rPr lang="zh-TW" altLang="en-US" sz="2600" dirty="0">
                <a:latin typeface="Noto Sans Mono CJK JP Regular"/>
                <a:cs typeface="Noto Sans Mono CJK JP Regular"/>
              </a:rPr>
              <a:t>蒐集各處室需求（例如：游泳課</a:t>
            </a:r>
            <a:r>
              <a:rPr lang="en-US" altLang="zh-TW" sz="2600" dirty="0">
                <a:latin typeface="Noto Sans Mono CJK JP Regular"/>
                <a:cs typeface="Noto Sans Mono CJK JP Regular"/>
              </a:rPr>
              <a:t>…</a:t>
            </a:r>
            <a:r>
              <a:rPr lang="zh-TW" altLang="en-US" sz="2600" dirty="0">
                <a:latin typeface="Noto Sans Mono CJK JP Regular"/>
                <a:cs typeface="Noto Sans Mono CJK JP Regular"/>
              </a:rPr>
              <a:t>）</a:t>
            </a:r>
            <a:r>
              <a:rPr lang="en-US" altLang="zh-TW" sz="2600" dirty="0">
                <a:latin typeface="Noto Sans Mono CJK JP Regular"/>
                <a:cs typeface="Noto Sans Mono CJK JP Regular"/>
              </a:rPr>
              <a:t>----</a:t>
            </a:r>
            <a:r>
              <a:rPr lang="zh-TW" altLang="en-US" sz="2600" dirty="0">
                <a:latin typeface="Noto Sans Mono CJK JP Regular"/>
                <a:cs typeface="Noto Sans Mono CJK JP Regular"/>
              </a:rPr>
              <a:t>靠經驗及傳承</a:t>
            </a:r>
          </a:p>
          <a:p>
            <a:pPr marL="376555" indent="-137160">
              <a:spcBef>
                <a:spcPts val="600"/>
              </a:spcBef>
              <a:buClr>
                <a:srgbClr val="FE8637"/>
              </a:buClr>
              <a:buSzPct val="70833"/>
              <a:buFont typeface="Wingdings"/>
              <a:buChar char=""/>
              <a:tabLst>
                <a:tab pos="377190" algn="l"/>
              </a:tabLst>
            </a:pPr>
            <a:r>
              <a:rPr lang="zh-TW" altLang="en-US" sz="2600" dirty="0">
                <a:latin typeface="Noto Sans Mono CJK JP Regular"/>
                <a:cs typeface="Noto Sans Mono CJK JP Regular"/>
              </a:rPr>
              <a:t>各學年</a:t>
            </a:r>
            <a:r>
              <a:rPr lang="en-US" altLang="zh-TW" sz="2600" dirty="0">
                <a:latin typeface="Noto Sans Mono CJK JP Regular"/>
                <a:cs typeface="Noto Sans Mono CJK JP Regular"/>
              </a:rPr>
              <a:t>/</a:t>
            </a:r>
            <a:r>
              <a:rPr lang="zh-TW" altLang="en-US" sz="2600" dirty="0">
                <a:latin typeface="Noto Sans Mono CJK JP Regular"/>
                <a:cs typeface="Noto Sans Mono CJK JP Regular"/>
              </a:rPr>
              <a:t>老師的排課特殊需求表</a:t>
            </a:r>
          </a:p>
          <a:p>
            <a:pPr marL="376555" indent="-137160">
              <a:spcBef>
                <a:spcPts val="600"/>
              </a:spcBef>
              <a:buClr>
                <a:srgbClr val="FE8637"/>
              </a:buClr>
              <a:buSzPct val="70833"/>
              <a:buFont typeface="Wingdings"/>
              <a:buChar char=""/>
              <a:tabLst>
                <a:tab pos="377190" algn="l"/>
              </a:tabLst>
            </a:pPr>
            <a:r>
              <a:rPr lang="zh-TW" altLang="en-US" sz="2600" dirty="0">
                <a:latin typeface="Noto Sans Mono CJK JP Regular"/>
                <a:cs typeface="Noto Sans Mono CJK JP Regular"/>
              </a:rPr>
              <a:t>其他要蒐集的</a:t>
            </a:r>
            <a:r>
              <a:rPr lang="zh-TW" altLang="en-US" sz="2600" dirty="0" smtClean="0">
                <a:latin typeface="Noto Sans Mono CJK JP Regular"/>
                <a:cs typeface="Noto Sans Mono CJK JP Regular"/>
              </a:rPr>
              <a:t>資料</a:t>
            </a:r>
          </a:p>
          <a:p>
            <a:pPr marL="559435" lvl="1" indent="-137160">
              <a:lnSpc>
                <a:spcPts val="2500"/>
              </a:lnSpc>
              <a:spcBef>
                <a:spcPts val="600"/>
              </a:spcBef>
              <a:buClr>
                <a:srgbClr val="FE8637"/>
              </a:buClr>
              <a:buSzPct val="80952"/>
              <a:buFont typeface="Arial"/>
              <a:buChar char=""/>
              <a:tabLst>
                <a:tab pos="560070" algn="l"/>
              </a:tabLst>
            </a:pPr>
            <a:r>
              <a:rPr lang="zh-TW" altLang="en-US" sz="2600" dirty="0" smtClean="0">
                <a:latin typeface="Noto Sans Mono CJK JP Regular"/>
                <a:cs typeface="Noto Sans Mono CJK JP Regular"/>
              </a:rPr>
              <a:t>本土語言教師及外聘教師可以到校上課的時間</a:t>
            </a:r>
          </a:p>
          <a:p>
            <a:pPr marL="559435" lvl="1" indent="-137160">
              <a:lnSpc>
                <a:spcPts val="2500"/>
              </a:lnSpc>
              <a:spcBef>
                <a:spcPts val="600"/>
              </a:spcBef>
              <a:buClr>
                <a:srgbClr val="FE8637"/>
              </a:buClr>
              <a:buSzPct val="80952"/>
              <a:buFont typeface="Arial"/>
              <a:buChar char=""/>
              <a:tabLst>
                <a:tab pos="560070" algn="l"/>
              </a:tabLst>
            </a:pPr>
            <a:r>
              <a:rPr lang="zh-TW" altLang="en-US" sz="2600" dirty="0" smtClean="0">
                <a:latin typeface="Noto Sans Mono CJK JP Regular"/>
                <a:cs typeface="Noto Sans Mono CJK JP Regular"/>
              </a:rPr>
              <a:t>科</a:t>
            </a:r>
            <a:r>
              <a:rPr lang="zh-TW" altLang="en-US" sz="2600" dirty="0">
                <a:latin typeface="Noto Sans Mono CJK JP Regular"/>
                <a:cs typeface="Noto Sans Mono CJK JP Regular"/>
              </a:rPr>
              <a:t>任教師共用專科教室</a:t>
            </a:r>
          </a:p>
          <a:p>
            <a:pPr marL="559435" marR="252729" lvl="1" indent="-137160">
              <a:lnSpc>
                <a:spcPts val="2500"/>
              </a:lnSpc>
              <a:spcBef>
                <a:spcPts val="600"/>
              </a:spcBef>
              <a:buClr>
                <a:srgbClr val="FE8637"/>
              </a:buClr>
              <a:buSzPct val="80952"/>
              <a:buFont typeface="Arial"/>
              <a:buChar char=""/>
              <a:tabLst>
                <a:tab pos="560070" algn="l"/>
              </a:tabLst>
            </a:pPr>
            <a:r>
              <a:rPr lang="zh-TW" altLang="en-US" sz="2600" dirty="0">
                <a:latin typeface="Noto Sans Mono CJK JP Regular"/>
                <a:cs typeface="Noto Sans Mono CJK JP Regular"/>
              </a:rPr>
              <a:t>市府規定相關人員共同不排課時間（主任、組長、兼輔教師</a:t>
            </a:r>
            <a:r>
              <a:rPr lang="zh-TW" altLang="en-US" sz="2600" spc="-65" dirty="0">
                <a:latin typeface="Noto Sans Mono CJK JP Regular"/>
                <a:cs typeface="Noto Sans Mono CJK JP Regular"/>
              </a:rPr>
              <a:t>、 </a:t>
            </a:r>
            <a:r>
              <a:rPr lang="zh-TW" altLang="en-US" sz="2600" dirty="0">
                <a:latin typeface="Noto Sans Mono CJK JP Regular"/>
                <a:cs typeface="Noto Sans Mono CJK JP Regular"/>
              </a:rPr>
              <a:t>輔導團</a:t>
            </a:r>
            <a:r>
              <a:rPr lang="en-US" altLang="zh-TW" sz="2600" dirty="0">
                <a:latin typeface="Noto Sans Mono CJK JP Regular"/>
                <a:cs typeface="Noto Sans Mono CJK JP Regular"/>
              </a:rPr>
              <a:t>…</a:t>
            </a:r>
            <a:r>
              <a:rPr lang="zh-TW" altLang="en-US" sz="2600" dirty="0">
                <a:latin typeface="Noto Sans Mono CJK JP Regular"/>
                <a:cs typeface="Noto Sans Mono CJK JP Regular"/>
              </a:rPr>
              <a:t>等）</a:t>
            </a:r>
          </a:p>
          <a:p>
            <a:pPr marL="559435" lvl="1" indent="-137160">
              <a:lnSpc>
                <a:spcPts val="2500"/>
              </a:lnSpc>
              <a:spcBef>
                <a:spcPts val="600"/>
              </a:spcBef>
              <a:buClr>
                <a:srgbClr val="FE8637"/>
              </a:buClr>
              <a:buSzPct val="80952"/>
              <a:buFont typeface="Arial"/>
              <a:buChar char=""/>
              <a:tabLst>
                <a:tab pos="560070" algn="l"/>
              </a:tabLst>
            </a:pPr>
            <a:r>
              <a:rPr lang="zh-TW" altLang="en-US" sz="2600" dirty="0">
                <a:latin typeface="Noto Sans Mono CJK JP Regular"/>
                <a:cs typeface="Noto Sans Mono CJK JP Regular"/>
              </a:rPr>
              <a:t>主管會議時間、擴大行政會議時間</a:t>
            </a:r>
          </a:p>
          <a:p>
            <a:pPr marL="559435" lvl="1" indent="-137160">
              <a:lnSpc>
                <a:spcPts val="2500"/>
              </a:lnSpc>
              <a:spcBef>
                <a:spcPts val="600"/>
              </a:spcBef>
              <a:buClr>
                <a:srgbClr val="FE8637"/>
              </a:buClr>
              <a:buSzPct val="80952"/>
              <a:buFont typeface="Arial"/>
              <a:buChar char=""/>
              <a:tabLst>
                <a:tab pos="560070" algn="l"/>
              </a:tabLst>
            </a:pPr>
            <a:r>
              <a:rPr lang="zh-TW" altLang="en-US" sz="2600" u="sng" dirty="0">
                <a:uFill>
                  <a:solidFill>
                    <a:srgbClr val="000000"/>
                  </a:solidFill>
                </a:uFill>
                <a:latin typeface="Noto Sans CJK JP Regular"/>
                <a:cs typeface="Noto Sans CJK JP Regular"/>
              </a:rPr>
              <a:t>校內資源班排課需求課表</a:t>
            </a:r>
            <a:endParaRPr lang="zh-TW" altLang="en-US" sz="2600" dirty="0">
              <a:latin typeface="Noto Sans CJK JP Regular"/>
              <a:cs typeface="Noto Sans CJK JP Regular"/>
            </a:endParaRPr>
          </a:p>
          <a:p>
            <a:pPr marL="559435" marR="319405" lvl="1" indent="-137160">
              <a:lnSpc>
                <a:spcPts val="2500"/>
              </a:lnSpc>
              <a:spcBef>
                <a:spcPts val="600"/>
              </a:spcBef>
              <a:buClr>
                <a:srgbClr val="FE8637"/>
              </a:buClr>
              <a:buSzPct val="80952"/>
              <a:buFont typeface="Arial"/>
              <a:buChar char=""/>
              <a:tabLst>
                <a:tab pos="560070" algn="l"/>
              </a:tabLst>
            </a:pPr>
            <a:r>
              <a:rPr lang="zh-TW" altLang="en-US" sz="2600" spc="-5" dirty="0">
                <a:latin typeface="Noto Sans Mono CJK JP Regular"/>
                <a:cs typeface="Noto Sans Mono CJK JP Regular"/>
              </a:rPr>
              <a:t>其他教師需求</a:t>
            </a:r>
            <a:r>
              <a:rPr lang="en-US" altLang="zh-TW" sz="2600" spc="-5" dirty="0" smtClean="0">
                <a:latin typeface="Noto Sans Mono CJK JP Regular"/>
                <a:cs typeface="Noto Sans Mono CJK JP Regular"/>
              </a:rPr>
              <a:t>--</a:t>
            </a:r>
            <a:r>
              <a:rPr lang="zh-TW" altLang="en-US" sz="2600" spc="-5" dirty="0" smtClean="0">
                <a:latin typeface="Noto Sans Mono CJK JP Regular"/>
                <a:cs typeface="Noto Sans Mono CJK JP Regular"/>
              </a:rPr>
              <a:t>除非必要</a:t>
            </a:r>
            <a:r>
              <a:rPr lang="zh-TW" altLang="en-US" sz="2600" dirty="0">
                <a:latin typeface="Noto Sans Mono CJK JP Regular"/>
                <a:cs typeface="Noto Sans Mono CJK JP Regular"/>
              </a:rPr>
              <a:t>否則當作不知道</a:t>
            </a:r>
            <a:endParaRPr lang="en-US" altLang="zh-TW" sz="2600" spc="-5" dirty="0" smtClean="0">
              <a:latin typeface="Noto Sans Mono CJK JP Regular"/>
              <a:cs typeface="Noto Sans Mono CJK JP Regular"/>
            </a:endParaRPr>
          </a:p>
          <a:p>
            <a:pPr marL="422275" marR="319405" lvl="1" indent="0">
              <a:lnSpc>
                <a:spcPts val="2500"/>
              </a:lnSpc>
              <a:spcBef>
                <a:spcPts val="600"/>
              </a:spcBef>
              <a:buClr>
                <a:srgbClr val="FE8637"/>
              </a:buClr>
              <a:buSzPct val="80952"/>
              <a:buNone/>
              <a:tabLst>
                <a:tab pos="560070" algn="l"/>
              </a:tabLst>
            </a:pPr>
            <a:r>
              <a:rPr lang="zh-TW" altLang="en-US" sz="2600" spc="-5" dirty="0" smtClean="0">
                <a:latin typeface="Noto Sans Mono CJK JP Regular"/>
                <a:cs typeface="Noto Sans Mono CJK JP Regular"/>
              </a:rPr>
              <a:t>（</a:t>
            </a:r>
            <a:r>
              <a:rPr lang="zh-TW" altLang="en-US" sz="2600" spc="-5" dirty="0">
                <a:latin typeface="Noto Sans Mono CJK JP Regular"/>
                <a:cs typeface="Noto Sans Mono CJK JP Regular"/>
              </a:rPr>
              <a:t>例如：教師讀研究所需要的排</a:t>
            </a:r>
            <a:r>
              <a:rPr lang="zh-TW" altLang="en-US" sz="2600" spc="-5" dirty="0" smtClean="0">
                <a:latin typeface="Noto Sans Mono CJK JP Regular"/>
                <a:cs typeface="Noto Sans Mono CJK JP Regular"/>
              </a:rPr>
              <a:t>課</a:t>
            </a:r>
            <a:r>
              <a:rPr lang="zh-TW" altLang="en-US" sz="2600" dirty="0" smtClean="0">
                <a:latin typeface="Noto Sans Mono CJK JP Regular"/>
                <a:cs typeface="Noto Sans Mono CJK JP Regular"/>
              </a:rPr>
              <a:t>協助）</a:t>
            </a:r>
            <a:endParaRPr lang="zh-TW" altLang="en-US" sz="2600" dirty="0">
              <a:latin typeface="Noto Sans Mono CJK JP Regular"/>
              <a:cs typeface="Noto Sans Mono CJK JP Regular"/>
            </a:endParaRPr>
          </a:p>
          <a:p>
            <a:pPr>
              <a:lnSpc>
                <a:spcPts val="1800"/>
              </a:lnSpc>
              <a:spcBef>
                <a:spcPts val="600"/>
              </a:spcBef>
            </a:pPr>
            <a:endParaRPr lang="zh-TW" altLang="en-US" sz="2600" dirty="0"/>
          </a:p>
        </p:txBody>
      </p:sp>
      <p:sp>
        <p:nvSpPr>
          <p:cNvPr id="4" name="object 29"/>
          <p:cNvSpPr/>
          <p:nvPr/>
        </p:nvSpPr>
        <p:spPr>
          <a:xfrm>
            <a:off x="6587706" y="5954516"/>
            <a:ext cx="5239336" cy="794085"/>
          </a:xfrm>
          <a:custGeom>
            <a:avLst/>
            <a:gdLst/>
            <a:ahLst/>
            <a:cxnLst/>
            <a:rect l="l" t="t" r="r" b="b"/>
            <a:pathLst>
              <a:path w="1872614" h="252729">
                <a:moveTo>
                  <a:pt x="1830324" y="0"/>
                </a:moveTo>
                <a:lnTo>
                  <a:pt x="41910" y="0"/>
                </a:lnTo>
                <a:lnTo>
                  <a:pt x="25717" y="3333"/>
                </a:lnTo>
                <a:lnTo>
                  <a:pt x="12382" y="12382"/>
                </a:lnTo>
                <a:lnTo>
                  <a:pt x="3333" y="25717"/>
                </a:lnTo>
                <a:lnTo>
                  <a:pt x="0" y="41910"/>
                </a:lnTo>
                <a:lnTo>
                  <a:pt x="0" y="210312"/>
                </a:lnTo>
                <a:lnTo>
                  <a:pt x="3333" y="226504"/>
                </a:lnTo>
                <a:lnTo>
                  <a:pt x="12382" y="239839"/>
                </a:lnTo>
                <a:lnTo>
                  <a:pt x="25717" y="248888"/>
                </a:lnTo>
                <a:lnTo>
                  <a:pt x="41910" y="252222"/>
                </a:lnTo>
                <a:lnTo>
                  <a:pt x="1830324" y="252222"/>
                </a:lnTo>
                <a:lnTo>
                  <a:pt x="1846837" y="248888"/>
                </a:lnTo>
                <a:lnTo>
                  <a:pt x="1860137" y="239839"/>
                </a:lnTo>
                <a:lnTo>
                  <a:pt x="1869007" y="226504"/>
                </a:lnTo>
                <a:lnTo>
                  <a:pt x="1872233" y="210312"/>
                </a:lnTo>
                <a:lnTo>
                  <a:pt x="1872233" y="41910"/>
                </a:lnTo>
                <a:lnTo>
                  <a:pt x="1869007" y="25717"/>
                </a:lnTo>
                <a:lnTo>
                  <a:pt x="1860137" y="12382"/>
                </a:lnTo>
                <a:lnTo>
                  <a:pt x="1846837" y="3333"/>
                </a:lnTo>
                <a:lnTo>
                  <a:pt x="1830324" y="0"/>
                </a:lnTo>
                <a:close/>
              </a:path>
            </a:pathLst>
          </a:custGeom>
          <a:solidFill>
            <a:srgbClr val="FE8637"/>
          </a:solidFill>
        </p:spPr>
        <p:txBody>
          <a:bodyPr wrap="square" lIns="0" tIns="0" rIns="0" bIns="0" rtlCol="0"/>
          <a:lstStyle/>
          <a:p>
            <a:endParaRPr/>
          </a:p>
        </p:txBody>
      </p:sp>
      <p:sp>
        <p:nvSpPr>
          <p:cNvPr id="5" name="矩形 4"/>
          <p:cNvSpPr/>
          <p:nvPr/>
        </p:nvSpPr>
        <p:spPr>
          <a:xfrm>
            <a:off x="5414208" y="6120725"/>
            <a:ext cx="6412834" cy="461665"/>
          </a:xfrm>
          <a:prstGeom prst="rect">
            <a:avLst/>
          </a:prstGeom>
        </p:spPr>
        <p:txBody>
          <a:bodyPr wrap="square">
            <a:spAutoFit/>
          </a:bodyPr>
          <a:lstStyle/>
          <a:p>
            <a:pPr marL="1442720">
              <a:lnSpc>
                <a:spcPct val="100000"/>
              </a:lnSpc>
              <a:spcBef>
                <a:spcPts val="190"/>
              </a:spcBef>
            </a:pPr>
            <a:r>
              <a:rPr lang="zh-TW" altLang="en-US" sz="2400" dirty="0">
                <a:solidFill>
                  <a:srgbClr val="FFFFFF"/>
                </a:solidFill>
                <a:latin typeface="Droid Sans Fallback"/>
                <a:cs typeface="Droid Sans Fallback"/>
              </a:rPr>
              <a:t>以上作業大約在六月</a:t>
            </a:r>
            <a:r>
              <a:rPr lang="zh-TW" altLang="en-US" sz="2400" dirty="0" smtClean="0">
                <a:solidFill>
                  <a:srgbClr val="FFFFFF"/>
                </a:solidFill>
                <a:latin typeface="Droid Sans Fallback"/>
                <a:cs typeface="Droid Sans Fallback"/>
              </a:rPr>
              <a:t>底</a:t>
            </a:r>
            <a:r>
              <a:rPr lang="zh-TW" altLang="en-US" sz="2400" dirty="0">
                <a:solidFill>
                  <a:srgbClr val="FFFFFF"/>
                </a:solidFill>
                <a:latin typeface="Droid Sans Fallback"/>
                <a:cs typeface="Droid Sans Fallback"/>
              </a:rPr>
              <a:t>前</a:t>
            </a:r>
            <a:r>
              <a:rPr lang="en-US" altLang="zh-TW" sz="2400" dirty="0" smtClean="0">
                <a:solidFill>
                  <a:srgbClr val="FFFFFF"/>
                </a:solidFill>
                <a:latin typeface="Droid Sans Fallback"/>
                <a:cs typeface="Droid Sans Fallback"/>
              </a:rPr>
              <a:t>(</a:t>
            </a:r>
            <a:r>
              <a:rPr lang="zh-TW" altLang="en-US" sz="2400" dirty="0" smtClean="0">
                <a:solidFill>
                  <a:srgbClr val="FFFFFF"/>
                </a:solidFill>
                <a:latin typeface="Droid Sans Fallback"/>
                <a:cs typeface="Droid Sans Fallback"/>
              </a:rPr>
              <a:t>放暑假前</a:t>
            </a:r>
            <a:r>
              <a:rPr lang="en-US" altLang="zh-TW" sz="2400" dirty="0" smtClean="0">
                <a:solidFill>
                  <a:srgbClr val="FFFFFF"/>
                </a:solidFill>
                <a:latin typeface="Droid Sans Fallback"/>
                <a:cs typeface="Droid Sans Fallback"/>
              </a:rPr>
              <a:t>)</a:t>
            </a:r>
            <a:endParaRPr lang="zh-TW" altLang="en-US" sz="2400" dirty="0">
              <a:latin typeface="Droid Sans Fallback"/>
              <a:cs typeface="Droid Sans Fallback"/>
            </a:endParaRPr>
          </a:p>
        </p:txBody>
      </p:sp>
    </p:spTree>
    <p:extLst>
      <p:ext uri="{BB962C8B-B14F-4D97-AF65-F5344CB8AC3E}">
        <p14:creationId xmlns:p14="http://schemas.microsoft.com/office/powerpoint/2010/main" val="378624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88486" y="84221"/>
            <a:ext cx="10058402" cy="838200"/>
          </a:xfrm>
        </p:spPr>
        <p:txBody>
          <a:bodyPr>
            <a:normAutofit/>
          </a:bodyPr>
          <a:lstStyle/>
          <a:p>
            <a:r>
              <a:rPr lang="zh-TW" altLang="en-US" sz="4800" dirty="0" smtClean="0"/>
              <a:t>配課</a:t>
            </a:r>
            <a:r>
              <a:rPr lang="en-US" altLang="zh-TW" sz="4800" dirty="0" smtClean="0"/>
              <a:t>(</a:t>
            </a:r>
            <a:r>
              <a:rPr lang="zh-TW" altLang="en-US" sz="4800" dirty="0" smtClean="0"/>
              <a:t>配科目或班級</a:t>
            </a:r>
            <a:r>
              <a:rPr lang="en-US" altLang="zh-TW" sz="4800" dirty="0" smtClean="0"/>
              <a:t>)</a:t>
            </a:r>
            <a:endParaRPr lang="zh-TW" altLang="en-US" sz="4800" dirty="0"/>
          </a:p>
        </p:txBody>
      </p:sp>
      <p:sp>
        <p:nvSpPr>
          <p:cNvPr id="4" name="object 21"/>
          <p:cNvSpPr txBox="1"/>
          <p:nvPr/>
        </p:nvSpPr>
        <p:spPr>
          <a:xfrm>
            <a:off x="379413" y="1030705"/>
            <a:ext cx="11430000" cy="6342762"/>
          </a:xfrm>
          <a:prstGeom prst="rect">
            <a:avLst/>
          </a:prstGeom>
        </p:spPr>
        <p:txBody>
          <a:bodyPr vert="horz" wrap="square" lIns="0" tIns="12700" rIns="0" bIns="0" rtlCol="0">
            <a:spAutoFit/>
          </a:bodyPr>
          <a:lstStyle/>
          <a:p>
            <a:pPr>
              <a:lnSpc>
                <a:spcPct val="100000"/>
              </a:lnSpc>
              <a:spcBef>
                <a:spcPts val="1000"/>
              </a:spcBef>
            </a:pPr>
            <a:r>
              <a:rPr sz="2400" spc="2330" dirty="0" smtClean="0">
                <a:latin typeface="Wingdings"/>
                <a:cs typeface="Wingdings"/>
              </a:rPr>
              <a:t></a:t>
            </a:r>
            <a:r>
              <a:rPr sz="2400" b="1" u="sng" spc="5" dirty="0" err="1">
                <a:solidFill>
                  <a:srgbClr val="D2611C"/>
                </a:solidFill>
                <a:uFill>
                  <a:solidFill>
                    <a:srgbClr val="D2611C"/>
                  </a:solidFill>
                </a:uFill>
                <a:latin typeface="Noto Sans Mono CJK JP Regular"/>
                <a:cs typeface="Noto Sans Mono CJK JP Regular"/>
              </a:rPr>
              <a:t>配課</a:t>
            </a:r>
            <a:r>
              <a:rPr sz="2400" b="1" spc="-5" dirty="0" err="1">
                <a:latin typeface="Noto Sans Mono CJK JP Regular"/>
                <a:cs typeface="Noto Sans Mono CJK JP Regular"/>
              </a:rPr>
              <a:t>-針對行</a:t>
            </a:r>
            <a:r>
              <a:rPr sz="2400" b="1" spc="-10" dirty="0" err="1">
                <a:latin typeface="Noto Sans Mono CJK JP Regular"/>
                <a:cs typeface="Noto Sans Mono CJK JP Regular"/>
              </a:rPr>
              <a:t>政</a:t>
            </a:r>
            <a:r>
              <a:rPr sz="2400" b="1" spc="-5" dirty="0" err="1">
                <a:latin typeface="Noto Sans Mono CJK JP Regular"/>
                <a:cs typeface="Noto Sans Mono CJK JP Regular"/>
              </a:rPr>
              <a:t>、科</a:t>
            </a:r>
            <a:r>
              <a:rPr sz="2400" b="1" spc="-10" dirty="0" err="1">
                <a:latin typeface="Noto Sans Mono CJK JP Regular"/>
                <a:cs typeface="Noto Sans Mono CJK JP Regular"/>
              </a:rPr>
              <a:t>任</a:t>
            </a:r>
            <a:r>
              <a:rPr sz="2400" b="1" spc="-5" dirty="0" smtClean="0">
                <a:latin typeface="Noto Sans Mono CJK JP Regular"/>
                <a:cs typeface="Noto Sans Mono CJK JP Regular"/>
              </a:rPr>
              <a:t>、</a:t>
            </a:r>
            <a:r>
              <a:rPr lang="zh-TW" altLang="en-US" sz="2400" b="1" spc="-5" dirty="0" smtClean="0">
                <a:latin typeface="Noto Sans Mono CJK JP Regular"/>
                <a:cs typeface="Noto Sans Mono CJK JP Regular"/>
              </a:rPr>
              <a:t>外聘</a:t>
            </a:r>
            <a:r>
              <a:rPr sz="2400" b="1" spc="-5" dirty="0" err="1" smtClean="0">
                <a:latin typeface="Noto Sans Mono CJK JP Regular"/>
                <a:cs typeface="Noto Sans Mono CJK JP Regular"/>
              </a:rPr>
              <a:t>鐘</a:t>
            </a:r>
            <a:r>
              <a:rPr sz="2400" b="1" spc="-10" dirty="0" err="1" smtClean="0">
                <a:latin typeface="Noto Sans Mono CJK JP Regular"/>
                <a:cs typeface="Noto Sans Mono CJK JP Regular"/>
              </a:rPr>
              <a:t>點</a:t>
            </a:r>
            <a:r>
              <a:rPr sz="2400" b="1" spc="-5" dirty="0" err="1" smtClean="0">
                <a:latin typeface="Noto Sans Mono CJK JP Regular"/>
                <a:cs typeface="Noto Sans Mono CJK JP Regular"/>
              </a:rPr>
              <a:t>教師</a:t>
            </a:r>
            <a:endParaRPr sz="2400" b="1" dirty="0">
              <a:latin typeface="Noto Sans Mono CJK JP Regular"/>
              <a:cs typeface="Noto Sans Mono CJK JP Regular"/>
            </a:endParaRPr>
          </a:p>
          <a:p>
            <a:pPr>
              <a:lnSpc>
                <a:spcPct val="100000"/>
              </a:lnSpc>
              <a:spcBef>
                <a:spcPts val="1000"/>
              </a:spcBef>
            </a:pPr>
            <a:r>
              <a:rPr sz="2400" spc="2330" dirty="0">
                <a:latin typeface="Wingdings"/>
                <a:cs typeface="Wingdings"/>
              </a:rPr>
              <a:t></a:t>
            </a:r>
            <a:r>
              <a:rPr sz="2400" b="1" spc="5" dirty="0">
                <a:latin typeface="Noto Sans Mono CJK JP Regular"/>
                <a:cs typeface="Noto Sans Mono CJK JP Regular"/>
              </a:rPr>
              <a:t>配課</a:t>
            </a:r>
            <a:r>
              <a:rPr sz="2400" b="1" dirty="0">
                <a:latin typeface="Noto Sans Mono CJK JP Regular"/>
                <a:cs typeface="Noto Sans Mono CJK JP Regular"/>
              </a:rPr>
              <a:t>方式</a:t>
            </a:r>
            <a:r>
              <a:rPr sz="2400" b="1" spc="-10" dirty="0">
                <a:latin typeface="Noto Sans Mono CJK JP Regular"/>
                <a:cs typeface="Noto Sans Mono CJK JP Regular"/>
              </a:rPr>
              <a:t>（</a:t>
            </a:r>
            <a:r>
              <a:rPr sz="2400" b="1" dirty="0">
                <a:latin typeface="Noto Sans Mono CJK JP Regular"/>
                <a:cs typeface="Noto Sans Mono CJK JP Regular"/>
              </a:rPr>
              <a:t>各校</a:t>
            </a:r>
            <a:r>
              <a:rPr sz="2400" b="1" spc="-10" dirty="0">
                <a:latin typeface="Noto Sans Mono CJK JP Regular"/>
                <a:cs typeface="Noto Sans Mono CJK JP Regular"/>
              </a:rPr>
              <a:t>有</a:t>
            </a:r>
            <a:r>
              <a:rPr sz="2400" b="1" dirty="0">
                <a:latin typeface="Noto Sans Mono CJK JP Regular"/>
                <a:cs typeface="Noto Sans Mono CJK JP Regular"/>
              </a:rPr>
              <a:t>不同</a:t>
            </a:r>
            <a:r>
              <a:rPr sz="2400" b="1" spc="-10" dirty="0">
                <a:latin typeface="Noto Sans Mono CJK JP Regular"/>
                <a:cs typeface="Noto Sans Mono CJK JP Regular"/>
              </a:rPr>
              <a:t>做</a:t>
            </a:r>
            <a:r>
              <a:rPr sz="2400" b="1" dirty="0">
                <a:latin typeface="Noto Sans Mono CJK JP Regular"/>
                <a:cs typeface="Noto Sans Mono CJK JP Regular"/>
              </a:rPr>
              <a:t>法）</a:t>
            </a:r>
          </a:p>
          <a:p>
            <a:pPr marL="137160" indent="-137160">
              <a:lnSpc>
                <a:spcPct val="100000"/>
              </a:lnSpc>
              <a:spcBef>
                <a:spcPts val="1000"/>
              </a:spcBef>
              <a:buClr>
                <a:srgbClr val="FE8637"/>
              </a:buClr>
              <a:buSzPct val="70000"/>
              <a:buFont typeface="Wingdings"/>
              <a:buChar char=""/>
              <a:tabLst>
                <a:tab pos="137160" algn="l"/>
              </a:tabLst>
            </a:pPr>
            <a:r>
              <a:rPr sz="2400" dirty="0">
                <a:latin typeface="Noto Sans Mono CJK JP Regular"/>
                <a:cs typeface="Noto Sans Mono CJK JP Regular"/>
              </a:rPr>
              <a:t>考量專</a:t>
            </a:r>
            <a:r>
              <a:rPr sz="2400" spc="-10" dirty="0">
                <a:latin typeface="Noto Sans Mono CJK JP Regular"/>
                <a:cs typeface="Noto Sans Mono CJK JP Regular"/>
              </a:rPr>
              <a:t>長</a:t>
            </a:r>
            <a:r>
              <a:rPr sz="2400" dirty="0">
                <a:latin typeface="Noto Sans Mono CJK JP Regular"/>
                <a:cs typeface="Noto Sans Mono CJK JP Regular"/>
              </a:rPr>
              <a:t>、</a:t>
            </a:r>
            <a:r>
              <a:rPr sz="2400" spc="-10" dirty="0">
                <a:latin typeface="Noto Sans Mono CJK JP Regular"/>
                <a:cs typeface="Noto Sans Mono CJK JP Regular"/>
              </a:rPr>
              <a:t>過</a:t>
            </a:r>
            <a:r>
              <a:rPr sz="2400" dirty="0">
                <a:latin typeface="Noto Sans Mono CJK JP Regular"/>
                <a:cs typeface="Noto Sans Mono CJK JP Regular"/>
              </a:rPr>
              <a:t>去經驗</a:t>
            </a:r>
            <a:r>
              <a:rPr sz="2400" spc="-10" dirty="0">
                <a:latin typeface="Noto Sans Mono CJK JP Regular"/>
                <a:cs typeface="Noto Sans Mono CJK JP Regular"/>
              </a:rPr>
              <a:t>、</a:t>
            </a:r>
            <a:r>
              <a:rPr sz="2400" dirty="0">
                <a:latin typeface="Noto Sans Mono CJK JP Regular"/>
                <a:cs typeface="Noto Sans Mono CJK JP Regular"/>
              </a:rPr>
              <a:t>個</a:t>
            </a:r>
            <a:r>
              <a:rPr sz="2400" spc="-10" dirty="0">
                <a:latin typeface="Noto Sans Mono CJK JP Regular"/>
                <a:cs typeface="Noto Sans Mono CJK JP Regular"/>
              </a:rPr>
              <a:t>人</a:t>
            </a:r>
            <a:r>
              <a:rPr sz="2400" dirty="0">
                <a:latin typeface="Noto Sans Mono CJK JP Regular"/>
                <a:cs typeface="Noto Sans Mono CJK JP Regular"/>
              </a:rPr>
              <a:t>意願</a:t>
            </a:r>
          </a:p>
          <a:p>
            <a:pPr marL="137160" marR="177165" indent="-137160">
              <a:lnSpc>
                <a:spcPts val="3000"/>
              </a:lnSpc>
              <a:spcBef>
                <a:spcPts val="1000"/>
              </a:spcBef>
              <a:buClr>
                <a:srgbClr val="FE8637"/>
              </a:buClr>
              <a:buSzPct val="70000"/>
              <a:buFont typeface="Wingdings"/>
              <a:buChar char=""/>
              <a:tabLst>
                <a:tab pos="137160" algn="l"/>
              </a:tabLst>
            </a:pPr>
            <a:r>
              <a:rPr sz="2400" dirty="0" err="1" smtClean="0">
                <a:latin typeface="Noto Sans Mono CJK JP Regular"/>
                <a:cs typeface="Noto Sans Mono CJK JP Regular"/>
              </a:rPr>
              <a:t>以口頭</a:t>
            </a:r>
            <a:r>
              <a:rPr sz="2400" spc="-10" dirty="0" err="1" smtClean="0">
                <a:latin typeface="Noto Sans Mono CJK JP Regular"/>
                <a:cs typeface="Noto Sans Mono CJK JP Regular"/>
              </a:rPr>
              <a:t>徵</a:t>
            </a:r>
            <a:r>
              <a:rPr sz="2400" dirty="0" err="1" smtClean="0">
                <a:latin typeface="Noto Sans Mono CJK JP Regular"/>
                <a:cs typeface="Noto Sans Mono CJK JP Regular"/>
              </a:rPr>
              <a:t>詢</a:t>
            </a:r>
            <a:r>
              <a:rPr sz="2400" spc="-10" dirty="0" err="1" smtClean="0">
                <a:latin typeface="Noto Sans Mono CJK JP Regular"/>
                <a:cs typeface="Noto Sans Mono CJK JP Regular"/>
              </a:rPr>
              <a:t>方</a:t>
            </a:r>
            <a:r>
              <a:rPr sz="2400" dirty="0" err="1" smtClean="0">
                <a:latin typeface="Noto Sans Mono CJK JP Regular"/>
                <a:cs typeface="Noto Sans Mono CJK JP Regular"/>
              </a:rPr>
              <a:t>式詢問</a:t>
            </a:r>
            <a:r>
              <a:rPr sz="2400" spc="-10" dirty="0" err="1" smtClean="0">
                <a:latin typeface="Noto Sans Mono CJK JP Regular"/>
                <a:cs typeface="Noto Sans Mono CJK JP Regular"/>
              </a:rPr>
              <a:t>「</a:t>
            </a:r>
            <a:r>
              <a:rPr sz="2400" dirty="0" err="1" smtClean="0">
                <a:latin typeface="Noto Sans Mono CJK JP Regular"/>
                <a:cs typeface="Noto Sans Mono CJK JP Regular"/>
              </a:rPr>
              <a:t>行</a:t>
            </a:r>
            <a:r>
              <a:rPr sz="2400" spc="-10" dirty="0" err="1" smtClean="0">
                <a:latin typeface="Noto Sans Mono CJK JP Regular"/>
                <a:cs typeface="Noto Sans Mono CJK JP Regular"/>
              </a:rPr>
              <a:t>政</a:t>
            </a:r>
            <a:r>
              <a:rPr sz="2400" dirty="0" err="1" smtClean="0">
                <a:latin typeface="Noto Sans Mono CJK JP Regular"/>
                <a:cs typeface="Noto Sans Mono CJK JP Regular"/>
              </a:rPr>
              <a:t>人員」</a:t>
            </a:r>
            <a:r>
              <a:rPr sz="2400" spc="-10" dirty="0" err="1" smtClean="0">
                <a:latin typeface="Noto Sans Mono CJK JP Regular"/>
                <a:cs typeface="Noto Sans Mono CJK JP Regular"/>
              </a:rPr>
              <a:t>任</a:t>
            </a:r>
            <a:r>
              <a:rPr sz="2400" dirty="0" err="1" smtClean="0">
                <a:latin typeface="Noto Sans Mono CJK JP Regular"/>
                <a:cs typeface="Noto Sans Mono CJK JP Regular"/>
              </a:rPr>
              <a:t>教</a:t>
            </a:r>
            <a:r>
              <a:rPr sz="2400" spc="-10" dirty="0" err="1" smtClean="0">
                <a:latin typeface="Noto Sans Mono CJK JP Regular"/>
                <a:cs typeface="Noto Sans Mono CJK JP Regular"/>
              </a:rPr>
              <a:t>領</a:t>
            </a:r>
            <a:r>
              <a:rPr sz="2400" dirty="0" err="1" smtClean="0">
                <a:latin typeface="Noto Sans Mono CJK JP Regular"/>
                <a:cs typeface="Noto Sans Mono CJK JP Regular"/>
              </a:rPr>
              <a:t>域（但</a:t>
            </a:r>
            <a:r>
              <a:rPr sz="2400" spc="-10" dirty="0" err="1" smtClean="0">
                <a:latin typeface="Noto Sans Mono CJK JP Regular"/>
                <a:cs typeface="Noto Sans Mono CJK JP Regular"/>
              </a:rPr>
              <a:t>其</a:t>
            </a:r>
            <a:r>
              <a:rPr sz="2400" dirty="0" err="1" smtClean="0">
                <a:latin typeface="Noto Sans Mono CJK JP Regular"/>
                <a:cs typeface="Noto Sans Mono CJK JP Regular"/>
              </a:rPr>
              <a:t>實</a:t>
            </a:r>
            <a:r>
              <a:rPr sz="2400" spc="-10" dirty="0" err="1" smtClean="0">
                <a:latin typeface="Noto Sans Mono CJK JP Regular"/>
                <a:cs typeface="Noto Sans Mono CJK JP Regular"/>
              </a:rPr>
              <a:t>自</a:t>
            </a:r>
            <a:r>
              <a:rPr sz="2400" dirty="0" err="1" smtClean="0">
                <a:latin typeface="Noto Sans Mono CJK JP Regular"/>
                <a:cs typeface="Noto Sans Mono CJK JP Regular"/>
              </a:rPr>
              <a:t>己心中</a:t>
            </a:r>
            <a:r>
              <a:rPr sz="2400" spc="-10" dirty="0" err="1" smtClean="0">
                <a:latin typeface="Noto Sans Mono CJK JP Regular"/>
                <a:cs typeface="Noto Sans Mono CJK JP Regular"/>
              </a:rPr>
              <a:t>已</a:t>
            </a:r>
            <a:r>
              <a:rPr sz="2400" dirty="0" err="1" smtClean="0">
                <a:latin typeface="Noto Sans Mono CJK JP Regular"/>
                <a:cs typeface="Noto Sans Mono CJK JP Regular"/>
              </a:rPr>
              <a:t>經</a:t>
            </a:r>
            <a:r>
              <a:rPr sz="2400" dirty="0" smtClean="0">
                <a:latin typeface="Noto Sans Mono CJK JP Regular"/>
                <a:cs typeface="Noto Sans Mono CJK JP Regular"/>
              </a:rPr>
              <a:t> </a:t>
            </a:r>
            <a:r>
              <a:rPr sz="2400" dirty="0" err="1" smtClean="0">
                <a:latin typeface="Noto Sans Mono CJK JP Regular"/>
                <a:cs typeface="Noto Sans Mono CJK JP Regular"/>
              </a:rPr>
              <a:t>有一些</a:t>
            </a:r>
            <a:r>
              <a:rPr sz="2400" spc="-10" dirty="0" err="1" smtClean="0">
                <a:latin typeface="Noto Sans Mono CJK JP Regular"/>
                <a:cs typeface="Noto Sans Mono CJK JP Regular"/>
              </a:rPr>
              <a:t>腹</a:t>
            </a:r>
            <a:r>
              <a:rPr sz="2400" dirty="0" err="1" smtClean="0">
                <a:latin typeface="Noto Sans Mono CJK JP Regular"/>
                <a:cs typeface="Noto Sans Mono CJK JP Regular"/>
              </a:rPr>
              <a:t>案</a:t>
            </a:r>
            <a:r>
              <a:rPr sz="2400" spc="-10" dirty="0" err="1" smtClean="0">
                <a:latin typeface="Noto Sans Mono CJK JP Regular"/>
                <a:cs typeface="Noto Sans Mono CJK JP Regular"/>
              </a:rPr>
              <a:t>了</a:t>
            </a:r>
            <a:r>
              <a:rPr sz="2400" dirty="0" smtClean="0">
                <a:latin typeface="Noto Sans Mono CJK JP Regular"/>
                <a:cs typeface="Noto Sans Mono CJK JP Regular"/>
              </a:rPr>
              <a:t>）（</a:t>
            </a:r>
            <a:r>
              <a:rPr sz="2400" dirty="0" err="1" smtClean="0">
                <a:latin typeface="Noto Sans Mono CJK JP Regular"/>
                <a:cs typeface="Noto Sans Mono CJK JP Regular"/>
              </a:rPr>
              <a:t>其</a:t>
            </a:r>
            <a:r>
              <a:rPr sz="2400" spc="-10" dirty="0" err="1" smtClean="0">
                <a:latin typeface="Noto Sans Mono CJK JP Regular"/>
                <a:cs typeface="Noto Sans Mono CJK JP Regular"/>
              </a:rPr>
              <a:t>他</a:t>
            </a:r>
            <a:r>
              <a:rPr sz="2400" dirty="0" err="1" smtClean="0">
                <a:latin typeface="Noto Sans Mono CJK JP Regular"/>
                <a:cs typeface="Noto Sans Mono CJK JP Regular"/>
              </a:rPr>
              <a:t>學</a:t>
            </a:r>
            <a:r>
              <a:rPr sz="2400" spc="-10" dirty="0" err="1" smtClean="0">
                <a:latin typeface="Noto Sans Mono CJK JP Regular"/>
                <a:cs typeface="Noto Sans Mono CJK JP Regular"/>
              </a:rPr>
              <a:t>校</a:t>
            </a:r>
            <a:r>
              <a:rPr sz="2400" dirty="0" err="1" smtClean="0">
                <a:latin typeface="Noto Sans Mono CJK JP Regular"/>
                <a:cs typeface="Noto Sans Mono CJK JP Regular"/>
              </a:rPr>
              <a:t>有做調</a:t>
            </a:r>
            <a:r>
              <a:rPr sz="2400" spc="-10" dirty="0" err="1" smtClean="0">
                <a:latin typeface="Noto Sans Mono CJK JP Regular"/>
                <a:cs typeface="Noto Sans Mono CJK JP Regular"/>
              </a:rPr>
              <a:t>查</a:t>
            </a:r>
            <a:r>
              <a:rPr sz="2400" dirty="0" err="1" smtClean="0">
                <a:latin typeface="Noto Sans Mono CJK JP Regular"/>
                <a:cs typeface="Noto Sans Mono CJK JP Regular"/>
              </a:rPr>
              <a:t>表</a:t>
            </a:r>
            <a:r>
              <a:rPr sz="2400" dirty="0" smtClean="0">
                <a:latin typeface="Noto Sans Mono CJK JP Regular"/>
                <a:cs typeface="Noto Sans Mono CJK JP Regular"/>
              </a:rPr>
              <a:t>）</a:t>
            </a:r>
          </a:p>
          <a:p>
            <a:pPr marL="137160" marR="177165" indent="-137160">
              <a:lnSpc>
                <a:spcPts val="3000"/>
              </a:lnSpc>
              <a:spcBef>
                <a:spcPts val="1000"/>
              </a:spcBef>
              <a:buClr>
                <a:srgbClr val="FE8637"/>
              </a:buClr>
              <a:buSzPct val="70000"/>
              <a:buFont typeface="Wingdings"/>
              <a:buChar char=""/>
              <a:tabLst>
                <a:tab pos="137160" algn="l"/>
              </a:tabLst>
            </a:pPr>
            <a:r>
              <a:rPr sz="2400" dirty="0" err="1" smtClean="0">
                <a:latin typeface="Noto Sans Mono CJK JP Regular"/>
                <a:cs typeface="Noto Sans Mono CJK JP Regular"/>
              </a:rPr>
              <a:t>科</a:t>
            </a:r>
            <a:r>
              <a:rPr sz="2400" spc="-10" dirty="0" err="1" smtClean="0">
                <a:latin typeface="Noto Sans Mono CJK JP Regular"/>
                <a:cs typeface="Noto Sans Mono CJK JP Regular"/>
              </a:rPr>
              <a:t>任</a:t>
            </a:r>
            <a:r>
              <a:rPr sz="2400" dirty="0" err="1" smtClean="0">
                <a:latin typeface="Noto Sans Mono CJK JP Regular"/>
                <a:cs typeface="Noto Sans Mono CJK JP Regular"/>
              </a:rPr>
              <a:t>教</a:t>
            </a:r>
            <a:r>
              <a:rPr sz="2400" spc="-10" dirty="0" err="1" smtClean="0">
                <a:latin typeface="Noto Sans Mono CJK JP Regular"/>
                <a:cs typeface="Noto Sans Mono CJK JP Regular"/>
              </a:rPr>
              <a:t>師</a:t>
            </a:r>
            <a:r>
              <a:rPr sz="2400" dirty="0" err="1" smtClean="0">
                <a:latin typeface="Noto Sans Mono CJK JP Regular"/>
                <a:cs typeface="Noto Sans Mono CJK JP Regular"/>
              </a:rPr>
              <a:t>或行政</a:t>
            </a:r>
            <a:r>
              <a:rPr sz="2400" spc="-10" dirty="0" err="1" smtClean="0">
                <a:latin typeface="Noto Sans Mono CJK JP Regular"/>
                <a:cs typeface="Noto Sans Mono CJK JP Regular"/>
              </a:rPr>
              <a:t>最</a:t>
            </a:r>
            <a:r>
              <a:rPr sz="2400" dirty="0" err="1" smtClean="0">
                <a:latin typeface="Noto Sans Mono CJK JP Regular"/>
                <a:cs typeface="Noto Sans Mono CJK JP Regular"/>
              </a:rPr>
              <a:t>多</a:t>
            </a:r>
            <a:r>
              <a:rPr sz="2400" spc="-10" dirty="0" err="1" smtClean="0">
                <a:latin typeface="Noto Sans Mono CJK JP Regular"/>
                <a:cs typeface="Noto Sans Mono CJK JP Regular"/>
              </a:rPr>
              <a:t>備</a:t>
            </a:r>
            <a:r>
              <a:rPr sz="2400" dirty="0" err="1" smtClean="0">
                <a:latin typeface="Noto Sans Mono CJK JP Regular"/>
                <a:cs typeface="Noto Sans Mono CJK JP Regular"/>
              </a:rPr>
              <a:t>兩種課</a:t>
            </a:r>
            <a:r>
              <a:rPr sz="2400" spc="-10" dirty="0" err="1" smtClean="0">
                <a:latin typeface="Noto Sans Mono CJK JP Regular"/>
                <a:cs typeface="Noto Sans Mono CJK JP Regular"/>
              </a:rPr>
              <a:t>程</a:t>
            </a:r>
            <a:r>
              <a:rPr sz="2400" dirty="0" err="1">
                <a:latin typeface="Noto Sans Mono CJK JP Regular"/>
                <a:cs typeface="Noto Sans Mono CJK JP Regular"/>
              </a:rPr>
              <a:t>，</a:t>
            </a:r>
            <a:r>
              <a:rPr sz="2400" spc="-10" dirty="0" err="1">
                <a:latin typeface="Noto Sans Mono CJK JP Regular"/>
                <a:cs typeface="Noto Sans Mono CJK JP Regular"/>
              </a:rPr>
              <a:t>且</a:t>
            </a:r>
            <a:r>
              <a:rPr sz="2400" dirty="0" err="1">
                <a:latin typeface="Noto Sans Mono CJK JP Regular"/>
                <a:cs typeface="Noto Sans Mono CJK JP Regular"/>
              </a:rPr>
              <a:t>儘量不</a:t>
            </a:r>
            <a:r>
              <a:rPr sz="2400" spc="-10" dirty="0" err="1">
                <a:latin typeface="Noto Sans Mono CJK JP Regular"/>
                <a:cs typeface="Noto Sans Mono CJK JP Regular"/>
              </a:rPr>
              <a:t>跨</a:t>
            </a:r>
            <a:r>
              <a:rPr sz="2400" dirty="0" err="1">
                <a:latin typeface="Noto Sans Mono CJK JP Regular"/>
                <a:cs typeface="Noto Sans Mono CJK JP Regular"/>
              </a:rPr>
              <a:t>太</a:t>
            </a:r>
            <a:r>
              <a:rPr sz="2400" spc="-10" dirty="0" err="1">
                <a:latin typeface="Noto Sans Mono CJK JP Regular"/>
                <a:cs typeface="Noto Sans Mono CJK JP Regular"/>
              </a:rPr>
              <a:t>多</a:t>
            </a:r>
            <a:r>
              <a:rPr sz="2400" dirty="0" err="1">
                <a:latin typeface="Noto Sans Mono CJK JP Regular"/>
                <a:cs typeface="Noto Sans Mono CJK JP Regular"/>
              </a:rPr>
              <a:t>年級（</a:t>
            </a:r>
            <a:r>
              <a:rPr sz="2400" spc="-10" dirty="0" err="1" smtClean="0">
                <a:latin typeface="Noto Sans Mono CJK JP Regular"/>
                <a:cs typeface="Noto Sans Mono CJK JP Regular"/>
              </a:rPr>
              <a:t>在</a:t>
            </a:r>
            <a:r>
              <a:rPr sz="2400" dirty="0" err="1" smtClean="0">
                <a:latin typeface="Noto Sans Mono CJK JP Regular"/>
                <a:cs typeface="Noto Sans Mono CJK JP Regular"/>
              </a:rPr>
              <a:t>排課時會</a:t>
            </a:r>
            <a:r>
              <a:rPr sz="2400" spc="-10" dirty="0" err="1" smtClean="0">
                <a:latin typeface="Noto Sans Mono CJK JP Regular"/>
                <a:cs typeface="Noto Sans Mono CJK JP Regular"/>
              </a:rPr>
              <a:t>比</a:t>
            </a:r>
            <a:r>
              <a:rPr sz="2400" dirty="0" err="1" smtClean="0">
                <a:latin typeface="Noto Sans Mono CJK JP Regular"/>
                <a:cs typeface="Noto Sans Mono CJK JP Regular"/>
              </a:rPr>
              <a:t>較</a:t>
            </a:r>
            <a:r>
              <a:rPr sz="2400" spc="-10" dirty="0" err="1" smtClean="0">
                <a:latin typeface="Noto Sans Mono CJK JP Regular"/>
                <a:cs typeface="Noto Sans Mono CJK JP Regular"/>
              </a:rPr>
              <a:t>好</a:t>
            </a:r>
            <a:r>
              <a:rPr sz="2400" dirty="0" err="1" smtClean="0">
                <a:latin typeface="Noto Sans Mono CJK JP Regular"/>
                <a:cs typeface="Noto Sans Mono CJK JP Regular"/>
              </a:rPr>
              <a:t>排</a:t>
            </a:r>
            <a:r>
              <a:rPr sz="2400" dirty="0">
                <a:latin typeface="Noto Sans Mono CJK JP Regular"/>
                <a:cs typeface="Noto Sans Mono CJK JP Regular"/>
              </a:rPr>
              <a:t>）</a:t>
            </a:r>
          </a:p>
          <a:p>
            <a:pPr>
              <a:lnSpc>
                <a:spcPts val="1195"/>
              </a:lnSpc>
              <a:spcBef>
                <a:spcPts val="1000"/>
              </a:spcBef>
            </a:pPr>
            <a:r>
              <a:rPr sz="2400" spc="2330" dirty="0">
                <a:latin typeface="Wingdings"/>
                <a:cs typeface="Wingdings"/>
              </a:rPr>
              <a:t></a:t>
            </a:r>
            <a:r>
              <a:rPr sz="2400" b="1" spc="5" dirty="0">
                <a:latin typeface="Noto Sans Mono CJK JP Regular"/>
                <a:cs typeface="Noto Sans Mono CJK JP Regular"/>
              </a:rPr>
              <a:t>配班級</a:t>
            </a:r>
            <a:endParaRPr sz="2400" b="1" dirty="0">
              <a:latin typeface="Noto Sans Mono CJK JP Regular"/>
              <a:cs typeface="Noto Sans Mono CJK JP Regular"/>
            </a:endParaRPr>
          </a:p>
          <a:p>
            <a:pPr marL="137160" marR="177165" indent="-137160">
              <a:lnSpc>
                <a:spcPts val="3200"/>
              </a:lnSpc>
              <a:spcBef>
                <a:spcPts val="1000"/>
              </a:spcBef>
              <a:buClr>
                <a:srgbClr val="FE8637"/>
              </a:buClr>
              <a:buSzPct val="70000"/>
              <a:buFont typeface="Wingdings"/>
              <a:buChar char=""/>
              <a:tabLst>
                <a:tab pos="137160" algn="l"/>
              </a:tabLst>
            </a:pPr>
            <a:r>
              <a:rPr sz="2400" dirty="0" err="1">
                <a:latin typeface="Noto Sans Mono CJK JP Regular"/>
                <a:cs typeface="Noto Sans Mono CJK JP Regular"/>
              </a:rPr>
              <a:t>除非有</a:t>
            </a:r>
            <a:r>
              <a:rPr sz="2400" spc="-10" dirty="0" err="1">
                <a:latin typeface="Noto Sans Mono CJK JP Regular"/>
                <a:cs typeface="Noto Sans Mono CJK JP Regular"/>
              </a:rPr>
              <a:t>特</a:t>
            </a:r>
            <a:r>
              <a:rPr sz="2400" dirty="0" err="1">
                <a:latin typeface="Noto Sans Mono CJK JP Regular"/>
                <a:cs typeface="Noto Sans Mono CJK JP Regular"/>
              </a:rPr>
              <a:t>殊</a:t>
            </a:r>
            <a:r>
              <a:rPr sz="2400" spc="-10" dirty="0" err="1">
                <a:latin typeface="Noto Sans Mono CJK JP Regular"/>
                <a:cs typeface="Noto Sans Mono CJK JP Regular"/>
              </a:rPr>
              <a:t>原</a:t>
            </a:r>
            <a:r>
              <a:rPr sz="2400" dirty="0" err="1">
                <a:latin typeface="Noto Sans Mono CJK JP Regular"/>
                <a:cs typeface="Noto Sans Mono CJK JP Regular"/>
              </a:rPr>
              <a:t>因，否</a:t>
            </a:r>
            <a:r>
              <a:rPr sz="2400" spc="-10" dirty="0" err="1">
                <a:latin typeface="Noto Sans Mono CJK JP Regular"/>
                <a:cs typeface="Noto Sans Mono CJK JP Regular"/>
              </a:rPr>
              <a:t>則</a:t>
            </a:r>
            <a:r>
              <a:rPr sz="2400" dirty="0" err="1">
                <a:latin typeface="Noto Sans Mono CJK JP Regular"/>
                <a:cs typeface="Noto Sans Mono CJK JP Regular"/>
              </a:rPr>
              <a:t>不</a:t>
            </a:r>
            <a:r>
              <a:rPr sz="2400" spc="-10" dirty="0" err="1">
                <a:latin typeface="Noto Sans Mono CJK JP Regular"/>
                <a:cs typeface="Noto Sans Mono CJK JP Regular"/>
              </a:rPr>
              <a:t>會</a:t>
            </a:r>
            <a:r>
              <a:rPr sz="2400" dirty="0" err="1">
                <a:latin typeface="Noto Sans Mono CJK JP Regular"/>
                <a:cs typeface="Noto Sans Mono CJK JP Regular"/>
              </a:rPr>
              <a:t>事先固</a:t>
            </a:r>
            <a:r>
              <a:rPr sz="2400" spc="-10" dirty="0" err="1">
                <a:latin typeface="Noto Sans Mono CJK JP Regular"/>
                <a:cs typeface="Noto Sans Mono CJK JP Regular"/>
              </a:rPr>
              <a:t>定</a:t>
            </a:r>
            <a:r>
              <a:rPr sz="2400" dirty="0" err="1">
                <a:latin typeface="Noto Sans Mono CJK JP Regular"/>
                <a:cs typeface="Noto Sans Mono CJK JP Regular"/>
              </a:rPr>
              <a:t>那</a:t>
            </a:r>
            <a:r>
              <a:rPr sz="2400" spc="-10" dirty="0" err="1">
                <a:latin typeface="Noto Sans Mono CJK JP Regular"/>
                <a:cs typeface="Noto Sans Mono CJK JP Regular"/>
              </a:rPr>
              <a:t>個</a:t>
            </a:r>
            <a:r>
              <a:rPr sz="2400" dirty="0" err="1">
                <a:latin typeface="Noto Sans Mono CJK JP Regular"/>
                <a:cs typeface="Noto Sans Mono CJK JP Regular"/>
              </a:rPr>
              <a:t>班級配</a:t>
            </a:r>
            <a:r>
              <a:rPr sz="2400" spc="-10" dirty="0" err="1">
                <a:latin typeface="Noto Sans Mono CJK JP Regular"/>
                <a:cs typeface="Noto Sans Mono CJK JP Regular"/>
              </a:rPr>
              <a:t>那</a:t>
            </a:r>
            <a:r>
              <a:rPr sz="2400" dirty="0" err="1">
                <a:latin typeface="Noto Sans Mono CJK JP Regular"/>
                <a:cs typeface="Noto Sans Mono CJK JP Regular"/>
              </a:rPr>
              <a:t>位</a:t>
            </a:r>
            <a:r>
              <a:rPr sz="2400" spc="-10" dirty="0" err="1">
                <a:latin typeface="Noto Sans Mono CJK JP Regular"/>
                <a:cs typeface="Noto Sans Mono CJK JP Regular"/>
              </a:rPr>
              <a:t>教</a:t>
            </a:r>
            <a:r>
              <a:rPr sz="2400" dirty="0" err="1">
                <a:latin typeface="Noto Sans Mono CJK JP Regular"/>
                <a:cs typeface="Noto Sans Mono CJK JP Regular"/>
              </a:rPr>
              <a:t>師（</a:t>
            </a:r>
            <a:r>
              <a:rPr sz="2400" dirty="0" err="1" smtClean="0">
                <a:latin typeface="Noto Sans Mono CJK JP Regular"/>
                <a:cs typeface="Noto Sans Mono CJK JP Regular"/>
              </a:rPr>
              <a:t>一</a:t>
            </a:r>
            <a:r>
              <a:rPr sz="2400" spc="-10" dirty="0" err="1" smtClean="0">
                <a:latin typeface="Noto Sans Mono CJK JP Regular"/>
                <a:cs typeface="Noto Sans Mono CJK JP Regular"/>
              </a:rPr>
              <a:t>開</a:t>
            </a:r>
            <a:r>
              <a:rPr sz="2400" dirty="0" err="1" smtClean="0">
                <a:latin typeface="Noto Sans Mono CJK JP Regular"/>
                <a:cs typeface="Noto Sans Mono CJK JP Regular"/>
              </a:rPr>
              <a:t>始仍暫設</a:t>
            </a:r>
            <a:r>
              <a:rPr sz="2400" spc="-10" dirty="0" err="1" smtClean="0">
                <a:latin typeface="Noto Sans Mono CJK JP Regular"/>
                <a:cs typeface="Noto Sans Mono CJK JP Regular"/>
              </a:rPr>
              <a:t>設</a:t>
            </a:r>
            <a:r>
              <a:rPr sz="2400" dirty="0" err="1" smtClean="0">
                <a:latin typeface="Noto Sans Mono CJK JP Regular"/>
                <a:cs typeface="Noto Sans Mono CJK JP Regular"/>
              </a:rPr>
              <a:t>定</a:t>
            </a:r>
            <a:r>
              <a:rPr sz="2400" spc="-10" dirty="0" err="1" smtClean="0">
                <a:latin typeface="Noto Sans Mono CJK JP Regular"/>
                <a:cs typeface="Noto Sans Mono CJK JP Regular"/>
              </a:rPr>
              <a:t>班</a:t>
            </a:r>
            <a:r>
              <a:rPr sz="2400" dirty="0" err="1" smtClean="0">
                <a:latin typeface="Noto Sans Mono CJK JP Regular"/>
                <a:cs typeface="Noto Sans Mono CJK JP Regular"/>
              </a:rPr>
              <a:t>級</a:t>
            </a:r>
            <a:r>
              <a:rPr sz="2400" dirty="0" err="1">
                <a:latin typeface="Noto Sans Mono CJK JP Regular"/>
                <a:cs typeface="Noto Sans Mono CJK JP Regular"/>
              </a:rPr>
              <a:t>，但</a:t>
            </a:r>
            <a:r>
              <a:rPr sz="2400" spc="-10" dirty="0" err="1">
                <a:latin typeface="Noto Sans Mono CJK JP Regular"/>
                <a:cs typeface="Noto Sans Mono CJK JP Regular"/>
              </a:rPr>
              <a:t>實</a:t>
            </a:r>
            <a:r>
              <a:rPr sz="2400" dirty="0" err="1">
                <a:latin typeface="Noto Sans Mono CJK JP Regular"/>
                <a:cs typeface="Noto Sans Mono CJK JP Regular"/>
              </a:rPr>
              <a:t>際</a:t>
            </a:r>
            <a:r>
              <a:rPr sz="2400" spc="-10" dirty="0" err="1">
                <a:latin typeface="Noto Sans Mono CJK JP Regular"/>
                <a:cs typeface="Noto Sans Mono CJK JP Regular"/>
              </a:rPr>
              <a:t>排</a:t>
            </a:r>
            <a:r>
              <a:rPr sz="2400" dirty="0" err="1">
                <a:latin typeface="Noto Sans Mono CJK JP Regular"/>
                <a:cs typeface="Noto Sans Mono CJK JP Regular"/>
              </a:rPr>
              <a:t>課後發</a:t>
            </a:r>
            <a:r>
              <a:rPr sz="2400" spc="-10" dirty="0" err="1">
                <a:latin typeface="Noto Sans Mono CJK JP Regular"/>
                <a:cs typeface="Noto Sans Mono CJK JP Regular"/>
              </a:rPr>
              <a:t>現</a:t>
            </a:r>
            <a:r>
              <a:rPr sz="2400" dirty="0" err="1">
                <a:latin typeface="Noto Sans Mono CJK JP Regular"/>
                <a:cs typeface="Noto Sans Mono CJK JP Regular"/>
              </a:rPr>
              <a:t>有</a:t>
            </a:r>
            <a:r>
              <a:rPr sz="2400" spc="-10" dirty="0" err="1">
                <a:latin typeface="Noto Sans Mono CJK JP Regular"/>
                <a:cs typeface="Noto Sans Mono CJK JP Regular"/>
              </a:rPr>
              <a:t>困</a:t>
            </a:r>
            <a:r>
              <a:rPr sz="2400" dirty="0" err="1">
                <a:latin typeface="Noto Sans Mono CJK JP Regular"/>
                <a:cs typeface="Noto Sans Mono CJK JP Regular"/>
              </a:rPr>
              <a:t>難，可</a:t>
            </a:r>
            <a:r>
              <a:rPr sz="2400" spc="-10" dirty="0" err="1">
                <a:latin typeface="Noto Sans Mono CJK JP Regular"/>
                <a:cs typeface="Noto Sans Mono CJK JP Regular"/>
              </a:rPr>
              <a:t>立</a:t>
            </a:r>
            <a:r>
              <a:rPr sz="2400" dirty="0" err="1">
                <a:latin typeface="Noto Sans Mono CJK JP Regular"/>
                <a:cs typeface="Noto Sans Mono CJK JP Regular"/>
              </a:rPr>
              <a:t>即</a:t>
            </a:r>
            <a:r>
              <a:rPr sz="2400" spc="-10" dirty="0" err="1">
                <a:latin typeface="Noto Sans Mono CJK JP Regular"/>
                <a:cs typeface="Noto Sans Mono CJK JP Regular"/>
              </a:rPr>
              <a:t>調</a:t>
            </a:r>
            <a:r>
              <a:rPr sz="2400" dirty="0" err="1">
                <a:latin typeface="Noto Sans Mono CJK JP Regular"/>
                <a:cs typeface="Noto Sans Mono CJK JP Regular"/>
              </a:rPr>
              <a:t>整班級</a:t>
            </a:r>
            <a:r>
              <a:rPr sz="2400" dirty="0">
                <a:latin typeface="Noto Sans Mono CJK JP Regular"/>
                <a:cs typeface="Noto Sans Mono CJK JP Regular"/>
              </a:rPr>
              <a:t>）</a:t>
            </a:r>
          </a:p>
          <a:p>
            <a:pPr marL="137160" marR="177165" indent="-137160">
              <a:lnSpc>
                <a:spcPts val="3200"/>
              </a:lnSpc>
              <a:spcBef>
                <a:spcPts val="1000"/>
              </a:spcBef>
              <a:buClr>
                <a:srgbClr val="FE8637"/>
              </a:buClr>
              <a:buSzPct val="70000"/>
              <a:buFont typeface="Wingdings"/>
              <a:buChar char=""/>
              <a:tabLst>
                <a:tab pos="137160" algn="l"/>
              </a:tabLst>
            </a:pPr>
            <a:r>
              <a:rPr sz="2400" spc="-5" dirty="0">
                <a:latin typeface="Noto Sans Mono CJK JP Regular"/>
                <a:cs typeface="Noto Sans Mono CJK JP Regular"/>
              </a:rPr>
              <a:t>特殊原因--</a:t>
            </a:r>
            <a:r>
              <a:rPr sz="2400" spc="-10" dirty="0" err="1">
                <a:latin typeface="Noto Sans Mono CJK JP Regular"/>
                <a:cs typeface="Noto Sans Mono CJK JP Regular"/>
              </a:rPr>
              <a:t>例</a:t>
            </a:r>
            <a:r>
              <a:rPr sz="2400" spc="-5" dirty="0" err="1">
                <a:latin typeface="Noto Sans Mono CJK JP Regular"/>
                <a:cs typeface="Noto Sans Mono CJK JP Regular"/>
              </a:rPr>
              <a:t>如：部</a:t>
            </a:r>
            <a:r>
              <a:rPr sz="2400" spc="-10" dirty="0" err="1">
                <a:latin typeface="Noto Sans Mono CJK JP Regular"/>
                <a:cs typeface="Noto Sans Mono CJK JP Regular"/>
              </a:rPr>
              <a:t>分</a:t>
            </a:r>
            <a:r>
              <a:rPr sz="2400" spc="-5" dirty="0" err="1">
                <a:latin typeface="Noto Sans Mono CJK JP Regular"/>
                <a:cs typeface="Noto Sans Mono CJK JP Regular"/>
              </a:rPr>
              <a:t>科</a:t>
            </a:r>
            <a:r>
              <a:rPr sz="2400" spc="-10" dirty="0" err="1">
                <a:latin typeface="Noto Sans Mono CJK JP Regular"/>
                <a:cs typeface="Noto Sans Mono CJK JP Regular"/>
              </a:rPr>
              <a:t>任</a:t>
            </a:r>
            <a:r>
              <a:rPr sz="2400" spc="-5" dirty="0" err="1">
                <a:latin typeface="Noto Sans Mono CJK JP Regular"/>
                <a:cs typeface="Noto Sans Mono CJK JP Regular"/>
              </a:rPr>
              <a:t>課想直</a:t>
            </a:r>
            <a:r>
              <a:rPr sz="2400" spc="-10" dirty="0" err="1">
                <a:latin typeface="Noto Sans Mono CJK JP Regular"/>
                <a:cs typeface="Noto Sans Mono CJK JP Regular"/>
              </a:rPr>
              <a:t>接</a:t>
            </a:r>
            <a:r>
              <a:rPr sz="2400" spc="-5" dirty="0" err="1">
                <a:latin typeface="Noto Sans Mono CJK JP Regular"/>
                <a:cs typeface="Noto Sans Mono CJK JP Regular"/>
              </a:rPr>
              <a:t>帶</a:t>
            </a:r>
            <a:r>
              <a:rPr sz="2400" spc="-10" dirty="0" err="1">
                <a:latin typeface="Noto Sans Mono CJK JP Regular"/>
                <a:cs typeface="Noto Sans Mono CJK JP Regular"/>
              </a:rPr>
              <a:t>直</a:t>
            </a:r>
            <a:r>
              <a:rPr sz="2400" spc="-5" dirty="0" err="1">
                <a:latin typeface="Noto Sans Mono CJK JP Regular"/>
                <a:cs typeface="Noto Sans Mono CJK JP Regular"/>
              </a:rPr>
              <a:t>升班級</a:t>
            </a:r>
            <a:r>
              <a:rPr sz="2400" spc="-10" dirty="0" err="1">
                <a:latin typeface="Noto Sans Mono CJK JP Regular"/>
                <a:cs typeface="Noto Sans Mono CJK JP Regular"/>
              </a:rPr>
              <a:t>，</a:t>
            </a:r>
            <a:r>
              <a:rPr sz="2400" spc="-5" dirty="0" err="1">
                <a:latin typeface="Noto Sans Mono CJK JP Regular"/>
                <a:cs typeface="Noto Sans Mono CJK JP Regular"/>
              </a:rPr>
              <a:t>以</a:t>
            </a:r>
            <a:r>
              <a:rPr sz="2400" spc="-10" dirty="0" err="1">
                <a:latin typeface="Noto Sans Mono CJK JP Regular"/>
                <a:cs typeface="Noto Sans Mono CJK JP Regular"/>
              </a:rPr>
              <a:t>利</a:t>
            </a:r>
            <a:r>
              <a:rPr sz="2400" spc="-5" dirty="0" err="1">
                <a:latin typeface="Noto Sans Mono CJK JP Regular"/>
                <a:cs typeface="Noto Sans Mono CJK JP Regular"/>
              </a:rPr>
              <a:t>參賽；</a:t>
            </a:r>
            <a:r>
              <a:rPr sz="2400" spc="-10" dirty="0" err="1" smtClean="0">
                <a:latin typeface="Noto Sans Mono CJK JP Regular"/>
                <a:cs typeface="Noto Sans Mono CJK JP Regular"/>
              </a:rPr>
              <a:t>資</a:t>
            </a:r>
            <a:r>
              <a:rPr sz="2400" dirty="0" err="1" smtClean="0">
                <a:latin typeface="Noto Sans Mono CJK JP Regular"/>
                <a:cs typeface="Noto Sans Mono CJK JP Regular"/>
              </a:rPr>
              <a:t>源班抽離</a:t>
            </a:r>
            <a:r>
              <a:rPr sz="2400" spc="-10" dirty="0" err="1" smtClean="0">
                <a:latin typeface="Noto Sans Mono CJK JP Regular"/>
                <a:cs typeface="Noto Sans Mono CJK JP Regular"/>
              </a:rPr>
              <a:t>學</a:t>
            </a:r>
            <a:r>
              <a:rPr sz="2400" dirty="0" err="1" smtClean="0">
                <a:latin typeface="Noto Sans Mono CJK JP Regular"/>
                <a:cs typeface="Noto Sans Mono CJK JP Regular"/>
              </a:rPr>
              <a:t>生</a:t>
            </a:r>
            <a:r>
              <a:rPr sz="2400" spc="-10" dirty="0" err="1" smtClean="0">
                <a:latin typeface="Noto Sans Mono CJK JP Regular"/>
                <a:cs typeface="Noto Sans Mono CJK JP Regular"/>
              </a:rPr>
              <a:t>體</a:t>
            </a:r>
            <a:r>
              <a:rPr sz="2400" dirty="0" err="1" smtClean="0">
                <a:latin typeface="Noto Sans Mono CJK JP Regular"/>
                <a:cs typeface="Noto Sans Mono CJK JP Regular"/>
              </a:rPr>
              <a:t>育課</a:t>
            </a:r>
            <a:r>
              <a:rPr sz="2400" dirty="0" err="1">
                <a:latin typeface="Noto Sans Mono CJK JP Regular"/>
                <a:cs typeface="Noto Sans Mono CJK JP Regular"/>
              </a:rPr>
              <a:t>，</a:t>
            </a:r>
            <a:r>
              <a:rPr sz="2400" spc="-10" dirty="0" err="1">
                <a:latin typeface="Noto Sans Mono CJK JP Regular"/>
                <a:cs typeface="Noto Sans Mono CJK JP Regular"/>
              </a:rPr>
              <a:t>體</a:t>
            </a:r>
            <a:r>
              <a:rPr sz="2400" dirty="0" err="1">
                <a:latin typeface="Noto Sans Mono CJK JP Regular"/>
                <a:cs typeface="Noto Sans Mono CJK JP Regular"/>
              </a:rPr>
              <a:t>育</a:t>
            </a:r>
            <a:r>
              <a:rPr sz="2400" spc="-10" dirty="0" err="1">
                <a:latin typeface="Noto Sans Mono CJK JP Regular"/>
                <a:cs typeface="Noto Sans Mono CJK JP Regular"/>
              </a:rPr>
              <a:t>課</a:t>
            </a:r>
            <a:r>
              <a:rPr sz="2400" dirty="0" err="1">
                <a:latin typeface="Noto Sans Mono CJK JP Regular"/>
                <a:cs typeface="Noto Sans Mono CJK JP Regular"/>
              </a:rPr>
              <a:t>老師勿</a:t>
            </a:r>
            <a:r>
              <a:rPr sz="2400" spc="-10" dirty="0" err="1">
                <a:latin typeface="Noto Sans Mono CJK JP Regular"/>
                <a:cs typeface="Noto Sans Mono CJK JP Regular"/>
              </a:rPr>
              <a:t>相</a:t>
            </a:r>
            <a:r>
              <a:rPr sz="2400" dirty="0" err="1">
                <a:latin typeface="Noto Sans Mono CJK JP Regular"/>
                <a:cs typeface="Noto Sans Mono CJK JP Regular"/>
              </a:rPr>
              <a:t>同</a:t>
            </a:r>
            <a:endParaRPr sz="2400" dirty="0">
              <a:latin typeface="Noto Sans Mono CJK JP Regular"/>
              <a:cs typeface="Noto Sans Mono CJK JP Regular"/>
            </a:endParaRPr>
          </a:p>
          <a:p>
            <a:pPr>
              <a:lnSpc>
                <a:spcPts val="1195"/>
              </a:lnSpc>
              <a:spcBef>
                <a:spcPts val="1000"/>
              </a:spcBef>
            </a:pPr>
            <a:r>
              <a:rPr sz="2400" spc="2330" dirty="0">
                <a:latin typeface="Wingdings"/>
                <a:cs typeface="Wingdings"/>
              </a:rPr>
              <a:t></a:t>
            </a:r>
            <a:r>
              <a:rPr sz="2400" spc="5" dirty="0">
                <a:latin typeface="Noto Sans Mono CJK JP Regular"/>
                <a:cs typeface="Noto Sans Mono CJK JP Regular"/>
              </a:rPr>
              <a:t>特殊</a:t>
            </a:r>
            <a:r>
              <a:rPr sz="2400" dirty="0">
                <a:latin typeface="Noto Sans Mono CJK JP Regular"/>
                <a:cs typeface="Noto Sans Mono CJK JP Regular"/>
              </a:rPr>
              <a:t>情形</a:t>
            </a:r>
            <a:r>
              <a:rPr sz="2400" spc="-10" dirty="0">
                <a:latin typeface="Noto Sans Mono CJK JP Regular"/>
                <a:cs typeface="Noto Sans Mono CJK JP Regular"/>
              </a:rPr>
              <a:t>：</a:t>
            </a:r>
            <a:r>
              <a:rPr sz="2400" dirty="0">
                <a:latin typeface="Noto Sans Mono CJK JP Regular"/>
                <a:cs typeface="Noto Sans Mono CJK JP Regular"/>
              </a:rPr>
              <a:t>游泳</a:t>
            </a:r>
            <a:r>
              <a:rPr sz="2400" spc="-10" dirty="0">
                <a:latin typeface="Noto Sans Mono CJK JP Regular"/>
                <a:cs typeface="Noto Sans Mono CJK JP Regular"/>
              </a:rPr>
              <a:t>課</a:t>
            </a:r>
            <a:r>
              <a:rPr sz="2400" dirty="0">
                <a:latin typeface="Noto Sans Mono CJK JP Regular"/>
                <a:cs typeface="Noto Sans Mono CJK JP Regular"/>
              </a:rPr>
              <a:t>影響</a:t>
            </a:r>
            <a:r>
              <a:rPr sz="2400" spc="-10" dirty="0">
                <a:latin typeface="Noto Sans Mono CJK JP Regular"/>
                <a:cs typeface="Noto Sans Mono CJK JP Regular"/>
              </a:rPr>
              <a:t>到</a:t>
            </a:r>
            <a:r>
              <a:rPr sz="2400" dirty="0">
                <a:latin typeface="Noto Sans Mono CJK JP Regular"/>
                <a:cs typeface="Noto Sans Mono CJK JP Regular"/>
              </a:rPr>
              <a:t>體育</a:t>
            </a:r>
            <a:r>
              <a:rPr sz="2400" spc="-10" dirty="0">
                <a:latin typeface="Noto Sans Mono CJK JP Regular"/>
                <a:cs typeface="Noto Sans Mono CJK JP Regular"/>
              </a:rPr>
              <a:t>課</a:t>
            </a:r>
            <a:r>
              <a:rPr sz="2400" dirty="0">
                <a:latin typeface="Noto Sans Mono CJK JP Regular"/>
                <a:cs typeface="Noto Sans Mono CJK JP Regular"/>
              </a:rPr>
              <a:t>的節數</a:t>
            </a:r>
          </a:p>
          <a:p>
            <a:pPr>
              <a:lnSpc>
                <a:spcPct val="100000"/>
              </a:lnSpc>
              <a:spcBef>
                <a:spcPts val="1000"/>
              </a:spcBef>
            </a:pPr>
            <a:r>
              <a:rPr sz="2400" spc="2330" dirty="0">
                <a:latin typeface="Wingdings"/>
                <a:cs typeface="Wingdings"/>
              </a:rPr>
              <a:t></a:t>
            </a:r>
            <a:r>
              <a:rPr sz="2400" spc="5" dirty="0">
                <a:latin typeface="Noto Sans Mono CJK JP Regular"/>
                <a:cs typeface="Noto Sans Mono CJK JP Regular"/>
              </a:rPr>
              <a:t>配課</a:t>
            </a:r>
            <a:r>
              <a:rPr sz="2400" dirty="0">
                <a:latin typeface="Noto Sans Mono CJK JP Regular"/>
                <a:cs typeface="Noto Sans Mono CJK JP Regular"/>
              </a:rPr>
              <a:t>很重</a:t>
            </a:r>
            <a:r>
              <a:rPr sz="2400" spc="-10" dirty="0">
                <a:latin typeface="Noto Sans Mono CJK JP Regular"/>
                <a:cs typeface="Noto Sans Mono CJK JP Regular"/>
              </a:rPr>
              <a:t>要</a:t>
            </a:r>
            <a:r>
              <a:rPr sz="2400" dirty="0">
                <a:latin typeface="Noto Sans Mono CJK JP Regular"/>
                <a:cs typeface="Noto Sans Mono CJK JP Regular"/>
              </a:rPr>
              <a:t>，攸</a:t>
            </a:r>
            <a:r>
              <a:rPr sz="2400" spc="-10" dirty="0">
                <a:latin typeface="Noto Sans Mono CJK JP Regular"/>
                <a:cs typeface="Noto Sans Mono CJK JP Regular"/>
              </a:rPr>
              <a:t>關</a:t>
            </a:r>
            <a:r>
              <a:rPr sz="2400" dirty="0">
                <a:latin typeface="Noto Sans Mono CJK JP Regular"/>
                <a:cs typeface="Noto Sans Mono CJK JP Regular"/>
              </a:rPr>
              <a:t>後續</a:t>
            </a:r>
            <a:r>
              <a:rPr sz="2400" spc="-10" dirty="0">
                <a:latin typeface="Noto Sans Mono CJK JP Regular"/>
                <a:cs typeface="Noto Sans Mono CJK JP Regular"/>
              </a:rPr>
              <a:t>排</a:t>
            </a:r>
            <a:r>
              <a:rPr sz="2400" dirty="0">
                <a:latin typeface="Noto Sans Mono CJK JP Regular"/>
                <a:cs typeface="Noto Sans Mono CJK JP Regular"/>
              </a:rPr>
              <a:t>課、</a:t>
            </a:r>
            <a:r>
              <a:rPr sz="2400" spc="-10" dirty="0">
                <a:latin typeface="Noto Sans Mono CJK JP Regular"/>
                <a:cs typeface="Noto Sans Mono CJK JP Regular"/>
              </a:rPr>
              <a:t>找</a:t>
            </a:r>
            <a:r>
              <a:rPr sz="2400" dirty="0">
                <a:latin typeface="Noto Sans Mono CJK JP Regular"/>
                <a:cs typeface="Noto Sans Mono CJK JP Regular"/>
              </a:rPr>
              <a:t>代課</a:t>
            </a:r>
            <a:r>
              <a:rPr sz="2400" spc="-10" dirty="0">
                <a:latin typeface="Noto Sans Mono CJK JP Regular"/>
                <a:cs typeface="Noto Sans Mono CJK JP Regular"/>
              </a:rPr>
              <a:t>的</a:t>
            </a:r>
            <a:r>
              <a:rPr sz="2400" dirty="0">
                <a:latin typeface="Noto Sans Mono CJK JP Regular"/>
                <a:cs typeface="Noto Sans Mono CJK JP Regular"/>
              </a:rPr>
              <a:t>順暢</a:t>
            </a:r>
            <a:r>
              <a:rPr sz="2400" spc="-10" dirty="0">
                <a:latin typeface="Noto Sans Mono CJK JP Regular"/>
                <a:cs typeface="Noto Sans Mono CJK JP Regular"/>
              </a:rPr>
              <a:t>性</a:t>
            </a:r>
            <a:r>
              <a:rPr sz="2400" dirty="0">
                <a:latin typeface="Noto Sans Mono CJK JP Regular"/>
                <a:cs typeface="Noto Sans Mono CJK JP Regular"/>
              </a:rPr>
              <a:t>！</a:t>
            </a:r>
          </a:p>
          <a:p>
            <a:pPr marR="5080" algn="r">
              <a:lnSpc>
                <a:spcPct val="100000"/>
              </a:lnSpc>
              <a:spcBef>
                <a:spcPts val="40"/>
              </a:spcBef>
            </a:pPr>
            <a:r>
              <a:rPr sz="2400" b="1" spc="45" dirty="0">
                <a:solidFill>
                  <a:srgbClr val="FFFFFF"/>
                </a:solidFill>
                <a:latin typeface="Times New Roman"/>
                <a:cs typeface="Times New Roman"/>
              </a:rPr>
              <a:t>10</a:t>
            </a:r>
            <a:endParaRPr sz="2400" dirty="0">
              <a:latin typeface="Times New Roman"/>
              <a:cs typeface="Times New Roman"/>
            </a:endParaRPr>
          </a:p>
          <a:p>
            <a:pPr>
              <a:lnSpc>
                <a:spcPct val="100000"/>
              </a:lnSpc>
              <a:spcBef>
                <a:spcPts val="10"/>
              </a:spcBef>
            </a:pPr>
            <a:endParaRPr sz="900" dirty="0">
              <a:latin typeface="Times New Roman"/>
              <a:cs typeface="Times New Roman"/>
            </a:endParaRPr>
          </a:p>
          <a:p>
            <a:pPr marL="499745">
              <a:lnSpc>
                <a:spcPct val="100000"/>
              </a:lnSpc>
            </a:pPr>
            <a:r>
              <a:rPr sz="900" dirty="0">
                <a:solidFill>
                  <a:srgbClr val="FFFFFF"/>
                </a:solidFill>
                <a:latin typeface="Droid Sans Fallback"/>
                <a:cs typeface="Droid Sans Fallback"/>
              </a:rPr>
              <a:t>以上作業大約在六月底、七月中旬完成（以光復國小為例）</a:t>
            </a:r>
            <a:endParaRPr sz="900" dirty="0">
              <a:latin typeface="Droid Sans Fallback"/>
              <a:cs typeface="Droid Sans Fallback"/>
            </a:endParaRPr>
          </a:p>
        </p:txBody>
      </p:sp>
    </p:spTree>
    <p:extLst>
      <p:ext uri="{BB962C8B-B14F-4D97-AF65-F5344CB8AC3E}">
        <p14:creationId xmlns:p14="http://schemas.microsoft.com/office/powerpoint/2010/main" val="4178889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5211" y="304800"/>
            <a:ext cx="10058402" cy="619948"/>
          </a:xfrm>
        </p:spPr>
        <p:txBody>
          <a:bodyPr>
            <a:noAutofit/>
          </a:bodyPr>
          <a:lstStyle/>
          <a:p>
            <a:r>
              <a:rPr lang="zh-TW" altLang="en-US" sz="4800" dirty="0" smtClean="0"/>
              <a:t>排課注意原則之一</a:t>
            </a:r>
            <a:endParaRPr lang="zh-TW" altLang="en-US" sz="4800" dirty="0"/>
          </a:p>
        </p:txBody>
      </p:sp>
      <p:sp>
        <p:nvSpPr>
          <p:cNvPr id="4" name="object 10"/>
          <p:cNvSpPr txBox="1"/>
          <p:nvPr/>
        </p:nvSpPr>
        <p:spPr>
          <a:xfrm>
            <a:off x="595980" y="1093190"/>
            <a:ext cx="10996863" cy="5541069"/>
          </a:xfrm>
          <a:prstGeom prst="rect">
            <a:avLst/>
          </a:prstGeom>
        </p:spPr>
        <p:txBody>
          <a:bodyPr vert="horz" wrap="square" lIns="0" tIns="29845" rIns="0" bIns="0" rtlCol="0">
            <a:spAutoFit/>
          </a:bodyPr>
          <a:lstStyle/>
          <a:p>
            <a:pPr marL="137160" indent="-137160">
              <a:lnSpc>
                <a:spcPts val="3200"/>
              </a:lnSpc>
              <a:spcBef>
                <a:spcPts val="1000"/>
              </a:spcBef>
              <a:buClr>
                <a:srgbClr val="FE8637"/>
              </a:buClr>
              <a:buSzPct val="70833"/>
              <a:buFont typeface="Wingdings"/>
              <a:buChar char=""/>
              <a:tabLst>
                <a:tab pos="137160" algn="l"/>
              </a:tabLst>
            </a:pPr>
            <a:r>
              <a:rPr sz="2400" spc="5" dirty="0">
                <a:latin typeface="微軟正黑體" panose="020B0604030504040204" pitchFamily="34" charset="-120"/>
                <a:ea typeface="微軟正黑體" panose="020B0604030504040204" pitchFamily="34" charset="-120"/>
                <a:cs typeface="Noto Sans CJK JP Regular"/>
              </a:rPr>
              <a:t>(</a:t>
            </a:r>
            <a:r>
              <a:rPr sz="2400" spc="25" dirty="0">
                <a:latin typeface="微軟正黑體" panose="020B0604030504040204" pitchFamily="34" charset="-120"/>
                <a:ea typeface="微軟正黑體" panose="020B0604030504040204" pitchFamily="34" charset="-120"/>
                <a:cs typeface="Noto Sans CJK JP Regular"/>
              </a:rPr>
              <a:t>一</a:t>
            </a:r>
            <a:r>
              <a:rPr sz="2400" spc="5" dirty="0">
                <a:latin typeface="微軟正黑體" panose="020B0604030504040204" pitchFamily="34" charset="-120"/>
                <a:ea typeface="微軟正黑體" panose="020B0604030504040204" pitchFamily="34" charset="-120"/>
                <a:cs typeface="Noto Sans CJK JP Regular"/>
              </a:rPr>
              <a:t>)</a:t>
            </a:r>
            <a:r>
              <a:rPr sz="2400" spc="25" dirty="0">
                <a:latin typeface="微軟正黑體" panose="020B0604030504040204" pitchFamily="34" charset="-120"/>
                <a:ea typeface="微軟正黑體" panose="020B0604030504040204" pitchFamily="34" charset="-120"/>
                <a:cs typeface="Noto Sans CJK JP Regular"/>
              </a:rPr>
              <a:t>考量各學習領域課程的特性：</a:t>
            </a:r>
            <a:endParaRPr sz="2400" dirty="0">
              <a:latin typeface="微軟正黑體" panose="020B0604030504040204" pitchFamily="34" charset="-120"/>
              <a:ea typeface="微軟正黑體" panose="020B0604030504040204" pitchFamily="34" charset="-120"/>
              <a:cs typeface="Noto Sans CJK JP Regular"/>
            </a:endParaRPr>
          </a:p>
          <a:p>
            <a:pPr marL="320040" marR="5080" lvl="1" indent="-137160">
              <a:lnSpc>
                <a:spcPts val="3200"/>
              </a:lnSpc>
              <a:spcBef>
                <a:spcPts val="1000"/>
              </a:spcBef>
              <a:buClr>
                <a:srgbClr val="FE8637"/>
              </a:buClr>
              <a:buSzPct val="80952"/>
              <a:buFont typeface="Arial"/>
              <a:buChar char=""/>
              <a:tabLst>
                <a:tab pos="320040" algn="l"/>
              </a:tabLst>
            </a:pPr>
            <a:r>
              <a:rPr sz="2400" spc="-5" dirty="0">
                <a:latin typeface="微軟正黑體" panose="020B0604030504040204" pitchFamily="34" charset="-120"/>
                <a:ea typeface="微軟正黑體" panose="020B0604030504040204" pitchFamily="34" charset="-120"/>
                <a:cs typeface="Noto Sans Mono CJK JP Regular"/>
              </a:rPr>
              <a:t>偏重思考或記憶的學習領域課程(如語文、數學領域，則儘量排 </a:t>
            </a:r>
            <a:r>
              <a:rPr sz="2400" dirty="0">
                <a:latin typeface="微軟正黑體" panose="020B0604030504040204" pitchFamily="34" charset="-120"/>
                <a:ea typeface="微軟正黑體" panose="020B0604030504040204" pitchFamily="34" charset="-120"/>
                <a:cs typeface="Noto Sans Mono CJK JP Regular"/>
              </a:rPr>
              <a:t>在上午時間。</a:t>
            </a:r>
          </a:p>
          <a:p>
            <a:pPr marL="320040" marR="5080" lvl="1" indent="-137160">
              <a:lnSpc>
                <a:spcPts val="3200"/>
              </a:lnSpc>
              <a:spcBef>
                <a:spcPts val="1000"/>
              </a:spcBef>
              <a:buClr>
                <a:srgbClr val="FE8637"/>
              </a:buClr>
              <a:buSzPct val="80952"/>
              <a:buFont typeface="Arial"/>
              <a:buChar char=""/>
              <a:tabLst>
                <a:tab pos="320040" algn="l"/>
              </a:tabLst>
            </a:pPr>
            <a:r>
              <a:rPr sz="2400" spc="-5" dirty="0">
                <a:latin typeface="微軟正黑體" panose="020B0604030504040204" pitchFamily="34" charset="-120"/>
                <a:ea typeface="微軟正黑體" panose="020B0604030504040204" pitchFamily="34" charset="-120"/>
                <a:cs typeface="Noto Sans Mono CJK JP Regular"/>
              </a:rPr>
              <a:t>需要較長時間進行討論、實驗或實作之領域學科(</a:t>
            </a:r>
            <a:r>
              <a:rPr sz="2400" spc="-5" dirty="0" err="1" smtClean="0">
                <a:latin typeface="微軟正黑體" panose="020B0604030504040204" pitchFamily="34" charset="-120"/>
                <a:ea typeface="微軟正黑體" panose="020B0604030504040204" pitchFamily="34" charset="-120"/>
                <a:cs typeface="Noto Sans Mono CJK JP Regular"/>
              </a:rPr>
              <a:t>如自然及藝術與人文</a:t>
            </a:r>
            <a:r>
              <a:rPr sz="2400" spc="-5" dirty="0">
                <a:latin typeface="微軟正黑體" panose="020B0604030504040204" pitchFamily="34" charset="-120"/>
                <a:ea typeface="微軟正黑體" panose="020B0604030504040204" pitchFamily="34" charset="-120"/>
                <a:cs typeface="Noto Sans Mono CJK JP Regular"/>
              </a:rPr>
              <a:t>)，</a:t>
            </a:r>
            <a:r>
              <a:rPr sz="2400" spc="-5" dirty="0" err="1" smtClean="0">
                <a:latin typeface="微軟正黑體" panose="020B0604030504040204" pitchFamily="34" charset="-120"/>
                <a:ea typeface="微軟正黑體" panose="020B0604030504040204" pitchFamily="34" charset="-120"/>
                <a:cs typeface="Noto Sans Mono CJK JP Regular"/>
              </a:rPr>
              <a:t>以連續</a:t>
            </a:r>
            <a:r>
              <a:rPr lang="zh-TW" altLang="en-US" sz="2400" spc="-5" dirty="0" smtClean="0">
                <a:latin typeface="微軟正黑體" panose="020B0604030504040204" pitchFamily="34" charset="-120"/>
                <a:ea typeface="微軟正黑體" panose="020B0604030504040204" pitchFamily="34" charset="-120"/>
                <a:cs typeface="Noto Sans Mono CJK JP Regular"/>
              </a:rPr>
              <a:t>兩</a:t>
            </a:r>
            <a:r>
              <a:rPr sz="2400" spc="-5" dirty="0" err="1" smtClean="0">
                <a:latin typeface="微軟正黑體" panose="020B0604030504040204" pitchFamily="34" charset="-120"/>
                <a:ea typeface="微軟正黑體" panose="020B0604030504040204" pitchFamily="34" charset="-120"/>
                <a:cs typeface="Noto Sans Mono CJK JP Regular"/>
              </a:rPr>
              <a:t>節上課較好</a:t>
            </a:r>
            <a:r>
              <a:rPr sz="2400" spc="-5" dirty="0" err="1">
                <a:latin typeface="微軟正黑體" panose="020B0604030504040204" pitchFamily="34" charset="-120"/>
                <a:ea typeface="微軟正黑體" panose="020B0604030504040204" pitchFamily="34" charset="-120"/>
                <a:cs typeface="Noto Sans Mono CJK JP Regular"/>
              </a:rPr>
              <a:t>。儘量不要跨越課間活動時間</a:t>
            </a:r>
            <a:r>
              <a:rPr sz="2400" spc="-5" dirty="0">
                <a:latin typeface="微軟正黑體" panose="020B0604030504040204" pitchFamily="34" charset="-120"/>
                <a:ea typeface="微軟正黑體" panose="020B0604030504040204" pitchFamily="34" charset="-120"/>
                <a:cs typeface="Noto Sans Mono CJK JP Regular"/>
              </a:rPr>
              <a:t>。</a:t>
            </a:r>
            <a:endParaRPr sz="2400" dirty="0">
              <a:latin typeface="微軟正黑體" panose="020B0604030504040204" pitchFamily="34" charset="-120"/>
              <a:ea typeface="微軟正黑體" panose="020B0604030504040204" pitchFamily="34" charset="-120"/>
              <a:cs typeface="Noto Sans Mono CJK JP Regular"/>
            </a:endParaRPr>
          </a:p>
          <a:p>
            <a:pPr marL="320040" marR="71120" lvl="1" indent="-137160">
              <a:lnSpc>
                <a:spcPts val="3200"/>
              </a:lnSpc>
              <a:spcBef>
                <a:spcPts val="1000"/>
              </a:spcBef>
              <a:buClr>
                <a:srgbClr val="FE8637"/>
              </a:buClr>
              <a:buSzPct val="80952"/>
              <a:buFont typeface="Arial"/>
              <a:buChar char=""/>
              <a:tabLst>
                <a:tab pos="320040" algn="l"/>
              </a:tabLst>
            </a:pPr>
            <a:r>
              <a:rPr sz="2400" dirty="0">
                <a:latin typeface="微軟正黑體" panose="020B0604030504040204" pitchFamily="34" charset="-120"/>
                <a:ea typeface="微軟正黑體" panose="020B0604030504040204" pitchFamily="34" charset="-120"/>
                <a:cs typeface="Noto Sans Mono CJK JP Regular"/>
              </a:rPr>
              <a:t>健體領域較不適合排在接近中午用餐時間，如早上最後一節</a:t>
            </a:r>
            <a:r>
              <a:rPr sz="2400" spc="-65" dirty="0">
                <a:latin typeface="微軟正黑體" panose="020B0604030504040204" pitchFamily="34" charset="-120"/>
                <a:ea typeface="微軟正黑體" panose="020B0604030504040204" pitchFamily="34" charset="-120"/>
                <a:cs typeface="Noto Sans Mono CJK JP Regular"/>
              </a:rPr>
              <a:t>、 </a:t>
            </a:r>
            <a:r>
              <a:rPr sz="2400" dirty="0">
                <a:latin typeface="微軟正黑體" panose="020B0604030504040204" pitchFamily="34" charset="-120"/>
                <a:ea typeface="微軟正黑體" panose="020B0604030504040204" pitchFamily="34" charset="-120"/>
                <a:cs typeface="Noto Sans Mono CJK JP Regular"/>
              </a:rPr>
              <a:t>及下午第一課。</a:t>
            </a:r>
          </a:p>
          <a:p>
            <a:pPr marL="320040" lvl="1" indent="-137160">
              <a:lnSpc>
                <a:spcPts val="3200"/>
              </a:lnSpc>
              <a:spcBef>
                <a:spcPts val="1000"/>
              </a:spcBef>
              <a:buClr>
                <a:srgbClr val="FE8637"/>
              </a:buClr>
              <a:buSzPct val="80952"/>
              <a:buFont typeface="Arial"/>
              <a:buChar char=""/>
              <a:tabLst>
                <a:tab pos="320040" algn="l"/>
              </a:tabLst>
            </a:pPr>
            <a:r>
              <a:rPr sz="2400" dirty="0">
                <a:latin typeface="微軟正黑體" panose="020B0604030504040204" pitchFamily="34" charset="-120"/>
                <a:ea typeface="微軟正黑體" panose="020B0604030504040204" pitchFamily="34" charset="-120"/>
                <a:cs typeface="Noto Sans Mono CJK JP Regular"/>
              </a:rPr>
              <a:t>語文領域進行書法課程時，不宜排在體育課之後。</a:t>
            </a:r>
          </a:p>
          <a:p>
            <a:pPr marL="320040" lvl="1" indent="-137160">
              <a:lnSpc>
                <a:spcPts val="3200"/>
              </a:lnSpc>
              <a:spcBef>
                <a:spcPts val="1000"/>
              </a:spcBef>
              <a:buClr>
                <a:srgbClr val="FE8637"/>
              </a:buClr>
              <a:buSzPct val="80952"/>
              <a:buFont typeface="Arial"/>
              <a:buChar char=""/>
              <a:tabLst>
                <a:tab pos="320040" algn="l"/>
              </a:tabLst>
            </a:pPr>
            <a:r>
              <a:rPr sz="2400" dirty="0">
                <a:latin typeface="微軟正黑體" panose="020B0604030504040204" pitchFamily="34" charset="-120"/>
                <a:ea typeface="微軟正黑體" panose="020B0604030504040204" pitchFamily="34" charset="-120"/>
                <a:cs typeface="Noto Sans Mono CJK JP Regular"/>
              </a:rPr>
              <a:t>同一領域，除連排外，不宜重複排在同一天。</a:t>
            </a:r>
          </a:p>
          <a:p>
            <a:pPr marL="137160" indent="-137160">
              <a:lnSpc>
                <a:spcPts val="3200"/>
              </a:lnSpc>
              <a:spcBef>
                <a:spcPts val="1000"/>
              </a:spcBef>
              <a:buClr>
                <a:srgbClr val="FE8637"/>
              </a:buClr>
              <a:buSzPct val="70833"/>
              <a:buFont typeface="Wingdings"/>
              <a:buChar char=""/>
              <a:tabLst>
                <a:tab pos="137160" algn="l"/>
              </a:tabLst>
            </a:pPr>
            <a:r>
              <a:rPr sz="2400" spc="5" dirty="0">
                <a:latin typeface="微軟正黑體" panose="020B0604030504040204" pitchFamily="34" charset="-120"/>
                <a:ea typeface="微軟正黑體" panose="020B0604030504040204" pitchFamily="34" charset="-120"/>
                <a:cs typeface="Noto Sans CJK JP Regular"/>
              </a:rPr>
              <a:t>(</a:t>
            </a:r>
            <a:r>
              <a:rPr sz="2400" spc="25" dirty="0">
                <a:latin typeface="微軟正黑體" panose="020B0604030504040204" pitchFamily="34" charset="-120"/>
                <a:ea typeface="微軟正黑體" panose="020B0604030504040204" pitchFamily="34" charset="-120"/>
                <a:cs typeface="Noto Sans CJK JP Regular"/>
              </a:rPr>
              <a:t>二</a:t>
            </a:r>
            <a:r>
              <a:rPr sz="2400" spc="5" dirty="0">
                <a:latin typeface="微軟正黑體" panose="020B0604030504040204" pitchFamily="34" charset="-120"/>
                <a:ea typeface="微軟正黑體" panose="020B0604030504040204" pitchFamily="34" charset="-120"/>
                <a:cs typeface="Noto Sans CJK JP Regular"/>
              </a:rPr>
              <a:t>)</a:t>
            </a:r>
            <a:r>
              <a:rPr sz="2400" spc="25" dirty="0">
                <a:latin typeface="微軟正黑體" panose="020B0604030504040204" pitchFamily="34" charset="-120"/>
                <a:ea typeface="微軟正黑體" panose="020B0604030504040204" pitchFamily="34" charset="-120"/>
                <a:cs typeface="Noto Sans CJK JP Regular"/>
              </a:rPr>
              <a:t>優先考量學校場地使用狀況：</a:t>
            </a:r>
            <a:endParaRPr sz="2400" dirty="0">
              <a:latin typeface="微軟正黑體" panose="020B0604030504040204" pitchFamily="34" charset="-120"/>
              <a:ea typeface="微軟正黑體" panose="020B0604030504040204" pitchFamily="34" charset="-120"/>
              <a:cs typeface="Noto Sans CJK JP Regular"/>
            </a:endParaRPr>
          </a:p>
          <a:p>
            <a:pPr marL="320040" marR="5080" lvl="1" indent="-137160">
              <a:lnSpc>
                <a:spcPts val="3200"/>
              </a:lnSpc>
              <a:spcBef>
                <a:spcPts val="1000"/>
              </a:spcBef>
              <a:buClr>
                <a:srgbClr val="FE8637"/>
              </a:buClr>
              <a:buSzPct val="80952"/>
              <a:buFont typeface="Arial"/>
              <a:buChar char=""/>
              <a:tabLst>
                <a:tab pos="320040" algn="l"/>
              </a:tabLst>
            </a:pPr>
            <a:r>
              <a:rPr sz="2400" spc="-5" dirty="0">
                <a:latin typeface="微軟正黑體" panose="020B0604030504040204" pitchFamily="34" charset="-120"/>
                <a:ea typeface="微軟正黑體" panose="020B0604030504040204" pitchFamily="34" charset="-120"/>
                <a:cs typeface="Noto Sans Mono CJK JP Regular"/>
              </a:rPr>
              <a:t>礙於專科教室空間不足，學校宜先排定專科教室的使用課表(自 然、音樂、電腦……)。</a:t>
            </a:r>
            <a:endParaRPr sz="2400" dirty="0">
              <a:latin typeface="微軟正黑體" panose="020B0604030504040204" pitchFamily="34" charset="-120"/>
              <a:ea typeface="微軟正黑體" panose="020B0604030504040204" pitchFamily="34" charset="-120"/>
              <a:cs typeface="Noto Sans Mono CJK JP Regular"/>
            </a:endParaRPr>
          </a:p>
          <a:p>
            <a:pPr marL="320040" lvl="1" indent="-137160">
              <a:lnSpc>
                <a:spcPts val="3200"/>
              </a:lnSpc>
              <a:spcBef>
                <a:spcPts val="1000"/>
              </a:spcBef>
              <a:buClr>
                <a:srgbClr val="FE8637"/>
              </a:buClr>
              <a:buSzPct val="80952"/>
              <a:buFont typeface="Arial"/>
              <a:buChar char=""/>
              <a:tabLst>
                <a:tab pos="320040" algn="l"/>
              </a:tabLst>
            </a:pPr>
            <a:r>
              <a:rPr sz="2400" spc="-5" dirty="0">
                <a:latin typeface="微軟正黑體" panose="020B0604030504040204" pitchFamily="34" charset="-120"/>
                <a:ea typeface="微軟正黑體" panose="020B0604030504040204" pitchFamily="34" charset="-120"/>
                <a:cs typeface="Noto Sans Mono CJK JP Regular"/>
              </a:rPr>
              <a:t>避免相關場地(如：球場、運動場、電腦教室、音樂教室...等)</a:t>
            </a:r>
            <a:endParaRPr sz="2400" dirty="0">
              <a:latin typeface="微軟正黑體" panose="020B0604030504040204" pitchFamily="34" charset="-120"/>
              <a:ea typeface="微軟正黑體" panose="020B0604030504040204" pitchFamily="34" charset="-120"/>
              <a:cs typeface="Noto Sans Mono CJK JP Regular"/>
            </a:endParaRPr>
          </a:p>
        </p:txBody>
      </p:sp>
    </p:spTree>
    <p:extLst>
      <p:ext uri="{BB962C8B-B14F-4D97-AF65-F5344CB8AC3E}">
        <p14:creationId xmlns:p14="http://schemas.microsoft.com/office/powerpoint/2010/main" val="211968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5212" y="304800"/>
            <a:ext cx="10058402" cy="778042"/>
          </a:xfrm>
        </p:spPr>
        <p:txBody>
          <a:bodyPr>
            <a:normAutofit/>
          </a:bodyPr>
          <a:lstStyle/>
          <a:p>
            <a:r>
              <a:rPr lang="zh-TW" altLang="en-US" sz="4800" dirty="0" smtClean="0"/>
              <a:t>排課注意原則之二</a:t>
            </a:r>
            <a:endParaRPr lang="zh-TW" altLang="en-US" sz="4800" dirty="0"/>
          </a:p>
        </p:txBody>
      </p:sp>
      <p:sp>
        <p:nvSpPr>
          <p:cNvPr id="4" name="object 23"/>
          <p:cNvSpPr txBox="1"/>
          <p:nvPr/>
        </p:nvSpPr>
        <p:spPr>
          <a:xfrm>
            <a:off x="469650" y="1215190"/>
            <a:ext cx="11249526" cy="5375639"/>
          </a:xfrm>
          <a:prstGeom prst="rect">
            <a:avLst/>
          </a:prstGeom>
        </p:spPr>
        <p:txBody>
          <a:bodyPr vert="horz" wrap="square" lIns="0" tIns="12065" rIns="0" bIns="0" rtlCol="0">
            <a:spAutoFit/>
          </a:bodyPr>
          <a:lstStyle/>
          <a:p>
            <a:pPr marL="137160" indent="-137160">
              <a:lnSpc>
                <a:spcPts val="3000"/>
              </a:lnSpc>
              <a:spcBef>
                <a:spcPts val="600"/>
              </a:spcBef>
              <a:buClr>
                <a:srgbClr val="FE8637"/>
              </a:buClr>
              <a:buSzPct val="68181"/>
              <a:buFont typeface="Wingdings"/>
              <a:buChar char=""/>
              <a:tabLst>
                <a:tab pos="137160" algn="l"/>
              </a:tabLst>
            </a:pPr>
            <a:r>
              <a:rPr sz="2400" spc="40" dirty="0">
                <a:latin typeface="Noto Sans CJK JP Regular"/>
                <a:cs typeface="Noto Sans CJK JP Regular"/>
              </a:rPr>
              <a:t>(</a:t>
            </a:r>
            <a:r>
              <a:rPr sz="2400" spc="135" dirty="0">
                <a:latin typeface="Noto Sans CJK JP Regular"/>
                <a:cs typeface="Noto Sans CJK JP Regular"/>
              </a:rPr>
              <a:t>三</a:t>
            </a:r>
            <a:r>
              <a:rPr sz="2400" spc="25" dirty="0">
                <a:latin typeface="Noto Sans CJK JP Regular"/>
                <a:cs typeface="Noto Sans CJK JP Regular"/>
              </a:rPr>
              <a:t>)</a:t>
            </a:r>
            <a:r>
              <a:rPr sz="2400" spc="70" dirty="0">
                <a:latin typeface="Noto Sans CJK JP Regular"/>
                <a:cs typeface="Noto Sans CJK JP Regular"/>
              </a:rPr>
              <a:t>級</a:t>
            </a:r>
            <a:r>
              <a:rPr sz="2400" spc="75" dirty="0">
                <a:latin typeface="Noto Sans CJK JP Regular"/>
                <a:cs typeface="Noto Sans CJK JP Regular"/>
              </a:rPr>
              <a:t>任</a:t>
            </a:r>
            <a:r>
              <a:rPr sz="2400" spc="-5" dirty="0">
                <a:latin typeface="Noto Sans CJK JP Regular"/>
                <a:cs typeface="Noto Sans CJK JP Regular"/>
              </a:rPr>
              <a:t>教</a:t>
            </a:r>
            <a:r>
              <a:rPr sz="2400" dirty="0">
                <a:latin typeface="Noto Sans CJK JP Regular"/>
                <a:cs typeface="Noto Sans CJK JP Regular"/>
              </a:rPr>
              <a:t>師</a:t>
            </a:r>
            <a:r>
              <a:rPr sz="2400" spc="-5" dirty="0">
                <a:latin typeface="Noto Sans CJK JP Regular"/>
                <a:cs typeface="Noto Sans CJK JP Regular"/>
              </a:rPr>
              <a:t>排課</a:t>
            </a:r>
            <a:r>
              <a:rPr sz="2400" dirty="0">
                <a:latin typeface="Noto Sans CJK JP Regular"/>
                <a:cs typeface="Noto Sans CJK JP Regular"/>
              </a:rPr>
              <a:t>原</a:t>
            </a:r>
            <a:r>
              <a:rPr sz="2400" spc="-5" dirty="0">
                <a:latin typeface="Noto Sans CJK JP Regular"/>
                <a:cs typeface="Noto Sans CJK JP Regular"/>
              </a:rPr>
              <a:t>則：</a:t>
            </a:r>
            <a:endParaRPr sz="2400" dirty="0">
              <a:latin typeface="Noto Sans CJK JP Regular"/>
              <a:cs typeface="Noto Sans CJK JP Regular"/>
            </a:endParaRPr>
          </a:p>
          <a:p>
            <a:pPr marL="320040" marR="125095" lvl="1" indent="-137160">
              <a:lnSpc>
                <a:spcPts val="3000"/>
              </a:lnSpc>
              <a:spcBef>
                <a:spcPts val="600"/>
              </a:spcBef>
              <a:buClr>
                <a:srgbClr val="FE8637"/>
              </a:buClr>
              <a:buSzPct val="78947"/>
              <a:buFont typeface="Arial"/>
              <a:buChar char=""/>
              <a:tabLst>
                <a:tab pos="320040" algn="l"/>
              </a:tabLst>
            </a:pPr>
            <a:r>
              <a:rPr sz="2400" spc="-5" dirty="0" err="1">
                <a:latin typeface="Noto Sans Mono CJK JP Regular"/>
                <a:cs typeface="Noto Sans Mono CJK JP Regular"/>
              </a:rPr>
              <a:t>第一節</a:t>
            </a:r>
            <a:r>
              <a:rPr sz="2400" dirty="0" err="1">
                <a:latin typeface="Noto Sans Mono CJK JP Regular"/>
                <a:cs typeface="Noto Sans Mono CJK JP Regular"/>
              </a:rPr>
              <a:t>及</a:t>
            </a:r>
            <a:r>
              <a:rPr sz="2400" spc="-5" dirty="0" err="1">
                <a:latin typeface="Noto Sans Mono CJK JP Regular"/>
                <a:cs typeface="Noto Sans Mono CJK JP Regular"/>
              </a:rPr>
              <a:t>最</a:t>
            </a:r>
            <a:r>
              <a:rPr sz="2400" dirty="0" err="1">
                <a:latin typeface="Noto Sans Mono CJK JP Regular"/>
                <a:cs typeface="Noto Sans Mono CJK JP Regular"/>
              </a:rPr>
              <a:t>後</a:t>
            </a:r>
            <a:r>
              <a:rPr sz="2400" spc="-5" dirty="0" err="1">
                <a:latin typeface="Noto Sans Mono CJK JP Regular"/>
                <a:cs typeface="Noto Sans Mono CJK JP Regular"/>
              </a:rPr>
              <a:t>一節盡</a:t>
            </a:r>
            <a:r>
              <a:rPr sz="2400" dirty="0" err="1">
                <a:latin typeface="Noto Sans Mono CJK JP Regular"/>
                <a:cs typeface="Noto Sans Mono CJK JP Regular"/>
              </a:rPr>
              <a:t>量</a:t>
            </a:r>
            <a:r>
              <a:rPr sz="2400" spc="-5" dirty="0" err="1">
                <a:latin typeface="Noto Sans Mono CJK JP Regular"/>
                <a:cs typeface="Noto Sans Mono CJK JP Regular"/>
              </a:rPr>
              <a:t>由</a:t>
            </a:r>
            <a:r>
              <a:rPr sz="2400" dirty="0" err="1">
                <a:latin typeface="Noto Sans Mono CJK JP Regular"/>
                <a:cs typeface="Noto Sans Mono CJK JP Regular"/>
              </a:rPr>
              <a:t>級</a:t>
            </a:r>
            <a:r>
              <a:rPr sz="2400" spc="-5" dirty="0" err="1">
                <a:latin typeface="Noto Sans Mono CJK JP Regular"/>
                <a:cs typeface="Noto Sans Mono CJK JP Regular"/>
              </a:rPr>
              <a:t>任教師</a:t>
            </a:r>
            <a:r>
              <a:rPr sz="2400" dirty="0" err="1">
                <a:latin typeface="Noto Sans Mono CJK JP Regular"/>
                <a:cs typeface="Noto Sans Mono CJK JP Regular"/>
              </a:rPr>
              <a:t>任</a:t>
            </a:r>
            <a:r>
              <a:rPr sz="2400" spc="-5" dirty="0" err="1">
                <a:latin typeface="Noto Sans Mono CJK JP Regular"/>
                <a:cs typeface="Noto Sans Mono CJK JP Regular"/>
              </a:rPr>
              <a:t>課</a:t>
            </a:r>
            <a:r>
              <a:rPr sz="2400" dirty="0" err="1">
                <a:latin typeface="Noto Sans Mono CJK JP Regular"/>
                <a:cs typeface="Noto Sans Mono CJK JP Regular"/>
              </a:rPr>
              <a:t>，</a:t>
            </a:r>
            <a:r>
              <a:rPr sz="2400" spc="-5" dirty="0" err="1" smtClean="0">
                <a:latin typeface="Noto Sans Mono CJK JP Regular"/>
                <a:cs typeface="Noto Sans Mono CJK JP Regular"/>
              </a:rPr>
              <a:t>方便導</a:t>
            </a:r>
            <a:r>
              <a:rPr sz="2400" dirty="0" err="1" smtClean="0">
                <a:latin typeface="Noto Sans Mono CJK JP Regular"/>
                <a:cs typeface="Noto Sans Mono CJK JP Regular"/>
              </a:rPr>
              <a:t>師</a:t>
            </a:r>
            <a:r>
              <a:rPr sz="2400" spc="-5" dirty="0" err="1" smtClean="0">
                <a:latin typeface="Noto Sans Mono CJK JP Regular"/>
                <a:cs typeface="Noto Sans Mono CJK JP Regular"/>
              </a:rPr>
              <a:t>進</a:t>
            </a:r>
            <a:r>
              <a:rPr sz="2400" dirty="0" err="1" smtClean="0">
                <a:latin typeface="Noto Sans Mono CJK JP Regular"/>
                <a:cs typeface="Noto Sans Mono CJK JP Regular"/>
              </a:rPr>
              <a:t>行</a:t>
            </a:r>
            <a:r>
              <a:rPr sz="2400" spc="-5" dirty="0" err="1" smtClean="0">
                <a:latin typeface="Noto Sans Mono CJK JP Regular"/>
                <a:cs typeface="Noto Sans Mono CJK JP Regular"/>
              </a:rPr>
              <a:t>生活教</a:t>
            </a:r>
            <a:r>
              <a:rPr sz="2400" dirty="0" err="1" smtClean="0">
                <a:latin typeface="Noto Sans Mono CJK JP Regular"/>
                <a:cs typeface="Noto Sans Mono CJK JP Regular"/>
              </a:rPr>
              <a:t>育</a:t>
            </a:r>
            <a:r>
              <a:rPr sz="2400" spc="-5" dirty="0" err="1" smtClean="0">
                <a:latin typeface="Noto Sans Mono CJK JP Regular"/>
                <a:cs typeface="Noto Sans Mono CJK JP Regular"/>
              </a:rPr>
              <a:t>指導</a:t>
            </a:r>
            <a:r>
              <a:rPr sz="2400" spc="-5" dirty="0">
                <a:latin typeface="Noto Sans Mono CJK JP Regular"/>
                <a:cs typeface="Noto Sans Mono CJK JP Regular"/>
              </a:rPr>
              <a:t>。</a:t>
            </a:r>
            <a:endParaRPr sz="2400" dirty="0">
              <a:latin typeface="Noto Sans Mono CJK JP Regular"/>
              <a:cs typeface="Noto Sans Mono CJK JP Regular"/>
            </a:endParaRPr>
          </a:p>
          <a:p>
            <a:pPr marL="320040" lvl="1" indent="-137160">
              <a:lnSpc>
                <a:spcPts val="3000"/>
              </a:lnSpc>
              <a:spcBef>
                <a:spcPts val="600"/>
              </a:spcBef>
              <a:buClr>
                <a:srgbClr val="FE8637"/>
              </a:buClr>
              <a:buSzPct val="78947"/>
              <a:buFont typeface="Arial"/>
              <a:buChar char=""/>
              <a:tabLst>
                <a:tab pos="320040" algn="l"/>
              </a:tabLst>
            </a:pPr>
            <a:r>
              <a:rPr sz="2400" spc="-5" dirty="0">
                <a:latin typeface="Noto Sans Mono CJK JP Regular"/>
                <a:cs typeface="Noto Sans Mono CJK JP Regular"/>
              </a:rPr>
              <a:t>讓級任</a:t>
            </a:r>
            <a:r>
              <a:rPr sz="2400" dirty="0">
                <a:latin typeface="Noto Sans Mono CJK JP Regular"/>
                <a:cs typeface="Noto Sans Mono CJK JP Regular"/>
              </a:rPr>
              <a:t>老</a:t>
            </a:r>
            <a:r>
              <a:rPr sz="2400" spc="-5" dirty="0">
                <a:latin typeface="Noto Sans Mono CJK JP Regular"/>
                <a:cs typeface="Noto Sans Mono CJK JP Regular"/>
              </a:rPr>
              <a:t>師</a:t>
            </a:r>
            <a:r>
              <a:rPr sz="2400" dirty="0">
                <a:latin typeface="Noto Sans Mono CJK JP Regular"/>
                <a:cs typeface="Noto Sans Mono CJK JP Regular"/>
              </a:rPr>
              <a:t>每</a:t>
            </a:r>
            <a:r>
              <a:rPr sz="2400" spc="-5" dirty="0">
                <a:latin typeface="Noto Sans Mono CJK JP Regular"/>
                <a:cs typeface="Noto Sans Mono CJK JP Regular"/>
              </a:rPr>
              <a:t>天皆有</a:t>
            </a:r>
            <a:r>
              <a:rPr sz="2400" dirty="0">
                <a:latin typeface="Noto Sans Mono CJK JP Regular"/>
                <a:cs typeface="Noto Sans Mono CJK JP Regular"/>
              </a:rPr>
              <a:t>空</a:t>
            </a:r>
            <a:r>
              <a:rPr sz="2400" spc="-5" dirty="0">
                <a:latin typeface="Noto Sans Mono CJK JP Regular"/>
                <a:cs typeface="Noto Sans Mono CJK JP Regular"/>
              </a:rPr>
              <a:t>堂</a:t>
            </a:r>
            <a:r>
              <a:rPr sz="2400" dirty="0">
                <a:latin typeface="Noto Sans Mono CJK JP Regular"/>
                <a:cs typeface="Noto Sans Mono CJK JP Regular"/>
              </a:rPr>
              <a:t>備</a:t>
            </a:r>
            <a:r>
              <a:rPr sz="2400" spc="-5" dirty="0">
                <a:latin typeface="Noto Sans Mono CJK JP Regular"/>
                <a:cs typeface="Noto Sans Mono CJK JP Regular"/>
              </a:rPr>
              <a:t>課。</a:t>
            </a:r>
            <a:endParaRPr sz="2400" dirty="0">
              <a:latin typeface="Noto Sans Mono CJK JP Regular"/>
              <a:cs typeface="Noto Sans Mono CJK JP Regular"/>
            </a:endParaRPr>
          </a:p>
          <a:p>
            <a:pPr marL="137160" indent="-137160">
              <a:lnSpc>
                <a:spcPts val="3000"/>
              </a:lnSpc>
              <a:spcBef>
                <a:spcPts val="600"/>
              </a:spcBef>
              <a:buClr>
                <a:srgbClr val="FE8637"/>
              </a:buClr>
              <a:buSzPct val="68181"/>
              <a:buFont typeface="Wingdings"/>
              <a:buChar char=""/>
              <a:tabLst>
                <a:tab pos="137160" algn="l"/>
              </a:tabLst>
            </a:pPr>
            <a:r>
              <a:rPr sz="2400" spc="40" dirty="0">
                <a:latin typeface="Noto Sans CJK JP Regular"/>
                <a:cs typeface="Noto Sans CJK JP Regular"/>
              </a:rPr>
              <a:t>(</a:t>
            </a:r>
            <a:r>
              <a:rPr sz="2400" spc="135" dirty="0">
                <a:latin typeface="Noto Sans CJK JP Regular"/>
                <a:cs typeface="Noto Sans CJK JP Regular"/>
              </a:rPr>
              <a:t>四</a:t>
            </a:r>
            <a:r>
              <a:rPr sz="2400" spc="25" dirty="0">
                <a:latin typeface="Noto Sans CJK JP Regular"/>
                <a:cs typeface="Noto Sans CJK JP Regular"/>
              </a:rPr>
              <a:t>)</a:t>
            </a:r>
            <a:r>
              <a:rPr sz="2400" spc="70" dirty="0">
                <a:latin typeface="Noto Sans CJK JP Regular"/>
                <a:cs typeface="Noto Sans CJK JP Regular"/>
              </a:rPr>
              <a:t>科</a:t>
            </a:r>
            <a:r>
              <a:rPr sz="2400" spc="75" dirty="0">
                <a:latin typeface="Noto Sans CJK JP Regular"/>
                <a:cs typeface="Noto Sans CJK JP Regular"/>
              </a:rPr>
              <a:t>任</a:t>
            </a:r>
            <a:r>
              <a:rPr sz="2400" spc="-5" dirty="0">
                <a:latin typeface="Noto Sans CJK JP Regular"/>
                <a:cs typeface="Noto Sans CJK JP Regular"/>
              </a:rPr>
              <a:t>教</a:t>
            </a:r>
            <a:r>
              <a:rPr sz="2400" dirty="0">
                <a:latin typeface="Noto Sans CJK JP Regular"/>
                <a:cs typeface="Noto Sans CJK JP Regular"/>
              </a:rPr>
              <a:t>師</a:t>
            </a:r>
            <a:r>
              <a:rPr sz="2400" spc="-5" dirty="0">
                <a:latin typeface="Noto Sans CJK JP Regular"/>
                <a:cs typeface="Noto Sans CJK JP Regular"/>
              </a:rPr>
              <a:t>排課</a:t>
            </a:r>
            <a:r>
              <a:rPr sz="2400" dirty="0">
                <a:latin typeface="Noto Sans CJK JP Regular"/>
                <a:cs typeface="Noto Sans CJK JP Regular"/>
              </a:rPr>
              <a:t>原</a:t>
            </a:r>
            <a:r>
              <a:rPr sz="2400" spc="-5" dirty="0">
                <a:latin typeface="Noto Sans CJK JP Regular"/>
                <a:cs typeface="Noto Sans CJK JP Regular"/>
              </a:rPr>
              <a:t>則：</a:t>
            </a:r>
            <a:endParaRPr sz="2400" dirty="0">
              <a:latin typeface="Noto Sans CJK JP Regular"/>
              <a:cs typeface="Noto Sans CJK JP Regular"/>
            </a:endParaRPr>
          </a:p>
          <a:p>
            <a:pPr marL="320040" lvl="1" indent="-137160">
              <a:lnSpc>
                <a:spcPts val="3000"/>
              </a:lnSpc>
              <a:spcBef>
                <a:spcPts val="600"/>
              </a:spcBef>
              <a:buClr>
                <a:srgbClr val="FE8637"/>
              </a:buClr>
              <a:buSzPct val="78947"/>
              <a:buFont typeface="Arial"/>
              <a:buChar char=""/>
              <a:tabLst>
                <a:tab pos="320040" algn="l"/>
              </a:tabLst>
            </a:pPr>
            <a:r>
              <a:rPr sz="2400" spc="-5" dirty="0">
                <a:latin typeface="Noto Sans Mono CJK JP Regular"/>
                <a:cs typeface="Noto Sans Mono CJK JP Regular"/>
              </a:rPr>
              <a:t>科任教</a:t>
            </a:r>
            <a:r>
              <a:rPr sz="2400" dirty="0">
                <a:latin typeface="Noto Sans Mono CJK JP Regular"/>
                <a:cs typeface="Noto Sans Mono CJK JP Regular"/>
              </a:rPr>
              <a:t>師</a:t>
            </a:r>
            <a:r>
              <a:rPr sz="2400" spc="-5" dirty="0">
                <a:latin typeface="Noto Sans Mono CJK JP Regular"/>
                <a:cs typeface="Noto Sans Mono CJK JP Regular"/>
              </a:rPr>
              <a:t>如</a:t>
            </a:r>
            <a:r>
              <a:rPr sz="2400" dirty="0">
                <a:latin typeface="Noto Sans Mono CJK JP Regular"/>
                <a:cs typeface="Noto Sans Mono CJK JP Regular"/>
              </a:rPr>
              <a:t>擔</a:t>
            </a:r>
            <a:r>
              <a:rPr sz="2400" spc="-5" dirty="0">
                <a:latin typeface="Noto Sans Mono CJK JP Regular"/>
                <a:cs typeface="Noto Sans Mono CJK JP Regular"/>
              </a:rPr>
              <a:t>任同一</a:t>
            </a:r>
            <a:r>
              <a:rPr sz="2400" dirty="0">
                <a:latin typeface="Noto Sans Mono CJK JP Regular"/>
                <a:cs typeface="Noto Sans Mono CJK JP Regular"/>
              </a:rPr>
              <a:t>年</a:t>
            </a:r>
            <a:r>
              <a:rPr sz="2400" spc="-5" dirty="0">
                <a:latin typeface="Noto Sans Mono CJK JP Regular"/>
                <a:cs typeface="Noto Sans Mono CJK JP Regular"/>
              </a:rPr>
              <a:t>級</a:t>
            </a:r>
            <a:r>
              <a:rPr sz="2400" dirty="0">
                <a:latin typeface="Noto Sans Mono CJK JP Regular"/>
                <a:cs typeface="Noto Sans Mono CJK JP Regular"/>
              </a:rPr>
              <a:t>同</a:t>
            </a:r>
            <a:r>
              <a:rPr sz="2400" spc="-5" dirty="0">
                <a:latin typeface="Noto Sans Mono CJK JP Regular"/>
                <a:cs typeface="Noto Sans Mono CJK JP Regular"/>
              </a:rPr>
              <a:t>一科目</a:t>
            </a:r>
            <a:r>
              <a:rPr sz="2400" dirty="0">
                <a:latin typeface="Noto Sans Mono CJK JP Regular"/>
                <a:cs typeface="Noto Sans Mono CJK JP Regular"/>
              </a:rPr>
              <a:t>時</a:t>
            </a:r>
            <a:r>
              <a:rPr sz="2400" spc="-5" dirty="0">
                <a:latin typeface="Noto Sans Mono CJK JP Regular"/>
                <a:cs typeface="Noto Sans Mono CJK JP Regular"/>
              </a:rPr>
              <a:t>，</a:t>
            </a:r>
            <a:r>
              <a:rPr sz="2400" dirty="0">
                <a:latin typeface="Noto Sans Mono CJK JP Regular"/>
                <a:cs typeface="Noto Sans Mono CJK JP Regular"/>
              </a:rPr>
              <a:t>盡</a:t>
            </a:r>
            <a:r>
              <a:rPr sz="2400" spc="-5" dirty="0">
                <a:latin typeface="Noto Sans Mono CJK JP Regular"/>
                <a:cs typeface="Noto Sans Mono CJK JP Regular"/>
              </a:rPr>
              <a:t>量排在</a:t>
            </a:r>
            <a:r>
              <a:rPr sz="2400" dirty="0">
                <a:latin typeface="Noto Sans Mono CJK JP Regular"/>
                <a:cs typeface="Noto Sans Mono CJK JP Regular"/>
              </a:rPr>
              <a:t>同</a:t>
            </a:r>
            <a:r>
              <a:rPr sz="2400" spc="-5" dirty="0">
                <a:latin typeface="Noto Sans Mono CJK JP Regular"/>
                <a:cs typeface="Noto Sans Mono CJK JP Regular"/>
              </a:rPr>
              <a:t>一</a:t>
            </a:r>
            <a:r>
              <a:rPr sz="2400" dirty="0">
                <a:latin typeface="Noto Sans Mono CJK JP Regular"/>
                <a:cs typeface="Noto Sans Mono CJK JP Regular"/>
              </a:rPr>
              <a:t>天</a:t>
            </a:r>
            <a:r>
              <a:rPr sz="2400" spc="-5" dirty="0">
                <a:latin typeface="Noto Sans Mono CJK JP Regular"/>
                <a:cs typeface="Noto Sans Mono CJK JP Regular"/>
              </a:rPr>
              <a:t>。</a:t>
            </a:r>
            <a:endParaRPr sz="2400" dirty="0">
              <a:latin typeface="Noto Sans Mono CJK JP Regular"/>
              <a:cs typeface="Noto Sans Mono CJK JP Regular"/>
            </a:endParaRPr>
          </a:p>
          <a:p>
            <a:pPr marL="320040" lvl="1" indent="-137160">
              <a:lnSpc>
                <a:spcPts val="3000"/>
              </a:lnSpc>
              <a:spcBef>
                <a:spcPts val="600"/>
              </a:spcBef>
              <a:buClr>
                <a:srgbClr val="FE8637"/>
              </a:buClr>
              <a:buSzPct val="78947"/>
              <a:buFont typeface="Arial"/>
              <a:buChar char=""/>
              <a:tabLst>
                <a:tab pos="320040" algn="l"/>
              </a:tabLst>
            </a:pPr>
            <a:r>
              <a:rPr sz="2400" spc="-5" dirty="0">
                <a:latin typeface="Noto Sans Mono CJK JP Regular"/>
                <a:cs typeface="Noto Sans Mono CJK JP Regular"/>
              </a:rPr>
              <a:t>科任教</a:t>
            </a:r>
            <a:r>
              <a:rPr sz="2400" dirty="0">
                <a:latin typeface="Noto Sans Mono CJK JP Regular"/>
                <a:cs typeface="Noto Sans Mono CJK JP Regular"/>
              </a:rPr>
              <a:t>師</a:t>
            </a:r>
            <a:r>
              <a:rPr sz="2400" spc="-5" dirty="0">
                <a:latin typeface="Noto Sans Mono CJK JP Regular"/>
                <a:cs typeface="Noto Sans Mono CJK JP Regular"/>
              </a:rPr>
              <a:t>授</a:t>
            </a:r>
            <a:r>
              <a:rPr sz="2400" dirty="0">
                <a:latin typeface="Noto Sans Mono CJK JP Regular"/>
                <a:cs typeface="Noto Sans Mono CJK JP Regular"/>
              </a:rPr>
              <a:t>課</a:t>
            </a:r>
            <a:r>
              <a:rPr sz="2400" spc="-5" dirty="0">
                <a:latin typeface="Noto Sans Mono CJK JP Regular"/>
                <a:cs typeface="Noto Sans Mono CJK JP Regular"/>
              </a:rPr>
              <a:t>年級及</a:t>
            </a:r>
            <a:r>
              <a:rPr sz="2400" dirty="0">
                <a:latin typeface="Noto Sans Mono CJK JP Regular"/>
                <a:cs typeface="Noto Sans Mono CJK JP Regular"/>
              </a:rPr>
              <a:t>科</a:t>
            </a:r>
            <a:r>
              <a:rPr sz="2400" spc="-5" dirty="0">
                <a:latin typeface="Noto Sans Mono CJK JP Regular"/>
                <a:cs typeface="Noto Sans Mono CJK JP Regular"/>
              </a:rPr>
              <a:t>目</a:t>
            </a:r>
            <a:r>
              <a:rPr sz="2400" dirty="0">
                <a:latin typeface="Noto Sans Mono CJK JP Regular"/>
                <a:cs typeface="Noto Sans Mono CJK JP Regular"/>
              </a:rPr>
              <a:t>單</a:t>
            </a:r>
            <a:r>
              <a:rPr sz="2400" spc="-5" dirty="0">
                <a:latin typeface="Noto Sans Mono CJK JP Regular"/>
                <a:cs typeface="Noto Sans Mono CJK JP Regular"/>
              </a:rPr>
              <a:t>純化。</a:t>
            </a:r>
            <a:endParaRPr sz="2400" dirty="0">
              <a:latin typeface="Noto Sans Mono CJK JP Regular"/>
              <a:cs typeface="Noto Sans Mono CJK JP Regular"/>
            </a:endParaRPr>
          </a:p>
          <a:p>
            <a:pPr marL="137160" indent="-137160">
              <a:lnSpc>
                <a:spcPts val="3000"/>
              </a:lnSpc>
              <a:spcBef>
                <a:spcPts val="600"/>
              </a:spcBef>
              <a:buClr>
                <a:srgbClr val="FE8637"/>
              </a:buClr>
              <a:buSzPct val="68181"/>
              <a:buFont typeface="Wingdings"/>
              <a:buChar char=""/>
              <a:tabLst>
                <a:tab pos="137160" algn="l"/>
              </a:tabLst>
            </a:pPr>
            <a:r>
              <a:rPr sz="2400" spc="40" dirty="0">
                <a:latin typeface="Noto Sans CJK JP Regular"/>
                <a:cs typeface="Noto Sans CJK JP Regular"/>
              </a:rPr>
              <a:t>(</a:t>
            </a:r>
            <a:r>
              <a:rPr sz="2400" spc="135" dirty="0">
                <a:latin typeface="Noto Sans CJK JP Regular"/>
                <a:cs typeface="Noto Sans CJK JP Regular"/>
              </a:rPr>
              <a:t>五</a:t>
            </a:r>
            <a:r>
              <a:rPr sz="2400" spc="25" dirty="0">
                <a:latin typeface="Noto Sans CJK JP Regular"/>
                <a:cs typeface="Noto Sans CJK JP Regular"/>
              </a:rPr>
              <a:t>)</a:t>
            </a:r>
            <a:r>
              <a:rPr sz="2400" spc="70" dirty="0">
                <a:latin typeface="Noto Sans CJK JP Regular"/>
                <a:cs typeface="Noto Sans CJK JP Regular"/>
              </a:rPr>
              <a:t>兼</a:t>
            </a:r>
            <a:r>
              <a:rPr sz="2400" spc="75" dirty="0">
                <a:latin typeface="Noto Sans CJK JP Regular"/>
                <a:cs typeface="Noto Sans CJK JP Regular"/>
              </a:rPr>
              <a:t>任</a:t>
            </a:r>
            <a:r>
              <a:rPr sz="2400" spc="-5" dirty="0">
                <a:latin typeface="Noto Sans CJK JP Regular"/>
                <a:cs typeface="Noto Sans CJK JP Regular"/>
              </a:rPr>
              <a:t>行</a:t>
            </a:r>
            <a:r>
              <a:rPr sz="2400" dirty="0">
                <a:latin typeface="Noto Sans CJK JP Regular"/>
                <a:cs typeface="Noto Sans CJK JP Regular"/>
              </a:rPr>
              <a:t>政</a:t>
            </a:r>
            <a:r>
              <a:rPr sz="2400" spc="-5" dirty="0">
                <a:latin typeface="Noto Sans CJK JP Regular"/>
                <a:cs typeface="Noto Sans CJK JP Regular"/>
              </a:rPr>
              <a:t>職務</a:t>
            </a:r>
            <a:r>
              <a:rPr sz="2400" dirty="0">
                <a:latin typeface="Noto Sans CJK JP Regular"/>
                <a:cs typeface="Noto Sans CJK JP Regular"/>
              </a:rPr>
              <a:t>教</a:t>
            </a:r>
            <a:r>
              <a:rPr sz="2400" spc="-5" dirty="0">
                <a:latin typeface="Noto Sans CJK JP Regular"/>
                <a:cs typeface="Noto Sans CJK JP Regular"/>
              </a:rPr>
              <a:t>師</a:t>
            </a:r>
            <a:r>
              <a:rPr sz="2400" dirty="0">
                <a:latin typeface="Noto Sans CJK JP Regular"/>
                <a:cs typeface="Noto Sans CJK JP Regular"/>
              </a:rPr>
              <a:t>原</a:t>
            </a:r>
            <a:r>
              <a:rPr sz="2400" spc="-5" dirty="0">
                <a:latin typeface="Noto Sans CJK JP Regular"/>
                <a:cs typeface="Noto Sans CJK JP Regular"/>
              </a:rPr>
              <a:t>則：</a:t>
            </a:r>
            <a:endParaRPr sz="2400" dirty="0">
              <a:latin typeface="Noto Sans CJK JP Regular"/>
              <a:cs typeface="Noto Sans CJK JP Regular"/>
            </a:endParaRPr>
          </a:p>
          <a:p>
            <a:pPr marL="320040" lvl="1" indent="-137160">
              <a:lnSpc>
                <a:spcPts val="3000"/>
              </a:lnSpc>
              <a:spcBef>
                <a:spcPts val="600"/>
              </a:spcBef>
              <a:buClr>
                <a:srgbClr val="FE8637"/>
              </a:buClr>
              <a:buSzPct val="78947"/>
              <a:buFont typeface="Arial"/>
              <a:buChar char=""/>
              <a:tabLst>
                <a:tab pos="320040" algn="l"/>
              </a:tabLst>
            </a:pPr>
            <a:r>
              <a:rPr sz="2400" spc="-5" dirty="0">
                <a:latin typeface="Noto Sans Mono CJK JP Regular"/>
                <a:cs typeface="Noto Sans Mono CJK JP Regular"/>
              </a:rPr>
              <a:t>空堂盡</a:t>
            </a:r>
            <a:r>
              <a:rPr sz="2400" dirty="0">
                <a:latin typeface="Noto Sans Mono CJK JP Regular"/>
                <a:cs typeface="Noto Sans Mono CJK JP Regular"/>
              </a:rPr>
              <a:t>量</a:t>
            </a:r>
            <a:r>
              <a:rPr sz="2400" spc="-5" dirty="0">
                <a:latin typeface="Noto Sans Mono CJK JP Regular"/>
                <a:cs typeface="Noto Sans Mono CJK JP Regular"/>
              </a:rPr>
              <a:t>集</a:t>
            </a:r>
            <a:r>
              <a:rPr sz="2400" dirty="0">
                <a:latin typeface="Noto Sans Mono CJK JP Regular"/>
                <a:cs typeface="Noto Sans Mono CJK JP Regular"/>
              </a:rPr>
              <a:t>中</a:t>
            </a:r>
            <a:r>
              <a:rPr sz="2400" spc="-5" dirty="0">
                <a:latin typeface="Noto Sans Mono CJK JP Regular"/>
                <a:cs typeface="Noto Sans Mono CJK JP Regular"/>
              </a:rPr>
              <a:t>，以利</a:t>
            </a:r>
            <a:r>
              <a:rPr sz="2400" dirty="0">
                <a:latin typeface="Noto Sans Mono CJK JP Regular"/>
                <a:cs typeface="Noto Sans Mono CJK JP Regular"/>
              </a:rPr>
              <a:t>兼</a:t>
            </a:r>
            <a:r>
              <a:rPr sz="2400" spc="-5" dirty="0">
                <a:latin typeface="Noto Sans Mono CJK JP Regular"/>
                <a:cs typeface="Noto Sans Mono CJK JP Regular"/>
              </a:rPr>
              <a:t>任</a:t>
            </a:r>
            <a:r>
              <a:rPr sz="2400" dirty="0">
                <a:latin typeface="Noto Sans Mono CJK JP Regular"/>
                <a:cs typeface="Noto Sans Mono CJK JP Regular"/>
              </a:rPr>
              <a:t>行</a:t>
            </a:r>
            <a:r>
              <a:rPr sz="2400" spc="-5" dirty="0">
                <a:latin typeface="Noto Sans Mono CJK JP Regular"/>
                <a:cs typeface="Noto Sans Mono CJK JP Regular"/>
              </a:rPr>
              <a:t>政業務</a:t>
            </a:r>
            <a:r>
              <a:rPr sz="2400" dirty="0">
                <a:latin typeface="Noto Sans Mono CJK JP Regular"/>
                <a:cs typeface="Noto Sans Mono CJK JP Regular"/>
              </a:rPr>
              <a:t>之</a:t>
            </a:r>
            <a:r>
              <a:rPr sz="2400" spc="-5" dirty="0">
                <a:latin typeface="Noto Sans Mono CJK JP Regular"/>
                <a:cs typeface="Noto Sans Mono CJK JP Regular"/>
              </a:rPr>
              <a:t>推</a:t>
            </a:r>
            <a:r>
              <a:rPr sz="2400" dirty="0">
                <a:latin typeface="Noto Sans Mono CJK JP Regular"/>
                <a:cs typeface="Noto Sans Mono CJK JP Regular"/>
              </a:rPr>
              <a:t>展</a:t>
            </a:r>
            <a:r>
              <a:rPr sz="2400" spc="-5" dirty="0">
                <a:latin typeface="Noto Sans Mono CJK JP Regular"/>
                <a:cs typeface="Noto Sans Mono CJK JP Regular"/>
              </a:rPr>
              <a:t>。</a:t>
            </a:r>
            <a:endParaRPr sz="2400" dirty="0">
              <a:latin typeface="Noto Sans Mono CJK JP Regular"/>
              <a:cs typeface="Noto Sans Mono CJK JP Regular"/>
            </a:endParaRPr>
          </a:p>
          <a:p>
            <a:pPr marL="137160" indent="-137160">
              <a:lnSpc>
                <a:spcPts val="3000"/>
              </a:lnSpc>
              <a:spcBef>
                <a:spcPts val="600"/>
              </a:spcBef>
              <a:buClr>
                <a:srgbClr val="FE8637"/>
              </a:buClr>
              <a:buSzPct val="68181"/>
              <a:buFont typeface="Wingdings"/>
              <a:buChar char=""/>
              <a:tabLst>
                <a:tab pos="137160" algn="l"/>
              </a:tabLst>
            </a:pPr>
            <a:r>
              <a:rPr sz="2400" spc="40" dirty="0">
                <a:latin typeface="Noto Sans CJK JP Regular"/>
                <a:cs typeface="Noto Sans CJK JP Regular"/>
              </a:rPr>
              <a:t>(</a:t>
            </a:r>
            <a:r>
              <a:rPr sz="2400" spc="135" dirty="0">
                <a:latin typeface="Noto Sans CJK JP Regular"/>
                <a:cs typeface="Noto Sans CJK JP Regular"/>
              </a:rPr>
              <a:t>六</a:t>
            </a:r>
            <a:r>
              <a:rPr sz="2400" spc="25" dirty="0">
                <a:latin typeface="Noto Sans CJK JP Regular"/>
                <a:cs typeface="Noto Sans CJK JP Regular"/>
              </a:rPr>
              <a:t>)</a:t>
            </a:r>
            <a:r>
              <a:rPr sz="2400" spc="70" dirty="0">
                <a:latin typeface="Noto Sans CJK JP Regular"/>
                <a:cs typeface="Noto Sans CJK JP Regular"/>
              </a:rPr>
              <a:t>發</a:t>
            </a:r>
            <a:r>
              <a:rPr sz="2400" spc="75" dirty="0">
                <a:latin typeface="Noto Sans CJK JP Regular"/>
                <a:cs typeface="Noto Sans CJK JP Regular"/>
              </a:rPr>
              <a:t>展</a:t>
            </a:r>
            <a:r>
              <a:rPr sz="2400" spc="-5" dirty="0">
                <a:latin typeface="Noto Sans CJK JP Regular"/>
                <a:cs typeface="Noto Sans CJK JP Regular"/>
              </a:rPr>
              <a:t>學</a:t>
            </a:r>
            <a:r>
              <a:rPr sz="2400" dirty="0">
                <a:latin typeface="Noto Sans CJK JP Regular"/>
                <a:cs typeface="Noto Sans CJK JP Regular"/>
              </a:rPr>
              <a:t>校</a:t>
            </a:r>
            <a:r>
              <a:rPr sz="2400" spc="-5" dirty="0">
                <a:latin typeface="Noto Sans CJK JP Regular"/>
                <a:cs typeface="Noto Sans CJK JP Regular"/>
              </a:rPr>
              <a:t>本位</a:t>
            </a:r>
            <a:r>
              <a:rPr sz="2400" dirty="0">
                <a:latin typeface="Noto Sans CJK JP Regular"/>
                <a:cs typeface="Noto Sans CJK JP Regular"/>
              </a:rPr>
              <a:t>課</a:t>
            </a:r>
            <a:r>
              <a:rPr sz="2400" spc="-5" dirty="0">
                <a:latin typeface="Noto Sans CJK JP Regular"/>
                <a:cs typeface="Noto Sans CJK JP Regular"/>
              </a:rPr>
              <a:t>程</a:t>
            </a:r>
            <a:r>
              <a:rPr sz="2400" dirty="0">
                <a:latin typeface="Noto Sans CJK JP Regular"/>
                <a:cs typeface="Noto Sans CJK JP Regular"/>
              </a:rPr>
              <a:t>排</a:t>
            </a:r>
            <a:r>
              <a:rPr sz="2400" spc="-5" dirty="0">
                <a:latin typeface="Noto Sans CJK JP Regular"/>
                <a:cs typeface="Noto Sans CJK JP Regular"/>
              </a:rPr>
              <a:t>課原</a:t>
            </a:r>
            <a:r>
              <a:rPr sz="2400" dirty="0">
                <a:latin typeface="Noto Sans CJK JP Regular"/>
                <a:cs typeface="Noto Sans CJK JP Regular"/>
              </a:rPr>
              <a:t>則</a:t>
            </a:r>
            <a:r>
              <a:rPr sz="2400" spc="-5" dirty="0">
                <a:latin typeface="Noto Sans CJK JP Regular"/>
                <a:cs typeface="Noto Sans CJK JP Regular"/>
              </a:rPr>
              <a:t>：</a:t>
            </a:r>
            <a:endParaRPr sz="2400" dirty="0">
              <a:latin typeface="Noto Sans CJK JP Regular"/>
              <a:cs typeface="Noto Sans CJK JP Regular"/>
            </a:endParaRPr>
          </a:p>
          <a:p>
            <a:pPr marL="320040" marR="5080" lvl="1" indent="-137160">
              <a:lnSpc>
                <a:spcPts val="3000"/>
              </a:lnSpc>
              <a:spcBef>
                <a:spcPts val="600"/>
              </a:spcBef>
              <a:buClr>
                <a:srgbClr val="FE8637"/>
              </a:buClr>
              <a:buSzPct val="78947"/>
              <a:buFont typeface="Arial"/>
              <a:buChar char=""/>
              <a:tabLst>
                <a:tab pos="320040" algn="l"/>
              </a:tabLst>
            </a:pPr>
            <a:r>
              <a:rPr sz="2400" spc="-5" dirty="0">
                <a:latin typeface="Noto Sans Mono CJK JP Regular"/>
                <a:cs typeface="Noto Sans Mono CJK JP Regular"/>
              </a:rPr>
              <a:t>發展學</a:t>
            </a:r>
            <a:r>
              <a:rPr sz="2400" dirty="0">
                <a:latin typeface="Noto Sans Mono CJK JP Regular"/>
                <a:cs typeface="Noto Sans Mono CJK JP Regular"/>
              </a:rPr>
              <a:t>校</a:t>
            </a:r>
            <a:r>
              <a:rPr sz="2400" spc="-5" dirty="0">
                <a:latin typeface="Noto Sans Mono CJK JP Regular"/>
                <a:cs typeface="Noto Sans Mono CJK JP Regular"/>
              </a:rPr>
              <a:t>特</a:t>
            </a:r>
            <a:r>
              <a:rPr sz="2400" dirty="0">
                <a:latin typeface="Noto Sans Mono CJK JP Regular"/>
                <a:cs typeface="Noto Sans Mono CJK JP Regular"/>
              </a:rPr>
              <a:t>色</a:t>
            </a:r>
            <a:r>
              <a:rPr sz="2400" spc="-5" dirty="0">
                <a:latin typeface="Noto Sans Mono CJK JP Regular"/>
                <a:cs typeface="Noto Sans Mono CJK JP Regular"/>
              </a:rPr>
              <a:t>課程，</a:t>
            </a:r>
            <a:r>
              <a:rPr sz="2400" dirty="0">
                <a:latin typeface="Noto Sans Mono CJK JP Regular"/>
                <a:cs typeface="Noto Sans Mono CJK JP Regular"/>
              </a:rPr>
              <a:t>可</a:t>
            </a:r>
            <a:r>
              <a:rPr sz="2400" spc="-5" dirty="0">
                <a:latin typeface="Noto Sans Mono CJK JP Regular"/>
                <a:cs typeface="Noto Sans Mono CJK JP Regular"/>
              </a:rPr>
              <a:t>充</a:t>
            </a:r>
            <a:r>
              <a:rPr sz="2400" dirty="0">
                <a:latin typeface="Noto Sans Mono CJK JP Regular"/>
                <a:cs typeface="Noto Sans Mono CJK JP Regular"/>
              </a:rPr>
              <a:t>分</a:t>
            </a:r>
            <a:r>
              <a:rPr sz="2400" spc="-5" dirty="0">
                <a:latin typeface="Noto Sans Mono CJK JP Regular"/>
                <a:cs typeface="Noto Sans Mono CJK JP Regular"/>
              </a:rPr>
              <a:t>融入各</a:t>
            </a:r>
            <a:r>
              <a:rPr sz="2400" dirty="0">
                <a:latin typeface="Noto Sans Mono CJK JP Regular"/>
                <a:cs typeface="Noto Sans Mono CJK JP Regular"/>
              </a:rPr>
              <a:t>學</a:t>
            </a:r>
            <a:r>
              <a:rPr sz="2400" spc="-5" dirty="0">
                <a:latin typeface="Noto Sans Mono CJK JP Regular"/>
                <a:cs typeface="Noto Sans Mono CJK JP Regular"/>
              </a:rPr>
              <a:t>習</a:t>
            </a:r>
            <a:r>
              <a:rPr sz="2400" dirty="0">
                <a:latin typeface="Noto Sans Mono CJK JP Regular"/>
                <a:cs typeface="Noto Sans Mono CJK JP Regular"/>
              </a:rPr>
              <a:t>領</a:t>
            </a:r>
            <a:r>
              <a:rPr sz="2400" spc="-5" dirty="0">
                <a:latin typeface="Noto Sans Mono CJK JP Regular"/>
                <a:cs typeface="Noto Sans Mono CJK JP Regular"/>
              </a:rPr>
              <a:t>域，或</a:t>
            </a:r>
            <a:r>
              <a:rPr sz="2400" dirty="0">
                <a:latin typeface="Noto Sans Mono CJK JP Regular"/>
                <a:cs typeface="Noto Sans Mono CJK JP Regular"/>
              </a:rPr>
              <a:t>善</a:t>
            </a:r>
            <a:r>
              <a:rPr sz="2400" spc="-5" dirty="0">
                <a:latin typeface="Noto Sans Mono CJK JP Regular"/>
                <a:cs typeface="Noto Sans Mono CJK JP Regular"/>
              </a:rPr>
              <a:t>用</a:t>
            </a:r>
            <a:r>
              <a:rPr sz="2400" dirty="0">
                <a:latin typeface="Noto Sans Mono CJK JP Regular"/>
                <a:cs typeface="Noto Sans Mono CJK JP Regular"/>
              </a:rPr>
              <a:t>彈</a:t>
            </a:r>
            <a:r>
              <a:rPr sz="2400" spc="-5" dirty="0">
                <a:latin typeface="Noto Sans Mono CJK JP Regular"/>
                <a:cs typeface="Noto Sans Mono CJK JP Regular"/>
              </a:rPr>
              <a:t>性學習</a:t>
            </a:r>
            <a:r>
              <a:rPr sz="2400" dirty="0">
                <a:latin typeface="Noto Sans Mono CJK JP Regular"/>
                <a:cs typeface="Noto Sans Mono CJK JP Regular"/>
              </a:rPr>
              <a:t>節</a:t>
            </a:r>
            <a:r>
              <a:rPr sz="2400" spc="-5" dirty="0">
                <a:latin typeface="Noto Sans Mono CJK JP Regular"/>
                <a:cs typeface="Noto Sans Mono CJK JP Regular"/>
              </a:rPr>
              <a:t>數，  排整個</a:t>
            </a:r>
            <a:r>
              <a:rPr sz="2400" dirty="0">
                <a:latin typeface="Noto Sans Mono CJK JP Regular"/>
                <a:cs typeface="Noto Sans Mono CJK JP Regular"/>
              </a:rPr>
              <a:t>上</a:t>
            </a:r>
            <a:r>
              <a:rPr sz="2400" spc="-5" dirty="0">
                <a:latin typeface="Noto Sans Mono CJK JP Regular"/>
                <a:cs typeface="Noto Sans Mono CJK JP Regular"/>
              </a:rPr>
              <a:t>午</a:t>
            </a:r>
            <a:r>
              <a:rPr sz="2400" dirty="0">
                <a:latin typeface="Noto Sans Mono CJK JP Regular"/>
                <a:cs typeface="Noto Sans Mono CJK JP Regular"/>
              </a:rPr>
              <a:t>或</a:t>
            </a:r>
            <a:r>
              <a:rPr sz="2400" spc="-5" dirty="0">
                <a:latin typeface="Noto Sans Mono CJK JP Regular"/>
                <a:cs typeface="Noto Sans Mono CJK JP Regular"/>
              </a:rPr>
              <a:t>下午，</a:t>
            </a:r>
            <a:r>
              <a:rPr sz="2400" dirty="0">
                <a:latin typeface="Noto Sans Mono CJK JP Regular"/>
                <a:cs typeface="Noto Sans Mono CJK JP Regular"/>
              </a:rPr>
              <a:t>便</a:t>
            </a:r>
            <a:r>
              <a:rPr sz="2400" spc="-5" dirty="0">
                <a:latin typeface="Noto Sans Mono CJK JP Regular"/>
                <a:cs typeface="Noto Sans Mono CJK JP Regular"/>
              </a:rPr>
              <a:t>於</a:t>
            </a:r>
            <a:r>
              <a:rPr sz="2400" dirty="0">
                <a:latin typeface="Noto Sans Mono CJK JP Regular"/>
                <a:cs typeface="Noto Sans Mono CJK JP Regular"/>
              </a:rPr>
              <a:t>學</a:t>
            </a:r>
            <a:r>
              <a:rPr sz="2400" spc="-5" dirty="0">
                <a:latin typeface="Noto Sans Mono CJK JP Regular"/>
                <a:cs typeface="Noto Sans Mono CJK JP Regular"/>
              </a:rPr>
              <a:t>校特色</a:t>
            </a:r>
            <a:r>
              <a:rPr sz="2400" dirty="0">
                <a:latin typeface="Noto Sans Mono CJK JP Regular"/>
                <a:cs typeface="Noto Sans Mono CJK JP Regular"/>
              </a:rPr>
              <a:t>課</a:t>
            </a:r>
            <a:r>
              <a:rPr sz="2400" spc="-5" dirty="0">
                <a:latin typeface="Noto Sans Mono CJK JP Regular"/>
                <a:cs typeface="Noto Sans Mono CJK JP Regular"/>
              </a:rPr>
              <a:t>程</a:t>
            </a:r>
            <a:r>
              <a:rPr sz="2400" dirty="0">
                <a:latin typeface="Noto Sans Mono CJK JP Regular"/>
                <a:cs typeface="Noto Sans Mono CJK JP Regular"/>
              </a:rPr>
              <a:t>推</a:t>
            </a:r>
            <a:r>
              <a:rPr sz="2400" spc="-5" dirty="0">
                <a:latin typeface="Noto Sans Mono CJK JP Regular"/>
                <a:cs typeface="Noto Sans Mono CJK JP Regular"/>
              </a:rPr>
              <a:t>展。</a:t>
            </a:r>
            <a:endParaRPr sz="2400" dirty="0">
              <a:latin typeface="Noto Sans Mono CJK JP Regular"/>
              <a:cs typeface="Noto Sans Mono CJK JP Regular"/>
            </a:endParaRPr>
          </a:p>
          <a:p>
            <a:pPr marL="320040" lvl="1" indent="-137160">
              <a:lnSpc>
                <a:spcPts val="3000"/>
              </a:lnSpc>
              <a:spcBef>
                <a:spcPts val="600"/>
              </a:spcBef>
              <a:buClr>
                <a:srgbClr val="FE8637"/>
              </a:buClr>
              <a:buSzPct val="78947"/>
              <a:buFont typeface="Arial"/>
              <a:buChar char=""/>
              <a:tabLst>
                <a:tab pos="320040" algn="l"/>
              </a:tabLst>
            </a:pPr>
            <a:r>
              <a:rPr sz="2400" spc="-5" dirty="0">
                <a:latin typeface="Noto Sans Mono CJK JP Regular"/>
                <a:cs typeface="Noto Sans Mono CJK JP Regular"/>
              </a:rPr>
              <a:t>全校班</a:t>
            </a:r>
            <a:r>
              <a:rPr sz="2400" dirty="0">
                <a:latin typeface="Noto Sans Mono CJK JP Regular"/>
                <a:cs typeface="Noto Sans Mono CJK JP Regular"/>
              </a:rPr>
              <a:t>週</a:t>
            </a:r>
            <a:r>
              <a:rPr sz="2400" spc="-5" dirty="0">
                <a:latin typeface="Noto Sans Mono CJK JP Regular"/>
                <a:cs typeface="Noto Sans Mono CJK JP Regular"/>
              </a:rPr>
              <a:t>會</a:t>
            </a:r>
            <a:r>
              <a:rPr sz="2400" dirty="0">
                <a:latin typeface="Noto Sans Mono CJK JP Regular"/>
                <a:cs typeface="Noto Sans Mono CJK JP Regular"/>
              </a:rPr>
              <a:t>、</a:t>
            </a:r>
            <a:r>
              <a:rPr sz="2400" spc="-5" dirty="0">
                <a:latin typeface="Noto Sans Mono CJK JP Regular"/>
                <a:cs typeface="Noto Sans Mono CJK JP Regular"/>
              </a:rPr>
              <a:t>社團、</a:t>
            </a:r>
            <a:r>
              <a:rPr sz="2400" dirty="0">
                <a:latin typeface="Noto Sans Mono CJK JP Regular"/>
                <a:cs typeface="Noto Sans Mono CJK JP Regular"/>
              </a:rPr>
              <a:t>課</a:t>
            </a:r>
            <a:r>
              <a:rPr sz="2400" spc="-5" dirty="0">
                <a:latin typeface="Noto Sans Mono CJK JP Regular"/>
                <a:cs typeface="Noto Sans Mono CJK JP Regular"/>
              </a:rPr>
              <a:t>發</a:t>
            </a:r>
            <a:r>
              <a:rPr sz="2400" dirty="0">
                <a:latin typeface="Noto Sans Mono CJK JP Regular"/>
                <a:cs typeface="Noto Sans Mono CJK JP Regular"/>
              </a:rPr>
              <a:t>會</a:t>
            </a:r>
            <a:r>
              <a:rPr sz="2400" spc="-5" dirty="0">
                <a:latin typeface="Noto Sans Mono CJK JP Regular"/>
                <a:cs typeface="Noto Sans Mono CJK JP Regular"/>
              </a:rPr>
              <a:t>會議時</a:t>
            </a:r>
            <a:r>
              <a:rPr sz="2400" dirty="0">
                <a:latin typeface="Noto Sans Mono CJK JP Regular"/>
                <a:cs typeface="Noto Sans Mono CJK JP Regular"/>
              </a:rPr>
              <a:t>間</a:t>
            </a:r>
            <a:r>
              <a:rPr sz="2400" spc="-5" dirty="0">
                <a:latin typeface="Noto Sans Mono CJK JP Regular"/>
                <a:cs typeface="Noto Sans Mono CJK JP Regular"/>
              </a:rPr>
              <a:t>、</a:t>
            </a:r>
            <a:r>
              <a:rPr sz="2400" dirty="0">
                <a:latin typeface="Noto Sans Mono CJK JP Regular"/>
                <a:cs typeface="Noto Sans Mono CJK JP Regular"/>
              </a:rPr>
              <a:t>領</a:t>
            </a:r>
            <a:r>
              <a:rPr sz="2400" spc="-5" dirty="0">
                <a:latin typeface="Noto Sans Mono CJK JP Regular"/>
                <a:cs typeface="Noto Sans Mono CJK JP Regular"/>
              </a:rPr>
              <a:t>域對話</a:t>
            </a:r>
            <a:r>
              <a:rPr sz="2400" dirty="0">
                <a:latin typeface="Noto Sans Mono CJK JP Regular"/>
                <a:cs typeface="Noto Sans Mono CJK JP Regular"/>
              </a:rPr>
              <a:t>時</a:t>
            </a:r>
            <a:r>
              <a:rPr sz="2400" spc="-5" dirty="0">
                <a:latin typeface="Noto Sans Mono CJK JP Regular"/>
                <a:cs typeface="Noto Sans Mono CJK JP Regular"/>
              </a:rPr>
              <a:t>間</a:t>
            </a:r>
            <a:r>
              <a:rPr sz="2400" dirty="0">
                <a:latin typeface="Noto Sans Mono CJK JP Regular"/>
                <a:cs typeface="Noto Sans Mono CJK JP Regular"/>
              </a:rPr>
              <a:t>、</a:t>
            </a:r>
            <a:r>
              <a:rPr sz="2400" spc="-5" dirty="0">
                <a:latin typeface="Noto Sans Mono CJK JP Regular"/>
                <a:cs typeface="Noto Sans Mono CJK JP Regular"/>
              </a:rPr>
              <a:t>及學年</a:t>
            </a:r>
            <a:r>
              <a:rPr sz="2400" dirty="0">
                <a:latin typeface="Noto Sans Mono CJK JP Regular"/>
                <a:cs typeface="Noto Sans Mono CJK JP Regular"/>
              </a:rPr>
              <a:t>對</a:t>
            </a:r>
            <a:r>
              <a:rPr sz="2400" spc="-5" dirty="0">
                <a:latin typeface="Noto Sans Mono CJK JP Regular"/>
                <a:cs typeface="Noto Sans Mono CJK JP Regular"/>
              </a:rPr>
              <a:t>話</a:t>
            </a:r>
            <a:endParaRPr sz="2400" dirty="0">
              <a:latin typeface="Noto Sans Mono CJK JP Regular"/>
              <a:cs typeface="Noto Sans Mono CJK JP Regular"/>
            </a:endParaRPr>
          </a:p>
        </p:txBody>
      </p:sp>
    </p:spTree>
    <p:extLst>
      <p:ext uri="{BB962C8B-B14F-4D97-AF65-F5344CB8AC3E}">
        <p14:creationId xmlns:p14="http://schemas.microsoft.com/office/powerpoint/2010/main" val="142232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dirty="0"/>
              <a:t>排</a:t>
            </a:r>
            <a:r>
              <a:rPr lang="zh-TW" altLang="en-US" sz="4800" dirty="0" smtClean="0"/>
              <a:t>課順序經驗談</a:t>
            </a:r>
            <a:endParaRPr lang="zh-TW" altLang="en-US" sz="4800" dirty="0"/>
          </a:p>
        </p:txBody>
      </p:sp>
      <p:sp>
        <p:nvSpPr>
          <p:cNvPr id="3" name="內容版面配置區 2"/>
          <p:cNvSpPr>
            <a:spLocks noGrp="1"/>
          </p:cNvSpPr>
          <p:nvPr>
            <p:ph idx="1"/>
          </p:nvPr>
        </p:nvSpPr>
        <p:spPr/>
        <p:txBody>
          <a:bodyPr/>
          <a:lstStyle/>
          <a:p>
            <a:pPr marL="137160" indent="-137160">
              <a:spcBef>
                <a:spcPts val="1200"/>
              </a:spcBef>
              <a:buClr>
                <a:srgbClr val="FE8637"/>
              </a:buClr>
              <a:buSzPct val="70833"/>
              <a:buFont typeface="Wingdings"/>
              <a:buChar char=""/>
              <a:tabLst>
                <a:tab pos="137160" algn="l"/>
              </a:tabLst>
            </a:pPr>
            <a:r>
              <a:rPr lang="zh-TW" altLang="en-US" sz="2800" dirty="0">
                <a:latin typeface="Noto Sans Mono CJK JP Regular"/>
                <a:cs typeface="Noto Sans Mono CJK JP Regular"/>
              </a:rPr>
              <a:t>排課順序經驗之談</a:t>
            </a:r>
          </a:p>
          <a:p>
            <a:pPr marL="320040" marR="12700" lvl="1" indent="-137160">
              <a:buClr>
                <a:srgbClr val="FE8637"/>
              </a:buClr>
              <a:buSzPct val="80952"/>
              <a:buFont typeface="Arial"/>
              <a:buChar char=""/>
              <a:tabLst>
                <a:tab pos="320040" algn="l"/>
              </a:tabLst>
            </a:pPr>
            <a:r>
              <a:rPr lang="zh-TW" altLang="en-US" sz="2800" dirty="0">
                <a:latin typeface="Noto Sans Mono CJK JP Regular"/>
                <a:cs typeface="Noto Sans Mono CJK JP Regular"/>
              </a:rPr>
              <a:t>同一學年中，通常以限制最多的班級開始先排（例如有資</a:t>
            </a:r>
            <a:r>
              <a:rPr lang="zh-TW" altLang="en-US" sz="2800" spc="-65" dirty="0">
                <a:latin typeface="Noto Sans Mono CJK JP Regular"/>
                <a:cs typeface="Noto Sans Mono CJK JP Regular"/>
              </a:rPr>
              <a:t>源 </a:t>
            </a:r>
            <a:r>
              <a:rPr lang="zh-TW" altLang="en-US" sz="2800" dirty="0">
                <a:latin typeface="Noto Sans Mono CJK JP Regular"/>
                <a:cs typeface="Noto Sans Mono CJK JP Regular"/>
              </a:rPr>
              <a:t>班學生的班級）</a:t>
            </a:r>
          </a:p>
          <a:p>
            <a:pPr marL="320040" marR="49530" lvl="1" indent="-137160">
              <a:buClr>
                <a:srgbClr val="FE8637"/>
              </a:buClr>
              <a:buSzPct val="80000"/>
              <a:buFont typeface="Arial"/>
              <a:buChar char=""/>
              <a:tabLst>
                <a:tab pos="320040" algn="l"/>
              </a:tabLst>
            </a:pPr>
            <a:r>
              <a:rPr lang="zh-TW" altLang="en-US" sz="2800" dirty="0">
                <a:latin typeface="Noto Sans Mono CJK JP Regular"/>
                <a:cs typeface="Noto Sans Mono CJK JP Regular"/>
              </a:rPr>
              <a:t>需要連</a:t>
            </a:r>
            <a:r>
              <a:rPr lang="zh-TW" altLang="en-US" sz="2800" spc="-10" dirty="0">
                <a:latin typeface="Noto Sans Mono CJK JP Regular"/>
                <a:cs typeface="Noto Sans Mono CJK JP Regular"/>
              </a:rPr>
              <a:t>兩</a:t>
            </a:r>
            <a:r>
              <a:rPr lang="zh-TW" altLang="en-US" sz="2800" dirty="0">
                <a:latin typeface="Noto Sans Mono CJK JP Regular"/>
                <a:cs typeface="Noto Sans Mono CJK JP Regular"/>
              </a:rPr>
              <a:t>節</a:t>
            </a:r>
            <a:r>
              <a:rPr lang="zh-TW" altLang="en-US" sz="2800" spc="-10" dirty="0">
                <a:latin typeface="Noto Sans Mono CJK JP Regular"/>
                <a:cs typeface="Noto Sans Mono CJK JP Regular"/>
              </a:rPr>
              <a:t>連</a:t>
            </a:r>
            <a:r>
              <a:rPr lang="zh-TW" altLang="en-US" sz="2800" dirty="0">
                <a:latin typeface="Noto Sans Mono CJK JP Regular"/>
                <a:cs typeface="Noto Sans Mono CJK JP Regular"/>
              </a:rPr>
              <a:t>排的科</a:t>
            </a:r>
            <a:r>
              <a:rPr lang="zh-TW" altLang="en-US" sz="2800" spc="-10" dirty="0">
                <a:latin typeface="Noto Sans Mono CJK JP Regular"/>
                <a:cs typeface="Noto Sans Mono CJK JP Regular"/>
              </a:rPr>
              <a:t>任</a:t>
            </a:r>
            <a:r>
              <a:rPr lang="zh-TW" altLang="en-US" sz="2800" dirty="0">
                <a:latin typeface="Noto Sans Mono CJK JP Regular"/>
                <a:cs typeface="Noto Sans Mono CJK JP Regular"/>
              </a:rPr>
              <a:t>課</a:t>
            </a:r>
            <a:r>
              <a:rPr lang="zh-TW" altLang="en-US" sz="2800" spc="-10" dirty="0">
                <a:latin typeface="Noto Sans Mono CJK JP Regular"/>
                <a:cs typeface="Noto Sans Mono CJK JP Regular"/>
              </a:rPr>
              <a:t>（</a:t>
            </a:r>
            <a:r>
              <a:rPr lang="zh-TW" altLang="en-US" sz="2800" dirty="0">
                <a:latin typeface="Noto Sans Mono CJK JP Regular"/>
                <a:cs typeface="Noto Sans Mono CJK JP Regular"/>
              </a:rPr>
              <a:t>例：自</a:t>
            </a:r>
            <a:r>
              <a:rPr lang="zh-TW" altLang="en-US" sz="2800" spc="-10" dirty="0">
                <a:latin typeface="Noto Sans Mono CJK JP Regular"/>
                <a:cs typeface="Noto Sans Mono CJK JP Regular"/>
              </a:rPr>
              <a:t>然</a:t>
            </a:r>
            <a:r>
              <a:rPr lang="zh-TW" altLang="en-US" sz="2800" dirty="0">
                <a:latin typeface="Noto Sans Mono CJK JP Regular"/>
                <a:cs typeface="Noto Sans Mono CJK JP Regular"/>
              </a:rPr>
              <a:t>、</a:t>
            </a:r>
            <a:r>
              <a:rPr lang="zh-TW" altLang="en-US" sz="2800" spc="-10" dirty="0">
                <a:latin typeface="Noto Sans Mono CJK JP Regular"/>
                <a:cs typeface="Noto Sans Mono CJK JP Regular"/>
              </a:rPr>
              <a:t>美</a:t>
            </a:r>
            <a:r>
              <a:rPr lang="zh-TW" altLang="en-US" sz="2800" dirty="0">
                <a:latin typeface="Noto Sans Mono CJK JP Regular"/>
                <a:cs typeface="Noto Sans Mono CJK JP Regular"/>
              </a:rPr>
              <a:t>勞</a:t>
            </a:r>
            <a:r>
              <a:rPr lang="en-US" altLang="zh-TW" sz="2800" dirty="0">
                <a:latin typeface="Noto Sans Mono CJK JP Regular"/>
                <a:cs typeface="Noto Sans Mono CJK JP Regular"/>
              </a:rPr>
              <a:t>…</a:t>
            </a:r>
            <a:r>
              <a:rPr lang="zh-TW" altLang="en-US" sz="2800" dirty="0">
                <a:latin typeface="Noto Sans Mono CJK JP Regular"/>
                <a:cs typeface="Noto Sans Mono CJK JP Regular"/>
              </a:rPr>
              <a:t>等</a:t>
            </a:r>
            <a:r>
              <a:rPr lang="zh-TW" altLang="en-US" sz="2800" spc="-10" dirty="0">
                <a:latin typeface="Noto Sans Mono CJK JP Regular"/>
                <a:cs typeface="Noto Sans Mono CJK JP Regular"/>
              </a:rPr>
              <a:t>）</a:t>
            </a:r>
            <a:r>
              <a:rPr lang="zh-TW" altLang="en-US" sz="2800" dirty="0">
                <a:latin typeface="Noto Sans Mono CJK JP Regular"/>
                <a:cs typeface="Noto Sans Mono CJK JP Regular"/>
              </a:rPr>
              <a:t>，</a:t>
            </a:r>
            <a:r>
              <a:rPr lang="zh-TW" altLang="en-US" sz="2800" spc="-10" dirty="0">
                <a:latin typeface="Noto Sans Mono CJK JP Regular"/>
                <a:cs typeface="Noto Sans Mono CJK JP Regular"/>
              </a:rPr>
              <a:t>及</a:t>
            </a:r>
            <a:r>
              <a:rPr lang="zh-TW" altLang="en-US" sz="2800" dirty="0">
                <a:latin typeface="Noto Sans Mono CJK JP Regular"/>
                <a:cs typeface="Noto Sans Mono CJK JP Regular"/>
              </a:rPr>
              <a:t>任教橫 跨多年</a:t>
            </a:r>
            <a:r>
              <a:rPr lang="zh-TW" altLang="en-US" sz="2800" spc="-10" dirty="0">
                <a:latin typeface="Noto Sans Mono CJK JP Regular"/>
                <a:cs typeface="Noto Sans Mono CJK JP Regular"/>
              </a:rPr>
              <a:t>級</a:t>
            </a:r>
            <a:r>
              <a:rPr lang="zh-TW" altLang="en-US" sz="2800" dirty="0">
                <a:latin typeface="Noto Sans Mono CJK JP Regular"/>
                <a:cs typeface="Noto Sans Mono CJK JP Regular"/>
              </a:rPr>
              <a:t>的</a:t>
            </a:r>
            <a:r>
              <a:rPr lang="zh-TW" altLang="en-US" sz="2800" spc="-10" dirty="0">
                <a:latin typeface="Noto Sans Mono CJK JP Regular"/>
                <a:cs typeface="Noto Sans Mono CJK JP Regular"/>
              </a:rPr>
              <a:t>科</a:t>
            </a:r>
            <a:r>
              <a:rPr lang="zh-TW" altLang="en-US" sz="2800" dirty="0">
                <a:latin typeface="Noto Sans Mono CJK JP Regular"/>
                <a:cs typeface="Noto Sans Mono CJK JP Regular"/>
              </a:rPr>
              <a:t>任老師</a:t>
            </a:r>
            <a:r>
              <a:rPr lang="zh-TW" altLang="en-US" sz="2800" spc="-10" dirty="0">
                <a:latin typeface="Noto Sans Mono CJK JP Regular"/>
                <a:cs typeface="Noto Sans Mono CJK JP Regular"/>
              </a:rPr>
              <a:t>優</a:t>
            </a:r>
            <a:r>
              <a:rPr lang="zh-TW" altLang="en-US" sz="2800" dirty="0">
                <a:latin typeface="Noto Sans Mono CJK JP Regular"/>
                <a:cs typeface="Noto Sans Mono CJK JP Regular"/>
              </a:rPr>
              <a:t>先</a:t>
            </a:r>
            <a:r>
              <a:rPr lang="zh-TW" altLang="en-US" sz="2800" spc="-10" dirty="0">
                <a:latin typeface="Noto Sans Mono CJK JP Regular"/>
                <a:cs typeface="Noto Sans Mono CJK JP Regular"/>
              </a:rPr>
              <a:t>排</a:t>
            </a:r>
            <a:r>
              <a:rPr lang="zh-TW" altLang="en-US" sz="2800" dirty="0">
                <a:latin typeface="Noto Sans Mono CJK JP Regular"/>
                <a:cs typeface="Noto Sans Mono CJK JP Regular"/>
              </a:rPr>
              <a:t>課為原則</a:t>
            </a:r>
          </a:p>
          <a:p>
            <a:pPr marL="320040" lvl="1" indent="-137160">
              <a:buClr>
                <a:srgbClr val="FE8637"/>
              </a:buClr>
              <a:buSzPct val="80952"/>
              <a:buFont typeface="Arial"/>
              <a:buChar char=""/>
              <a:tabLst>
                <a:tab pos="320040" algn="l"/>
              </a:tabLst>
            </a:pPr>
            <a:r>
              <a:rPr lang="zh-TW" altLang="en-US" sz="2800" dirty="0">
                <a:latin typeface="Noto Sans Mono CJK JP Regular"/>
                <a:cs typeface="Noto Sans Mono CJK JP Regular"/>
              </a:rPr>
              <a:t>有場地限制的課優先安排</a:t>
            </a:r>
          </a:p>
          <a:p>
            <a:endParaRPr lang="zh-TW" altLang="en-US" dirty="0"/>
          </a:p>
        </p:txBody>
      </p:sp>
      <p:sp>
        <p:nvSpPr>
          <p:cNvPr id="4" name="object 29"/>
          <p:cNvSpPr/>
          <p:nvPr/>
        </p:nvSpPr>
        <p:spPr>
          <a:xfrm>
            <a:off x="1840832" y="5416215"/>
            <a:ext cx="6873249" cy="1128964"/>
          </a:xfrm>
          <a:custGeom>
            <a:avLst/>
            <a:gdLst/>
            <a:ahLst/>
            <a:cxnLst/>
            <a:rect l="l" t="t" r="r" b="b"/>
            <a:pathLst>
              <a:path w="1872614" h="252729">
                <a:moveTo>
                  <a:pt x="1830324" y="0"/>
                </a:moveTo>
                <a:lnTo>
                  <a:pt x="41910" y="0"/>
                </a:lnTo>
                <a:lnTo>
                  <a:pt x="25717" y="3333"/>
                </a:lnTo>
                <a:lnTo>
                  <a:pt x="12382" y="12382"/>
                </a:lnTo>
                <a:lnTo>
                  <a:pt x="3333" y="25717"/>
                </a:lnTo>
                <a:lnTo>
                  <a:pt x="0" y="41910"/>
                </a:lnTo>
                <a:lnTo>
                  <a:pt x="0" y="210312"/>
                </a:lnTo>
                <a:lnTo>
                  <a:pt x="3333" y="226504"/>
                </a:lnTo>
                <a:lnTo>
                  <a:pt x="12382" y="239839"/>
                </a:lnTo>
                <a:lnTo>
                  <a:pt x="25717" y="248888"/>
                </a:lnTo>
                <a:lnTo>
                  <a:pt x="41910" y="252222"/>
                </a:lnTo>
                <a:lnTo>
                  <a:pt x="1830324" y="252222"/>
                </a:lnTo>
                <a:lnTo>
                  <a:pt x="1846837" y="248888"/>
                </a:lnTo>
                <a:lnTo>
                  <a:pt x="1860137" y="239839"/>
                </a:lnTo>
                <a:lnTo>
                  <a:pt x="1869007" y="226504"/>
                </a:lnTo>
                <a:lnTo>
                  <a:pt x="1872233" y="210312"/>
                </a:lnTo>
                <a:lnTo>
                  <a:pt x="1872233" y="41910"/>
                </a:lnTo>
                <a:lnTo>
                  <a:pt x="1869007" y="25717"/>
                </a:lnTo>
                <a:lnTo>
                  <a:pt x="1860137" y="12382"/>
                </a:lnTo>
                <a:lnTo>
                  <a:pt x="1846837" y="3333"/>
                </a:lnTo>
                <a:lnTo>
                  <a:pt x="1830324" y="0"/>
                </a:lnTo>
                <a:close/>
              </a:path>
            </a:pathLst>
          </a:custGeom>
          <a:solidFill>
            <a:srgbClr val="FE8637"/>
          </a:solidFill>
        </p:spPr>
        <p:txBody>
          <a:bodyPr wrap="square" lIns="0" tIns="0" rIns="0" bIns="0" rtlCol="0"/>
          <a:lstStyle/>
          <a:p>
            <a:endParaRPr/>
          </a:p>
        </p:txBody>
      </p:sp>
      <p:sp>
        <p:nvSpPr>
          <p:cNvPr id="5" name="矩形 4"/>
          <p:cNvSpPr/>
          <p:nvPr/>
        </p:nvSpPr>
        <p:spPr>
          <a:xfrm>
            <a:off x="1840832" y="5565198"/>
            <a:ext cx="7539790" cy="830997"/>
          </a:xfrm>
          <a:prstGeom prst="rect">
            <a:avLst/>
          </a:prstGeom>
        </p:spPr>
        <p:txBody>
          <a:bodyPr wrap="square">
            <a:spAutoFit/>
          </a:bodyPr>
          <a:lstStyle/>
          <a:p>
            <a:pPr marL="199390">
              <a:lnSpc>
                <a:spcPct val="100000"/>
              </a:lnSpc>
              <a:tabLst>
                <a:tab pos="3890645" algn="l"/>
              </a:tabLst>
            </a:pPr>
            <a:r>
              <a:rPr lang="zh-TW" altLang="en-US" sz="2400" dirty="0">
                <a:solidFill>
                  <a:srgbClr val="FFFFFF"/>
                </a:solidFill>
                <a:latin typeface="Droid Sans Fallback"/>
                <a:cs typeface="Droid Sans Fallback"/>
              </a:rPr>
              <a:t>整個實際排課時程大約在</a:t>
            </a:r>
            <a:r>
              <a:rPr lang="zh-TW" altLang="en-US" sz="2400" dirty="0" smtClean="0">
                <a:solidFill>
                  <a:srgbClr val="FFFFFF"/>
                </a:solidFill>
                <a:latin typeface="Droid Sans Fallback"/>
                <a:cs typeface="Droid Sans Fallback"/>
              </a:rPr>
              <a:t>八月初至</a:t>
            </a:r>
            <a:r>
              <a:rPr lang="zh-TW" altLang="en-US" sz="2400" dirty="0">
                <a:solidFill>
                  <a:srgbClr val="FFFFFF"/>
                </a:solidFill>
                <a:latin typeface="Droid Sans Fallback"/>
                <a:cs typeface="Droid Sans Fallback"/>
              </a:rPr>
              <a:t>中</a:t>
            </a:r>
            <a:r>
              <a:rPr lang="zh-TW" altLang="en-US" sz="2400" dirty="0" smtClean="0">
                <a:solidFill>
                  <a:srgbClr val="FFFFFF"/>
                </a:solidFill>
                <a:latin typeface="Droid Sans Fallback"/>
                <a:cs typeface="Droid Sans Fallback"/>
              </a:rPr>
              <a:t>下旬</a:t>
            </a:r>
            <a:r>
              <a:rPr lang="zh-TW" altLang="en-US" sz="2400" dirty="0">
                <a:solidFill>
                  <a:srgbClr val="FFFFFF"/>
                </a:solidFill>
                <a:latin typeface="Droid Sans Fallback"/>
                <a:cs typeface="Droid Sans Fallback"/>
              </a:rPr>
              <a:t>完成</a:t>
            </a:r>
            <a:r>
              <a:rPr lang="zh-TW" altLang="en-US" sz="2400" dirty="0" smtClean="0">
                <a:solidFill>
                  <a:srgbClr val="FFFFFF"/>
                </a:solidFill>
                <a:latin typeface="Noto Sans CJK JP Regular"/>
                <a:cs typeface="Noto Sans CJK JP Regular"/>
              </a:rPr>
              <a:t>，</a:t>
            </a:r>
            <a:endParaRPr lang="en-US" altLang="zh-TW" sz="2400" dirty="0" smtClean="0">
              <a:solidFill>
                <a:srgbClr val="FFFFFF"/>
              </a:solidFill>
              <a:latin typeface="Noto Sans CJK JP Regular"/>
              <a:cs typeface="Noto Sans CJK JP Regular"/>
            </a:endParaRPr>
          </a:p>
          <a:p>
            <a:pPr marL="199390">
              <a:lnSpc>
                <a:spcPct val="100000"/>
              </a:lnSpc>
              <a:tabLst>
                <a:tab pos="3890645" algn="l"/>
              </a:tabLst>
            </a:pPr>
            <a:r>
              <a:rPr lang="zh-TW" altLang="en-US" sz="2400" dirty="0" smtClean="0">
                <a:solidFill>
                  <a:srgbClr val="FFFFFF"/>
                </a:solidFill>
                <a:latin typeface="Droid Sans Fallback"/>
                <a:cs typeface="Droid Sans Fallback"/>
              </a:rPr>
              <a:t>因需</a:t>
            </a:r>
            <a:r>
              <a:rPr lang="zh-TW" altLang="en-US" sz="2400" dirty="0">
                <a:solidFill>
                  <a:srgbClr val="FFFFFF"/>
                </a:solidFill>
                <a:latin typeface="Droid Sans Fallback"/>
                <a:cs typeface="Droid Sans Fallback"/>
              </a:rPr>
              <a:t>確認各班導師班級及蒐集其他排課資訊</a:t>
            </a:r>
            <a:endParaRPr lang="zh-TW" altLang="en-US" sz="2400" dirty="0">
              <a:latin typeface="Droid Sans Fallback"/>
              <a:cs typeface="Droid Sans Fallback"/>
            </a:endParaRPr>
          </a:p>
        </p:txBody>
      </p:sp>
    </p:spTree>
    <p:extLst>
      <p:ext uri="{BB962C8B-B14F-4D97-AF65-F5344CB8AC3E}">
        <p14:creationId xmlns:p14="http://schemas.microsoft.com/office/powerpoint/2010/main" val="2332119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84845" y="823996"/>
            <a:ext cx="10058402" cy="838200"/>
          </a:xfrm>
        </p:spPr>
        <p:txBody>
          <a:bodyPr>
            <a:normAutofit fontScale="90000"/>
          </a:bodyPr>
          <a:lstStyle/>
          <a:p>
            <a:r>
              <a:rPr lang="zh-TW" altLang="en-US" sz="5300" dirty="0" smtClean="0"/>
              <a:t>排課結束後</a:t>
            </a:r>
            <a:r>
              <a:rPr lang="en-US" altLang="zh-TW" sz="5300" dirty="0" smtClean="0"/>
              <a:t>…</a:t>
            </a:r>
            <a:r>
              <a:rPr lang="zh-TW" altLang="en-US" sz="2700" spc="-5" dirty="0">
                <a:solidFill>
                  <a:srgbClr val="575F6D"/>
                </a:solidFill>
                <a:latin typeface="Noto Sans CJK JP Regular"/>
                <a:cs typeface="Noto Sans CJK JP Regular"/>
              </a:rPr>
              <a:t>（純屬分享，各校自有呈現方式）</a:t>
            </a:r>
            <a:r>
              <a:rPr lang="zh-TW" altLang="en-US" sz="2700" dirty="0">
                <a:latin typeface="Noto Sans CJK JP Regular"/>
                <a:cs typeface="Noto Sans CJK JP Regular"/>
              </a:rPr>
              <a:t/>
            </a:r>
            <a:br>
              <a:rPr lang="zh-TW" altLang="en-US" sz="2700" dirty="0">
                <a:latin typeface="Noto Sans CJK JP Regular"/>
                <a:cs typeface="Noto Sans CJK JP Regular"/>
              </a:rPr>
            </a:br>
            <a:endParaRPr lang="zh-TW" altLang="en-US" sz="2700" dirty="0"/>
          </a:p>
        </p:txBody>
      </p:sp>
      <p:sp>
        <p:nvSpPr>
          <p:cNvPr id="4" name="矩形 3"/>
          <p:cNvSpPr/>
          <p:nvPr/>
        </p:nvSpPr>
        <p:spPr>
          <a:xfrm>
            <a:off x="786062" y="1243096"/>
            <a:ext cx="10655969" cy="5071068"/>
          </a:xfrm>
          <a:prstGeom prst="rect">
            <a:avLst/>
          </a:prstGeom>
        </p:spPr>
        <p:txBody>
          <a:bodyPr wrap="square">
            <a:spAutoFit/>
          </a:bodyPr>
          <a:lstStyle/>
          <a:p>
            <a:pPr marL="376555" marR="264160" indent="-137160">
              <a:lnSpc>
                <a:spcPts val="3000"/>
              </a:lnSpc>
              <a:spcBef>
                <a:spcPts val="600"/>
              </a:spcBef>
              <a:buClr>
                <a:srgbClr val="FE8637"/>
              </a:buClr>
              <a:buSzPct val="68181"/>
              <a:buFont typeface="Wingdings"/>
              <a:buChar char=""/>
              <a:tabLst>
                <a:tab pos="377190" algn="l"/>
              </a:tabLst>
            </a:pPr>
            <a:r>
              <a:rPr lang="en-US" altLang="zh-TW" sz="2400" spc="-5" dirty="0">
                <a:latin typeface="Noto Sans Mono CJK JP Regular"/>
                <a:cs typeface="Noto Sans Mono CJK JP Regular"/>
              </a:rPr>
              <a:t>Key</a:t>
            </a:r>
            <a:r>
              <a:rPr lang="zh-TW" altLang="en-US" sz="2400" dirty="0">
                <a:latin typeface="Noto Sans Mono CJK JP Regular"/>
                <a:cs typeface="Noto Sans Mono CJK JP Regular"/>
              </a:rPr>
              <a:t>入</a:t>
            </a:r>
            <a:r>
              <a:rPr lang="zh-TW" altLang="en-US" sz="2400" spc="-5" dirty="0">
                <a:latin typeface="Noto Sans Mono CJK JP Regular"/>
                <a:cs typeface="Noto Sans Mono CJK JP Regular"/>
              </a:rPr>
              <a:t>課表中</a:t>
            </a:r>
            <a:r>
              <a:rPr lang="zh-TW" altLang="en-US" sz="2400" dirty="0">
                <a:latin typeface="Noto Sans Mono CJK JP Regular"/>
                <a:cs typeface="Noto Sans Mono CJK JP Regular"/>
              </a:rPr>
              <a:t>（</a:t>
            </a:r>
            <a:r>
              <a:rPr lang="zh-TW" altLang="en-US" sz="2400" spc="-5" dirty="0">
                <a:latin typeface="Noto Sans Mono CJK JP Regular"/>
                <a:cs typeface="Noto Sans Mono CJK JP Regular"/>
              </a:rPr>
              <a:t>本校</a:t>
            </a:r>
            <a:r>
              <a:rPr lang="zh-TW" altLang="en-US" sz="2400" dirty="0">
                <a:latin typeface="Noto Sans Mono CJK JP Regular"/>
                <a:cs typeface="Noto Sans Mono CJK JP Regular"/>
              </a:rPr>
              <a:t>使</a:t>
            </a:r>
            <a:r>
              <a:rPr lang="zh-TW" altLang="en-US" sz="2400" spc="-5" dirty="0">
                <a:latin typeface="Noto Sans Mono CJK JP Regular"/>
                <a:cs typeface="Noto Sans Mono CJK JP Regular"/>
              </a:rPr>
              <a:t>用</a:t>
            </a:r>
            <a:r>
              <a:rPr lang="en-US" altLang="zh-TW" sz="2400" spc="-5" dirty="0">
                <a:latin typeface="Noto Sans Mono CJK JP Regular"/>
                <a:cs typeface="Noto Sans Mono CJK JP Regular"/>
              </a:rPr>
              <a:t>word</a:t>
            </a:r>
            <a:r>
              <a:rPr lang="zh-TW" altLang="en-US" sz="2400" dirty="0">
                <a:latin typeface="Noto Sans Mono CJK JP Regular"/>
                <a:cs typeface="Noto Sans Mono CJK JP Regular"/>
              </a:rPr>
              <a:t>檔</a:t>
            </a:r>
            <a:r>
              <a:rPr lang="en-US" altLang="zh-TW" sz="2400" spc="-10" dirty="0">
                <a:latin typeface="Noto Sans Mono CJK JP Regular"/>
                <a:cs typeface="Noto Sans Mono CJK JP Regular"/>
              </a:rPr>
              <a:t>,</a:t>
            </a:r>
            <a:r>
              <a:rPr lang="zh-TW" altLang="en-US" sz="2400" dirty="0">
                <a:latin typeface="Noto Sans Mono CJK JP Regular"/>
                <a:cs typeface="Noto Sans Mono CJK JP Regular"/>
              </a:rPr>
              <a:t>其</a:t>
            </a:r>
            <a:r>
              <a:rPr lang="zh-TW" altLang="en-US" sz="2400" spc="-5" dirty="0">
                <a:latin typeface="Noto Sans Mono CJK JP Regular"/>
                <a:cs typeface="Noto Sans Mono CJK JP Regular"/>
              </a:rPr>
              <a:t>他</a:t>
            </a:r>
            <a:r>
              <a:rPr lang="zh-TW" altLang="en-US" sz="2400" dirty="0">
                <a:latin typeface="Noto Sans Mono CJK JP Regular"/>
                <a:cs typeface="Noto Sans Mono CJK JP Regular"/>
              </a:rPr>
              <a:t>學</a:t>
            </a:r>
            <a:r>
              <a:rPr lang="zh-TW" altLang="en-US" sz="2400" spc="-5" dirty="0">
                <a:latin typeface="Noto Sans Mono CJK JP Regular"/>
                <a:cs typeface="Noto Sans Mono CJK JP Regular"/>
              </a:rPr>
              <a:t>校大</a:t>
            </a:r>
            <a:r>
              <a:rPr lang="zh-TW" altLang="en-US" sz="2400" dirty="0">
                <a:latin typeface="Noto Sans Mono CJK JP Regular"/>
                <a:cs typeface="Noto Sans Mono CJK JP Regular"/>
              </a:rPr>
              <a:t>多</a:t>
            </a:r>
            <a:r>
              <a:rPr lang="zh-TW" altLang="en-US" sz="2400" spc="-5" dirty="0">
                <a:latin typeface="Noto Sans Mono CJK JP Regular"/>
                <a:cs typeface="Noto Sans Mono CJK JP Regular"/>
              </a:rPr>
              <a:t>使</a:t>
            </a:r>
            <a:r>
              <a:rPr lang="zh-TW" altLang="en-US" sz="2400" dirty="0">
                <a:latin typeface="Noto Sans Mono CJK JP Regular"/>
                <a:cs typeface="Noto Sans Mono CJK JP Regular"/>
              </a:rPr>
              <a:t>用</a:t>
            </a:r>
            <a:r>
              <a:rPr lang="zh-TW" altLang="en-US" sz="2400" spc="-5" dirty="0">
                <a:latin typeface="Noto Sans Mono CJK JP Regular"/>
                <a:cs typeface="Noto Sans Mono CJK JP Regular"/>
              </a:rPr>
              <a:t>校務</a:t>
            </a:r>
            <a:r>
              <a:rPr lang="zh-TW" altLang="en-US" sz="2400" dirty="0">
                <a:latin typeface="Noto Sans Mono CJK JP Regular"/>
                <a:cs typeface="Noto Sans Mono CJK JP Regular"/>
              </a:rPr>
              <a:t>行</a:t>
            </a:r>
            <a:r>
              <a:rPr lang="zh-TW" altLang="en-US" sz="2400" spc="-5" dirty="0">
                <a:latin typeface="Noto Sans Mono CJK JP Regular"/>
                <a:cs typeface="Noto Sans Mono CJK JP Regular"/>
              </a:rPr>
              <a:t>政系 </a:t>
            </a:r>
            <a:r>
              <a:rPr lang="zh-TW" altLang="en-US" sz="2400" dirty="0">
                <a:latin typeface="Noto Sans Mono CJK JP Regular"/>
                <a:cs typeface="Noto Sans Mono CJK JP Regular"/>
              </a:rPr>
              <a:t>統）</a:t>
            </a:r>
          </a:p>
          <a:p>
            <a:pPr marL="376555" indent="-137160">
              <a:lnSpc>
                <a:spcPts val="3000"/>
              </a:lnSpc>
              <a:spcBef>
                <a:spcPts val="600"/>
              </a:spcBef>
              <a:buClr>
                <a:srgbClr val="FE8637"/>
              </a:buClr>
              <a:buSzPct val="68181"/>
              <a:buFont typeface="Wingdings"/>
              <a:buChar char=""/>
              <a:tabLst>
                <a:tab pos="377190" algn="l"/>
              </a:tabLst>
            </a:pPr>
            <a:r>
              <a:rPr lang="zh-TW" altLang="en-US" sz="2400" dirty="0">
                <a:latin typeface="Noto Sans Mono CJK JP Regular"/>
                <a:cs typeface="Noto Sans Mono CJK JP Regular"/>
              </a:rPr>
              <a:t>課</a:t>
            </a:r>
            <a:r>
              <a:rPr lang="zh-TW" altLang="en-US" sz="2400" spc="-5" dirty="0">
                <a:latin typeface="Noto Sans Mono CJK JP Regular"/>
                <a:cs typeface="Noto Sans Mono CJK JP Regular"/>
              </a:rPr>
              <a:t>表呈</a:t>
            </a:r>
            <a:r>
              <a:rPr lang="zh-TW" altLang="en-US" sz="2400" dirty="0">
                <a:latin typeface="Noto Sans Mono CJK JP Regular"/>
                <a:cs typeface="Noto Sans Mono CJK JP Regular"/>
              </a:rPr>
              <a:t>現</a:t>
            </a:r>
            <a:r>
              <a:rPr lang="zh-TW" altLang="en-US" sz="2400" spc="-5" dirty="0">
                <a:latin typeface="Noto Sans Mono CJK JP Regular"/>
                <a:cs typeface="Noto Sans Mono CJK JP Regular"/>
              </a:rPr>
              <a:t>方</a:t>
            </a:r>
            <a:r>
              <a:rPr lang="zh-TW" altLang="en-US" sz="2400" dirty="0">
                <a:latin typeface="Noto Sans Mono CJK JP Regular"/>
                <a:cs typeface="Noto Sans Mono CJK JP Regular"/>
              </a:rPr>
              <a:t>式</a:t>
            </a:r>
            <a:r>
              <a:rPr lang="zh-TW" altLang="en-US" sz="2400" spc="-5" dirty="0">
                <a:latin typeface="Noto Sans Mono CJK JP Regular"/>
                <a:cs typeface="Noto Sans Mono CJK JP Regular"/>
              </a:rPr>
              <a:t>使用</a:t>
            </a:r>
            <a:r>
              <a:rPr lang="zh-TW" altLang="en-US" sz="2400" dirty="0">
                <a:latin typeface="Noto Sans Mono CJK JP Regular"/>
                <a:cs typeface="Noto Sans Mono CJK JP Regular"/>
              </a:rPr>
              <a:t>特</a:t>
            </a:r>
            <a:r>
              <a:rPr lang="zh-TW" altLang="en-US" sz="2400" spc="-5" dirty="0">
                <a:latin typeface="Noto Sans Mono CJK JP Regular"/>
                <a:cs typeface="Noto Sans Mono CJK JP Regular"/>
              </a:rPr>
              <a:t>殊</a:t>
            </a:r>
            <a:r>
              <a:rPr lang="zh-TW" altLang="en-US" sz="2400" dirty="0">
                <a:latin typeface="Noto Sans Mono CJK JP Regular"/>
                <a:cs typeface="Noto Sans Mono CJK JP Regular"/>
              </a:rPr>
              <a:t>方</a:t>
            </a:r>
            <a:r>
              <a:rPr lang="zh-TW" altLang="en-US" sz="2400" spc="-5" dirty="0">
                <a:latin typeface="Noto Sans Mono CJK JP Regular"/>
                <a:cs typeface="Noto Sans Mono CJK JP Regular"/>
              </a:rPr>
              <a:t>式，</a:t>
            </a:r>
            <a:r>
              <a:rPr lang="zh-TW" altLang="en-US" sz="2400" dirty="0">
                <a:latin typeface="Noto Sans Mono CJK JP Regular"/>
                <a:cs typeface="Noto Sans Mono CJK JP Regular"/>
              </a:rPr>
              <a:t>好</a:t>
            </a:r>
            <a:r>
              <a:rPr lang="zh-TW" altLang="en-US" sz="2400" spc="-5" dirty="0">
                <a:latin typeface="Noto Sans Mono CJK JP Regular"/>
                <a:cs typeface="Noto Sans Mono CJK JP Regular"/>
              </a:rPr>
              <a:t>處</a:t>
            </a:r>
            <a:r>
              <a:rPr lang="zh-TW" altLang="en-US" sz="2400" dirty="0">
                <a:latin typeface="Noto Sans Mono CJK JP Regular"/>
                <a:cs typeface="Noto Sans Mono CJK JP Regular"/>
              </a:rPr>
              <a:t>多</a:t>
            </a:r>
            <a:r>
              <a:rPr lang="zh-TW" altLang="en-US" sz="2400" spc="-5" dirty="0">
                <a:latin typeface="Noto Sans Mono CJK JP Regular"/>
                <a:cs typeface="Noto Sans Mono CJK JP Regular"/>
              </a:rPr>
              <a:t>多。</a:t>
            </a:r>
            <a:endParaRPr lang="zh-TW" altLang="en-US" sz="2400" dirty="0">
              <a:latin typeface="Noto Sans Mono CJK JP Regular"/>
              <a:cs typeface="Noto Sans Mono CJK JP Regular"/>
            </a:endParaRPr>
          </a:p>
          <a:p>
            <a:pPr marL="559435" lvl="1" indent="-137160">
              <a:lnSpc>
                <a:spcPts val="3000"/>
              </a:lnSpc>
              <a:spcBef>
                <a:spcPts val="600"/>
              </a:spcBef>
              <a:buClr>
                <a:srgbClr val="FE8637"/>
              </a:buClr>
              <a:buSzPct val="78947"/>
              <a:buFont typeface="Arial"/>
              <a:buChar char=""/>
              <a:tabLst>
                <a:tab pos="560070" algn="l"/>
              </a:tabLst>
            </a:pPr>
            <a:r>
              <a:rPr lang="zh-TW" altLang="en-US" sz="2400" spc="-5" dirty="0">
                <a:latin typeface="Noto Sans Mono CJK JP Regular"/>
                <a:cs typeface="Noto Sans Mono CJK JP Regular"/>
              </a:rPr>
              <a:t>視覺策</a:t>
            </a:r>
            <a:r>
              <a:rPr lang="zh-TW" altLang="en-US" sz="2400" dirty="0">
                <a:latin typeface="Noto Sans Mono CJK JP Regular"/>
                <a:cs typeface="Noto Sans Mono CJK JP Regular"/>
              </a:rPr>
              <a:t>略</a:t>
            </a:r>
            <a:r>
              <a:rPr lang="zh-TW" altLang="en-US" sz="2400" spc="-5" dirty="0">
                <a:latin typeface="Noto Sans Mono CJK JP Regular"/>
                <a:cs typeface="Noto Sans Mono CJK JP Regular"/>
              </a:rPr>
              <a:t>一</a:t>
            </a:r>
            <a:r>
              <a:rPr lang="zh-TW" altLang="en-US" sz="2400" dirty="0">
                <a:latin typeface="Noto Sans Mono CJK JP Regular"/>
                <a:cs typeface="Noto Sans Mono CJK JP Regular"/>
              </a:rPr>
              <a:t>目</a:t>
            </a:r>
            <a:r>
              <a:rPr lang="zh-TW" altLang="en-US" sz="2400" spc="-5" dirty="0">
                <a:latin typeface="Noto Sans Mono CJK JP Regular"/>
                <a:cs typeface="Noto Sans Mono CJK JP Regular"/>
              </a:rPr>
              <a:t>了然</a:t>
            </a:r>
            <a:endParaRPr lang="zh-TW" altLang="en-US" sz="2400" dirty="0">
              <a:latin typeface="Noto Sans Mono CJK JP Regular"/>
              <a:cs typeface="Noto Sans Mono CJK JP Regular"/>
            </a:endParaRPr>
          </a:p>
          <a:p>
            <a:pPr marL="559435" marR="234315" lvl="1" indent="-137160" algn="just">
              <a:lnSpc>
                <a:spcPts val="3000"/>
              </a:lnSpc>
              <a:spcBef>
                <a:spcPts val="600"/>
              </a:spcBef>
              <a:buClr>
                <a:srgbClr val="FE8637"/>
              </a:buClr>
              <a:buSzPct val="78947"/>
              <a:buFont typeface="Arial"/>
              <a:buChar char=""/>
              <a:tabLst>
                <a:tab pos="560070" algn="l"/>
              </a:tabLst>
            </a:pPr>
            <a:r>
              <a:rPr lang="zh-TW" altLang="en-US" sz="2400" spc="-5" dirty="0">
                <a:latin typeface="Noto Sans Mono CJK JP Regular"/>
                <a:cs typeface="Noto Sans Mono CJK JP Regular"/>
              </a:rPr>
              <a:t>呈現不</a:t>
            </a:r>
            <a:r>
              <a:rPr lang="zh-TW" altLang="en-US" sz="2400" dirty="0">
                <a:latin typeface="Noto Sans Mono CJK JP Regular"/>
                <a:cs typeface="Noto Sans Mono CJK JP Regular"/>
              </a:rPr>
              <a:t>能</a:t>
            </a:r>
            <a:r>
              <a:rPr lang="zh-TW" altLang="en-US" sz="2400" spc="-5" dirty="0">
                <a:latin typeface="Noto Sans Mono CJK JP Regular"/>
                <a:cs typeface="Noto Sans Mono CJK JP Regular"/>
              </a:rPr>
              <a:t>調</a:t>
            </a:r>
            <a:r>
              <a:rPr lang="zh-TW" altLang="en-US" sz="2400" dirty="0">
                <a:latin typeface="Noto Sans Mono CJK JP Regular"/>
                <a:cs typeface="Noto Sans Mono CJK JP Regular"/>
              </a:rPr>
              <a:t>課</a:t>
            </a:r>
            <a:r>
              <a:rPr lang="zh-TW" altLang="en-US" sz="2400" spc="-5" dirty="0">
                <a:latin typeface="Noto Sans Mono CJK JP Regular"/>
                <a:cs typeface="Noto Sans Mono CJK JP Regular"/>
              </a:rPr>
              <a:t>的時間</a:t>
            </a:r>
            <a:r>
              <a:rPr lang="zh-TW" altLang="en-US" sz="2400" dirty="0">
                <a:latin typeface="Noto Sans Mono CJK JP Regular"/>
                <a:cs typeface="Noto Sans Mono CJK JP Regular"/>
              </a:rPr>
              <a:t>（</a:t>
            </a:r>
            <a:r>
              <a:rPr lang="zh-TW" altLang="en-US" sz="2400" spc="-5" dirty="0">
                <a:latin typeface="Noto Sans Mono CJK JP Regular"/>
                <a:cs typeface="Noto Sans Mono CJK JP Regular"/>
              </a:rPr>
              <a:t>一</a:t>
            </a:r>
            <a:r>
              <a:rPr lang="zh-TW" altLang="en-US" sz="2400" dirty="0">
                <a:latin typeface="Noto Sans Mono CJK JP Regular"/>
                <a:cs typeface="Noto Sans Mono CJK JP Regular"/>
              </a:rPr>
              <a:t>般</a:t>
            </a:r>
            <a:r>
              <a:rPr lang="zh-TW" altLang="en-US" sz="2400" spc="-5" dirty="0">
                <a:latin typeface="Noto Sans Mono CJK JP Regular"/>
                <a:cs typeface="Noto Sans Mono CJK JP Regular"/>
              </a:rPr>
              <a:t>課表無</a:t>
            </a:r>
            <a:r>
              <a:rPr lang="zh-TW" altLang="en-US" sz="2400" dirty="0">
                <a:latin typeface="Noto Sans Mono CJK JP Regular"/>
                <a:cs typeface="Noto Sans Mono CJK JP Regular"/>
              </a:rPr>
              <a:t>法</a:t>
            </a:r>
            <a:r>
              <a:rPr lang="zh-TW" altLang="en-US" sz="2400" spc="-5" dirty="0">
                <a:latin typeface="Noto Sans Mono CJK JP Regular"/>
                <a:cs typeface="Noto Sans Mono CJK JP Regular"/>
              </a:rPr>
              <a:t>呈</a:t>
            </a:r>
            <a:r>
              <a:rPr lang="zh-TW" altLang="en-US" sz="2400" dirty="0">
                <a:latin typeface="Noto Sans Mono CJK JP Regular"/>
                <a:cs typeface="Noto Sans Mono CJK JP Regular"/>
              </a:rPr>
              <a:t>現</a:t>
            </a:r>
            <a:r>
              <a:rPr lang="zh-TW" altLang="en-US" sz="2400" spc="-5" dirty="0">
                <a:latin typeface="Noto Sans Mono CJK JP Regular"/>
                <a:cs typeface="Noto Sans Mono CJK JP Regular"/>
              </a:rPr>
              <a:t>，建議</a:t>
            </a:r>
            <a:r>
              <a:rPr lang="zh-TW" altLang="en-US" sz="2400" dirty="0">
                <a:latin typeface="Noto Sans Mono CJK JP Regular"/>
                <a:cs typeface="Noto Sans Mono CJK JP Regular"/>
              </a:rPr>
              <a:t>需</a:t>
            </a:r>
            <a:r>
              <a:rPr lang="zh-TW" altLang="en-US" sz="2400" spc="-5" dirty="0">
                <a:latin typeface="Noto Sans Mono CJK JP Regular"/>
                <a:cs typeface="Noto Sans Mono CJK JP Regular"/>
              </a:rPr>
              <a:t>讓</a:t>
            </a:r>
            <a:r>
              <a:rPr lang="zh-TW" altLang="en-US" sz="2400" dirty="0">
                <a:latin typeface="Noto Sans Mono CJK JP Regular"/>
                <a:cs typeface="Noto Sans Mono CJK JP Regular"/>
              </a:rPr>
              <a:t>該</a:t>
            </a:r>
            <a:r>
              <a:rPr lang="zh-TW" altLang="en-US" sz="2400" spc="-5" dirty="0">
                <a:latin typeface="Noto Sans Mono CJK JP Regular"/>
                <a:cs typeface="Noto Sans Mono CJK JP Regular"/>
              </a:rPr>
              <a:t>師瞭解</a:t>
            </a:r>
            <a:r>
              <a:rPr lang="zh-TW" altLang="en-US" sz="2400" dirty="0">
                <a:latin typeface="Noto Sans Mono CJK JP Regular"/>
                <a:cs typeface="Noto Sans Mono CJK JP Regular"/>
              </a:rPr>
              <a:t>個</a:t>
            </a:r>
            <a:r>
              <a:rPr lang="zh-TW" altLang="en-US" sz="2400" spc="-5" dirty="0">
                <a:latin typeface="Noto Sans Mono CJK JP Regular"/>
                <a:cs typeface="Noto Sans Mono CJK JP Regular"/>
              </a:rPr>
              <a:t>人</a:t>
            </a:r>
            <a:r>
              <a:rPr lang="zh-TW" altLang="en-US" sz="2400" spc="-5" dirty="0" smtClean="0">
                <a:latin typeface="Noto Sans Mono CJK JP Regular"/>
                <a:cs typeface="Noto Sans Mono CJK JP Regular"/>
              </a:rPr>
              <a:t>課表</a:t>
            </a:r>
            <a:r>
              <a:rPr lang="zh-TW" altLang="en-US" sz="2400" spc="-5" dirty="0">
                <a:latin typeface="Noto Sans Mono CJK JP Regular"/>
                <a:cs typeface="Noto Sans Mono CJK JP Regular"/>
              </a:rPr>
              <a:t>無法</a:t>
            </a:r>
            <a:r>
              <a:rPr lang="zh-TW" altLang="en-US" sz="2400" dirty="0">
                <a:latin typeface="Noto Sans Mono CJK JP Regular"/>
                <a:cs typeface="Noto Sans Mono CJK JP Regular"/>
              </a:rPr>
              <a:t>調</a:t>
            </a:r>
            <a:r>
              <a:rPr lang="zh-TW" altLang="en-US" sz="2400" spc="-5" dirty="0">
                <a:latin typeface="Noto Sans Mono CJK JP Regular"/>
                <a:cs typeface="Noto Sans Mono CJK JP Regular"/>
              </a:rPr>
              <a:t>課</a:t>
            </a:r>
            <a:r>
              <a:rPr lang="zh-TW" altLang="en-US" sz="2400" dirty="0">
                <a:latin typeface="Noto Sans Mono CJK JP Regular"/>
                <a:cs typeface="Noto Sans Mono CJK JP Regular"/>
              </a:rPr>
              <a:t>的</a:t>
            </a:r>
            <a:r>
              <a:rPr lang="zh-TW" altLang="en-US" sz="2400" spc="-5" dirty="0">
                <a:latin typeface="Noto Sans Mono CJK JP Regular"/>
                <a:cs typeface="Noto Sans Mono CJK JP Regular"/>
              </a:rPr>
              <a:t>時間，</a:t>
            </a:r>
            <a:r>
              <a:rPr lang="zh-TW" altLang="en-US" sz="2400" dirty="0">
                <a:latin typeface="Noto Sans Mono CJK JP Regular"/>
                <a:cs typeface="Noto Sans Mono CJK JP Regular"/>
              </a:rPr>
              <a:t>例</a:t>
            </a:r>
            <a:r>
              <a:rPr lang="zh-TW" altLang="en-US" sz="2400" spc="-5" dirty="0">
                <a:latin typeface="Noto Sans Mono CJK JP Regular"/>
                <a:cs typeface="Noto Sans Mono CJK JP Regular"/>
              </a:rPr>
              <a:t>如</a:t>
            </a:r>
            <a:r>
              <a:rPr lang="zh-TW" altLang="en-US" sz="2400" dirty="0">
                <a:latin typeface="Noto Sans Mono CJK JP Regular"/>
                <a:cs typeface="Noto Sans Mono CJK JP Regular"/>
              </a:rPr>
              <a:t>：</a:t>
            </a:r>
            <a:r>
              <a:rPr lang="zh-TW" altLang="en-US" sz="2400" spc="-5" dirty="0">
                <a:latin typeface="Noto Sans Mono CJK JP Regular"/>
                <a:cs typeface="Noto Sans Mono CJK JP Regular"/>
              </a:rPr>
              <a:t>兼輔老</a:t>
            </a:r>
            <a:r>
              <a:rPr lang="zh-TW" altLang="en-US" sz="2400" dirty="0">
                <a:latin typeface="Noto Sans Mono CJK JP Regular"/>
                <a:cs typeface="Noto Sans Mono CJK JP Regular"/>
              </a:rPr>
              <a:t>師</a:t>
            </a:r>
            <a:r>
              <a:rPr lang="zh-TW" altLang="en-US" sz="2400" spc="-5" dirty="0">
                <a:latin typeface="Noto Sans Mono CJK JP Regular"/>
                <a:cs typeface="Noto Sans Mono CJK JP Regular"/>
              </a:rPr>
              <a:t>不</a:t>
            </a:r>
            <a:r>
              <a:rPr lang="zh-TW" altLang="en-US" sz="2400" dirty="0">
                <a:latin typeface="Noto Sans Mono CJK JP Regular"/>
                <a:cs typeface="Noto Sans Mono CJK JP Regular"/>
              </a:rPr>
              <a:t>排</a:t>
            </a:r>
            <a:r>
              <a:rPr lang="zh-TW" altLang="en-US" sz="2400" spc="-5" dirty="0">
                <a:latin typeface="Noto Sans Mono CJK JP Regular"/>
                <a:cs typeface="Noto Sans Mono CJK JP Regular"/>
              </a:rPr>
              <a:t>課時間</a:t>
            </a:r>
            <a:r>
              <a:rPr lang="en-US" altLang="zh-TW" sz="2400" dirty="0">
                <a:latin typeface="Noto Sans Mono CJK JP Regular"/>
                <a:cs typeface="Noto Sans Mono CJK JP Regular"/>
              </a:rPr>
              <a:t>…</a:t>
            </a:r>
            <a:r>
              <a:rPr lang="zh-TW" altLang="en-US" sz="2400" spc="-5" dirty="0">
                <a:latin typeface="Noto Sans Mono CJK JP Regular"/>
                <a:cs typeface="Noto Sans Mono CJK JP Regular"/>
              </a:rPr>
              <a:t>等）</a:t>
            </a:r>
            <a:endParaRPr lang="zh-TW" altLang="en-US" sz="2400" dirty="0">
              <a:latin typeface="Noto Sans Mono CJK JP Regular"/>
              <a:cs typeface="Noto Sans Mono CJK JP Regular"/>
            </a:endParaRPr>
          </a:p>
          <a:p>
            <a:pPr marL="559435" marR="234315" lvl="1" indent="-137160" algn="just">
              <a:lnSpc>
                <a:spcPts val="3000"/>
              </a:lnSpc>
              <a:spcBef>
                <a:spcPts val="600"/>
              </a:spcBef>
              <a:buClr>
                <a:srgbClr val="FE8637"/>
              </a:buClr>
              <a:buSzPct val="78947"/>
              <a:buFont typeface="Arial"/>
              <a:buChar char=""/>
              <a:tabLst>
                <a:tab pos="560070" algn="l"/>
              </a:tabLst>
            </a:pPr>
            <a:r>
              <a:rPr lang="zh-TW" altLang="en-US" sz="2400" spc="-5" dirty="0">
                <a:latin typeface="Noto Sans Mono CJK JP Regular"/>
                <a:cs typeface="Noto Sans Mono CJK JP Regular"/>
              </a:rPr>
              <a:t>資源班</a:t>
            </a:r>
            <a:r>
              <a:rPr lang="zh-TW" altLang="en-US" sz="2400" dirty="0">
                <a:latin typeface="Noto Sans Mono CJK JP Regular"/>
                <a:cs typeface="Noto Sans Mono CJK JP Regular"/>
              </a:rPr>
              <a:t>課</a:t>
            </a:r>
            <a:r>
              <a:rPr lang="zh-TW" altLang="en-US" sz="2400" spc="-5" dirty="0">
                <a:latin typeface="Noto Sans Mono CJK JP Regular"/>
                <a:cs typeface="Noto Sans Mono CJK JP Regular"/>
              </a:rPr>
              <a:t>程</a:t>
            </a:r>
            <a:r>
              <a:rPr lang="zh-TW" altLang="en-US" sz="2400" dirty="0">
                <a:latin typeface="Noto Sans Mono CJK JP Regular"/>
                <a:cs typeface="Noto Sans Mono CJK JP Regular"/>
              </a:rPr>
              <a:t>被</a:t>
            </a:r>
            <a:r>
              <a:rPr lang="zh-TW" altLang="en-US" sz="2400" spc="-5" dirty="0">
                <a:latin typeface="Noto Sans Mono CJK JP Regular"/>
                <a:cs typeface="Noto Sans Mono CJK JP Regular"/>
              </a:rPr>
              <a:t>動到馬</a:t>
            </a:r>
            <a:r>
              <a:rPr lang="zh-TW" altLang="en-US" sz="2400" dirty="0">
                <a:latin typeface="Noto Sans Mono CJK JP Regular"/>
                <a:cs typeface="Noto Sans Mono CJK JP Regular"/>
              </a:rPr>
              <a:t>上</a:t>
            </a:r>
            <a:r>
              <a:rPr lang="zh-TW" altLang="en-US" sz="2400" spc="-5" dirty="0">
                <a:latin typeface="Noto Sans Mono CJK JP Regular"/>
                <a:cs typeface="Noto Sans Mono CJK JP Regular"/>
              </a:rPr>
              <a:t>就</a:t>
            </a:r>
            <a:r>
              <a:rPr lang="zh-TW" altLang="en-US" sz="2400" dirty="0">
                <a:latin typeface="Noto Sans Mono CJK JP Regular"/>
                <a:cs typeface="Noto Sans Mono CJK JP Regular"/>
              </a:rPr>
              <a:t>知</a:t>
            </a:r>
            <a:r>
              <a:rPr lang="zh-TW" altLang="en-US" sz="2400" spc="-5" dirty="0">
                <a:latin typeface="Noto Sans Mono CJK JP Regular"/>
                <a:cs typeface="Noto Sans Mono CJK JP Regular"/>
              </a:rPr>
              <a:t>道（有</a:t>
            </a:r>
            <a:r>
              <a:rPr lang="zh-TW" altLang="en-US" sz="2400" dirty="0">
                <a:latin typeface="Noto Sans Mono CJK JP Regular"/>
                <a:cs typeface="Noto Sans Mono CJK JP Regular"/>
              </a:rPr>
              <a:t>的</a:t>
            </a:r>
            <a:r>
              <a:rPr lang="zh-TW" altLang="en-US" sz="2400" spc="-5" dirty="0">
                <a:latin typeface="Noto Sans Mono CJK JP Regular"/>
                <a:cs typeface="Noto Sans Mono CJK JP Regular"/>
              </a:rPr>
              <a:t>學</a:t>
            </a:r>
            <a:r>
              <a:rPr lang="zh-TW" altLang="en-US" sz="2400" dirty="0">
                <a:latin typeface="Noto Sans Mono CJK JP Regular"/>
                <a:cs typeface="Noto Sans Mono CJK JP Regular"/>
              </a:rPr>
              <a:t>校</a:t>
            </a:r>
            <a:r>
              <a:rPr lang="zh-TW" altLang="en-US" sz="2400" spc="-5" dirty="0">
                <a:latin typeface="Noto Sans Mono CJK JP Regular"/>
                <a:cs typeface="Noto Sans Mono CJK JP Regular"/>
              </a:rPr>
              <a:t>將配合</a:t>
            </a:r>
            <a:r>
              <a:rPr lang="zh-TW" altLang="en-US" sz="2400" dirty="0">
                <a:latin typeface="Noto Sans Mono CJK JP Regular"/>
                <a:cs typeface="Noto Sans Mono CJK JP Regular"/>
              </a:rPr>
              <a:t>排</a:t>
            </a:r>
            <a:r>
              <a:rPr lang="zh-TW" altLang="en-US" sz="2400" spc="-5" dirty="0">
                <a:latin typeface="Noto Sans Mono CJK JP Regular"/>
                <a:cs typeface="Noto Sans Mono CJK JP Regular"/>
              </a:rPr>
              <a:t>課</a:t>
            </a:r>
            <a:r>
              <a:rPr lang="zh-TW" altLang="en-US" sz="2400" dirty="0">
                <a:latin typeface="Noto Sans Mono CJK JP Regular"/>
                <a:cs typeface="Noto Sans Mono CJK JP Regular"/>
              </a:rPr>
              <a:t>的</a:t>
            </a:r>
            <a:r>
              <a:rPr lang="zh-TW" altLang="en-US" sz="2400" spc="-5" dirty="0">
                <a:latin typeface="Noto Sans Mono CJK JP Regular"/>
                <a:cs typeface="Noto Sans Mono CJK JP Regular"/>
              </a:rPr>
              <a:t>班級課</a:t>
            </a:r>
            <a:r>
              <a:rPr lang="zh-TW" altLang="en-US" sz="2400" dirty="0">
                <a:latin typeface="Noto Sans Mono CJK JP Regular"/>
                <a:cs typeface="Noto Sans Mono CJK JP Regular"/>
              </a:rPr>
              <a:t>表</a:t>
            </a:r>
            <a:r>
              <a:rPr lang="zh-TW" altLang="en-US" sz="2400" spc="-5" dirty="0">
                <a:latin typeface="Noto Sans Mono CJK JP Regular"/>
                <a:cs typeface="Noto Sans Mono CJK JP Regular"/>
              </a:rPr>
              <a:t>直接 輸入「</a:t>
            </a:r>
            <a:r>
              <a:rPr lang="zh-TW" altLang="en-US" sz="2400" dirty="0">
                <a:latin typeface="Noto Sans Mono CJK JP Regular"/>
                <a:cs typeface="Noto Sans Mono CJK JP Regular"/>
              </a:rPr>
              <a:t>國</a:t>
            </a:r>
            <a:r>
              <a:rPr lang="zh-TW" altLang="en-US" sz="2400" spc="-5" dirty="0">
                <a:latin typeface="Noto Sans Mono CJK JP Regular"/>
                <a:cs typeface="Noto Sans Mono CJK JP Regular"/>
              </a:rPr>
              <a:t>語</a:t>
            </a:r>
            <a:r>
              <a:rPr lang="zh-TW" altLang="en-US" sz="2400" dirty="0">
                <a:latin typeface="Noto Sans Mono CJK JP Regular"/>
                <a:cs typeface="Noto Sans Mono CJK JP Regular"/>
              </a:rPr>
              <a:t>」</a:t>
            </a:r>
            <a:r>
              <a:rPr lang="zh-TW" altLang="en-US" sz="2400" spc="-5" dirty="0">
                <a:latin typeface="Noto Sans Mono CJK JP Regular"/>
                <a:cs typeface="Noto Sans Mono CJK JP Regular"/>
              </a:rPr>
              <a:t>、「數</a:t>
            </a:r>
            <a:r>
              <a:rPr lang="zh-TW" altLang="en-US" sz="2400" dirty="0">
                <a:latin typeface="Noto Sans Mono CJK JP Regular"/>
                <a:cs typeface="Noto Sans Mono CJK JP Regular"/>
              </a:rPr>
              <a:t>學</a:t>
            </a:r>
            <a:r>
              <a:rPr lang="zh-TW" altLang="en-US" sz="2400" spc="-5" dirty="0">
                <a:latin typeface="Noto Sans Mono CJK JP Regular"/>
                <a:cs typeface="Noto Sans Mono CJK JP Regular"/>
              </a:rPr>
              <a:t>」</a:t>
            </a:r>
            <a:r>
              <a:rPr lang="zh-TW" altLang="en-US" sz="2400" dirty="0">
                <a:latin typeface="Noto Sans Mono CJK JP Regular"/>
                <a:cs typeface="Noto Sans Mono CJK JP Regular"/>
              </a:rPr>
              <a:t>或</a:t>
            </a:r>
            <a:r>
              <a:rPr lang="zh-TW" altLang="en-US" sz="2400" spc="-5" dirty="0">
                <a:latin typeface="Noto Sans Mono CJK JP Regular"/>
                <a:cs typeface="Noto Sans Mono CJK JP Regular"/>
              </a:rPr>
              <a:t>其他一</a:t>
            </a:r>
            <a:r>
              <a:rPr lang="zh-TW" altLang="en-US" sz="2400" dirty="0">
                <a:latin typeface="Noto Sans Mono CJK JP Regular"/>
                <a:cs typeface="Noto Sans Mono CJK JP Regular"/>
              </a:rPr>
              <a:t>定</a:t>
            </a:r>
            <a:r>
              <a:rPr lang="zh-TW" altLang="en-US" sz="2400" spc="-5" dirty="0">
                <a:latin typeface="Noto Sans Mono CJK JP Regular"/>
                <a:cs typeface="Noto Sans Mono CJK JP Regular"/>
              </a:rPr>
              <a:t>得</a:t>
            </a:r>
            <a:r>
              <a:rPr lang="zh-TW" altLang="en-US" sz="2400" dirty="0">
                <a:latin typeface="Noto Sans Mono CJK JP Regular"/>
                <a:cs typeface="Noto Sans Mono CJK JP Regular"/>
              </a:rPr>
              <a:t>配</a:t>
            </a:r>
            <a:r>
              <a:rPr lang="zh-TW" altLang="en-US" sz="2400" spc="-5" dirty="0">
                <a:latin typeface="Noto Sans Mono CJK JP Regular"/>
                <a:cs typeface="Noto Sans Mono CJK JP Regular"/>
              </a:rPr>
              <a:t>合的科</a:t>
            </a:r>
            <a:r>
              <a:rPr lang="zh-TW" altLang="en-US" sz="2400" dirty="0">
                <a:latin typeface="Noto Sans Mono CJK JP Regular"/>
                <a:cs typeface="Noto Sans Mono CJK JP Regular"/>
              </a:rPr>
              <a:t>目</a:t>
            </a:r>
            <a:r>
              <a:rPr lang="zh-TW" altLang="en-US" sz="2400" spc="-5" dirty="0">
                <a:latin typeface="Noto Sans Mono CJK JP Regular"/>
                <a:cs typeface="Noto Sans Mono CJK JP Regular"/>
              </a:rPr>
              <a:t>。</a:t>
            </a:r>
            <a:r>
              <a:rPr lang="zh-TW" altLang="en-US" sz="2400" dirty="0">
                <a:latin typeface="Noto Sans Mono CJK JP Regular"/>
                <a:cs typeface="Noto Sans Mono CJK JP Regular"/>
              </a:rPr>
              <a:t>有</a:t>
            </a:r>
            <a:r>
              <a:rPr lang="zh-TW" altLang="en-US" sz="2400" spc="-5" dirty="0">
                <a:latin typeface="Noto Sans Mono CJK JP Regular"/>
                <a:cs typeface="Noto Sans Mono CJK JP Regular"/>
              </a:rPr>
              <a:t>的學校</a:t>
            </a:r>
            <a:r>
              <a:rPr lang="zh-TW" altLang="en-US" sz="2400" dirty="0">
                <a:latin typeface="Noto Sans Mono CJK JP Regular"/>
                <a:cs typeface="Noto Sans Mono CJK JP Regular"/>
              </a:rPr>
              <a:t>則</a:t>
            </a:r>
            <a:r>
              <a:rPr lang="zh-TW" altLang="en-US" sz="2400" spc="-5" dirty="0">
                <a:latin typeface="Noto Sans Mono CJK JP Regular"/>
                <a:cs typeface="Noto Sans Mono CJK JP Regular"/>
              </a:rPr>
              <a:t>無。 建議上</a:t>
            </a:r>
            <a:r>
              <a:rPr lang="zh-TW" altLang="en-US" sz="2400" dirty="0">
                <a:latin typeface="Noto Sans Mono CJK JP Regular"/>
                <a:cs typeface="Noto Sans Mono CJK JP Regular"/>
              </a:rPr>
              <a:t>述</a:t>
            </a:r>
            <a:r>
              <a:rPr lang="zh-TW" altLang="en-US" sz="2400" spc="-5" dirty="0">
                <a:latin typeface="Noto Sans Mono CJK JP Regular"/>
                <a:cs typeface="Noto Sans Mono CJK JP Regular"/>
              </a:rPr>
              <a:t>學</a:t>
            </a:r>
            <a:r>
              <a:rPr lang="zh-TW" altLang="en-US" sz="2400" dirty="0">
                <a:latin typeface="Noto Sans Mono CJK JP Regular"/>
                <a:cs typeface="Noto Sans Mono CJK JP Regular"/>
              </a:rPr>
              <a:t>校</a:t>
            </a:r>
            <a:r>
              <a:rPr lang="zh-TW" altLang="en-US" sz="2400" spc="-5" dirty="0">
                <a:latin typeface="Noto Sans Mono CJK JP Regular"/>
                <a:cs typeface="Noto Sans Mono CJK JP Regular"/>
              </a:rPr>
              <a:t>如只呈</a:t>
            </a:r>
            <a:r>
              <a:rPr lang="zh-TW" altLang="en-US" sz="2400" dirty="0">
                <a:latin typeface="Noto Sans Mono CJK JP Regular"/>
                <a:cs typeface="Noto Sans Mono CJK JP Regular"/>
              </a:rPr>
              <a:t>現</a:t>
            </a:r>
            <a:r>
              <a:rPr lang="zh-TW" altLang="en-US" sz="2400" spc="-5" dirty="0">
                <a:latin typeface="Noto Sans Mono CJK JP Regular"/>
                <a:cs typeface="Noto Sans Mono CJK JP Regular"/>
              </a:rPr>
              <a:t>一</a:t>
            </a:r>
            <a:r>
              <a:rPr lang="zh-TW" altLang="en-US" sz="2400" dirty="0">
                <a:latin typeface="Noto Sans Mono CJK JP Regular"/>
                <a:cs typeface="Noto Sans Mono CJK JP Regular"/>
              </a:rPr>
              <a:t>般</a:t>
            </a:r>
            <a:r>
              <a:rPr lang="zh-TW" altLang="en-US" sz="2400" spc="-5" dirty="0">
                <a:latin typeface="Noto Sans Mono CJK JP Regular"/>
                <a:cs typeface="Noto Sans Mono CJK JP Regular"/>
              </a:rPr>
              <a:t>課表，</a:t>
            </a:r>
            <a:r>
              <a:rPr lang="zh-TW" altLang="en-US" sz="2400" dirty="0">
                <a:latin typeface="Noto Sans Mono CJK JP Regular"/>
                <a:cs typeface="Noto Sans Mono CJK JP Regular"/>
              </a:rPr>
              <a:t>一</a:t>
            </a:r>
            <a:r>
              <a:rPr lang="zh-TW" altLang="en-US" sz="2400" spc="-5" dirty="0">
                <a:latin typeface="Noto Sans Mono CJK JP Regular"/>
                <a:cs typeface="Noto Sans Mono CJK JP Regular"/>
              </a:rPr>
              <a:t>定</a:t>
            </a:r>
            <a:r>
              <a:rPr lang="zh-TW" altLang="en-US" sz="2400" dirty="0">
                <a:latin typeface="Noto Sans Mono CJK JP Regular"/>
                <a:cs typeface="Noto Sans Mono CJK JP Regular"/>
              </a:rPr>
              <a:t>要</a:t>
            </a:r>
            <a:r>
              <a:rPr lang="zh-TW" altLang="en-US" sz="2400" spc="-5" dirty="0">
                <a:latin typeface="Noto Sans Mono CJK JP Regular"/>
                <a:cs typeface="Noto Sans Mono CJK JP Regular"/>
              </a:rPr>
              <a:t>附上資</a:t>
            </a:r>
            <a:r>
              <a:rPr lang="zh-TW" altLang="en-US" sz="2400" dirty="0">
                <a:latin typeface="Noto Sans Mono CJK JP Regular"/>
                <a:cs typeface="Noto Sans Mono CJK JP Regular"/>
              </a:rPr>
              <a:t>源</a:t>
            </a:r>
            <a:r>
              <a:rPr lang="zh-TW" altLang="en-US" sz="2400" spc="-5" dirty="0">
                <a:latin typeface="Noto Sans Mono CJK JP Regular"/>
                <a:cs typeface="Noto Sans Mono CJK JP Regular"/>
              </a:rPr>
              <a:t>班</a:t>
            </a:r>
            <a:r>
              <a:rPr lang="zh-TW" altLang="en-US" sz="2400" dirty="0">
                <a:latin typeface="Noto Sans Mono CJK JP Regular"/>
                <a:cs typeface="Noto Sans Mono CJK JP Regular"/>
              </a:rPr>
              <a:t>課</a:t>
            </a:r>
            <a:r>
              <a:rPr lang="zh-TW" altLang="en-US" sz="2400" spc="-5" dirty="0">
                <a:latin typeface="Noto Sans Mono CJK JP Regular"/>
                <a:cs typeface="Noto Sans Mono CJK JP Regular"/>
              </a:rPr>
              <a:t>表，否</a:t>
            </a:r>
            <a:r>
              <a:rPr lang="zh-TW" altLang="en-US" sz="2400" dirty="0">
                <a:latin typeface="Noto Sans Mono CJK JP Regular"/>
                <a:cs typeface="Noto Sans Mono CJK JP Regular"/>
              </a:rPr>
              <a:t>則</a:t>
            </a:r>
            <a:r>
              <a:rPr lang="zh-TW" altLang="en-US" sz="2400" spc="-5" dirty="0">
                <a:latin typeface="Noto Sans Mono CJK JP Regular"/>
                <a:cs typeface="Noto Sans Mono CJK JP Regular"/>
              </a:rPr>
              <a:t>導師 並不清</a:t>
            </a:r>
            <a:r>
              <a:rPr lang="zh-TW" altLang="en-US" sz="2400" dirty="0">
                <a:latin typeface="Noto Sans Mono CJK JP Regular"/>
                <a:cs typeface="Noto Sans Mono CJK JP Regular"/>
              </a:rPr>
              <a:t>楚</a:t>
            </a:r>
            <a:r>
              <a:rPr lang="zh-TW" altLang="en-US" sz="2400" spc="-5" dirty="0">
                <a:latin typeface="Noto Sans Mono CJK JP Regular"/>
                <a:cs typeface="Noto Sans Mono CJK JP Regular"/>
              </a:rPr>
              <a:t>需</a:t>
            </a:r>
            <a:r>
              <a:rPr lang="zh-TW" altLang="en-US" sz="2400" dirty="0">
                <a:latin typeface="Noto Sans Mono CJK JP Regular"/>
                <a:cs typeface="Noto Sans Mono CJK JP Regular"/>
              </a:rPr>
              <a:t>要</a:t>
            </a:r>
            <a:r>
              <a:rPr lang="zh-TW" altLang="en-US" sz="2400" spc="-5" dirty="0">
                <a:latin typeface="Noto Sans Mono CJK JP Regular"/>
                <a:cs typeface="Noto Sans Mono CJK JP Regular"/>
              </a:rPr>
              <a:t>配合資</a:t>
            </a:r>
            <a:r>
              <a:rPr lang="zh-TW" altLang="en-US" sz="2400" dirty="0">
                <a:latin typeface="Noto Sans Mono CJK JP Regular"/>
                <a:cs typeface="Noto Sans Mono CJK JP Regular"/>
              </a:rPr>
              <a:t>源</a:t>
            </a:r>
            <a:r>
              <a:rPr lang="zh-TW" altLang="en-US" sz="2400" spc="-5" dirty="0">
                <a:latin typeface="Noto Sans Mono CJK JP Regular"/>
                <a:cs typeface="Noto Sans Mono CJK JP Regular"/>
              </a:rPr>
              <a:t>班</a:t>
            </a:r>
            <a:r>
              <a:rPr lang="zh-TW" altLang="en-US" sz="2400" dirty="0">
                <a:latin typeface="Noto Sans Mono CJK JP Regular"/>
                <a:cs typeface="Noto Sans Mono CJK JP Regular"/>
              </a:rPr>
              <a:t>排</a:t>
            </a:r>
            <a:r>
              <a:rPr lang="zh-TW" altLang="en-US" sz="2400" spc="-5" dirty="0">
                <a:latin typeface="Noto Sans Mono CJK JP Regular"/>
                <a:cs typeface="Noto Sans Mono CJK JP Regular"/>
              </a:rPr>
              <a:t>課</a:t>
            </a:r>
            <a:r>
              <a:rPr lang="en-US" altLang="zh-TW" sz="2400" spc="-5" dirty="0">
                <a:latin typeface="Noto Sans Mono CJK JP Regular"/>
                <a:cs typeface="Noto Sans Mono CJK JP Regular"/>
              </a:rPr>
              <a:t>---</a:t>
            </a:r>
            <a:r>
              <a:rPr lang="zh-TW" altLang="en-US" sz="2400" spc="-5" dirty="0">
                <a:latin typeface="Noto Sans Mono CJK JP Regular"/>
                <a:cs typeface="Noto Sans Mono CJK JP Regular"/>
              </a:rPr>
              <a:t>此</a:t>
            </a:r>
            <a:r>
              <a:rPr lang="zh-TW" altLang="en-US" sz="2400" dirty="0">
                <a:latin typeface="Noto Sans Mono CJK JP Regular"/>
                <a:cs typeface="Noto Sans Mono CJK JP Regular"/>
              </a:rPr>
              <a:t>業務</a:t>
            </a:r>
            <a:r>
              <a:rPr lang="zh-TW" altLang="en-US" sz="2400" spc="-5" dirty="0">
                <a:latin typeface="Noto Sans Mono CJK JP Regular"/>
                <a:cs typeface="Noto Sans Mono CJK JP Regular"/>
              </a:rPr>
              <a:t>為特教</a:t>
            </a:r>
            <a:r>
              <a:rPr lang="zh-TW" altLang="en-US" sz="2400" dirty="0">
                <a:latin typeface="Noto Sans Mono CJK JP Regular"/>
                <a:cs typeface="Noto Sans Mono CJK JP Regular"/>
              </a:rPr>
              <a:t>組</a:t>
            </a:r>
            <a:r>
              <a:rPr lang="zh-TW" altLang="en-US" sz="2400" spc="-5" dirty="0">
                <a:latin typeface="Noto Sans Mono CJK JP Regular"/>
                <a:cs typeface="Noto Sans Mono CJK JP Regular"/>
              </a:rPr>
              <a:t>或</a:t>
            </a:r>
            <a:r>
              <a:rPr lang="zh-TW" altLang="en-US" sz="2400" dirty="0">
                <a:latin typeface="Noto Sans Mono CJK JP Regular"/>
                <a:cs typeface="Noto Sans Mono CJK JP Regular"/>
              </a:rPr>
              <a:t>資</a:t>
            </a:r>
            <a:r>
              <a:rPr lang="zh-TW" altLang="en-US" sz="2400" spc="-5" dirty="0">
                <a:latin typeface="Noto Sans Mono CJK JP Regular"/>
                <a:cs typeface="Noto Sans Mono CJK JP Regular"/>
              </a:rPr>
              <a:t>源班）</a:t>
            </a:r>
            <a:endParaRPr lang="zh-TW" altLang="en-US" sz="2400" dirty="0">
              <a:latin typeface="Noto Sans Mono CJK JP Regular"/>
              <a:cs typeface="Noto Sans Mono CJK JP Regular"/>
            </a:endParaRPr>
          </a:p>
          <a:p>
            <a:pPr marL="376555" marR="262255" indent="-137160" algn="just">
              <a:lnSpc>
                <a:spcPts val="3000"/>
              </a:lnSpc>
              <a:spcBef>
                <a:spcPts val="600"/>
              </a:spcBef>
              <a:buClr>
                <a:srgbClr val="FE8637"/>
              </a:buClr>
              <a:buSzPct val="68181"/>
              <a:buFont typeface="Wingdings"/>
              <a:buChar char=""/>
              <a:tabLst>
                <a:tab pos="377190" algn="l"/>
              </a:tabLst>
            </a:pPr>
            <a:r>
              <a:rPr lang="zh-TW" altLang="en-US" sz="2400" dirty="0">
                <a:latin typeface="Noto Sans Mono CJK JP Regular"/>
                <a:cs typeface="Noto Sans Mono CJK JP Regular"/>
              </a:rPr>
              <a:t>提</a:t>
            </a:r>
            <a:r>
              <a:rPr lang="zh-TW" altLang="en-US" sz="2400" spc="-5" dirty="0">
                <a:latin typeface="Noto Sans Mono CJK JP Regular"/>
                <a:cs typeface="Noto Sans Mono CJK JP Regular"/>
              </a:rPr>
              <a:t>供「</a:t>
            </a:r>
            <a:r>
              <a:rPr lang="zh-TW" altLang="en-US" sz="2400" dirty="0">
                <a:latin typeface="Noto Sans Mono CJK JP Regular"/>
                <a:cs typeface="Noto Sans Mono CJK JP Regular"/>
              </a:rPr>
              <a:t>排</a:t>
            </a:r>
            <a:r>
              <a:rPr lang="zh-TW" altLang="en-US" sz="2400" spc="-5" dirty="0">
                <a:latin typeface="Noto Sans Mono CJK JP Regular"/>
                <a:cs typeface="Noto Sans Mono CJK JP Regular"/>
              </a:rPr>
              <a:t>課</a:t>
            </a:r>
            <a:r>
              <a:rPr lang="zh-TW" altLang="en-US" sz="2400" dirty="0">
                <a:latin typeface="Noto Sans Mono CJK JP Regular"/>
                <a:cs typeface="Noto Sans Mono CJK JP Regular"/>
              </a:rPr>
              <a:t>及</a:t>
            </a:r>
            <a:r>
              <a:rPr lang="zh-TW" altLang="en-US" sz="2400" spc="-5" dirty="0">
                <a:latin typeface="Noto Sans Mono CJK JP Regular"/>
                <a:cs typeface="Noto Sans Mono CJK JP Regular"/>
              </a:rPr>
              <a:t>課務</a:t>
            </a:r>
            <a:r>
              <a:rPr lang="zh-TW" altLang="en-US" sz="2400" dirty="0">
                <a:latin typeface="Noto Sans Mono CJK JP Regular"/>
                <a:cs typeface="Noto Sans Mono CJK JP Regular"/>
              </a:rPr>
              <a:t>注</a:t>
            </a:r>
            <a:r>
              <a:rPr lang="zh-TW" altLang="en-US" sz="2400" spc="-5" dirty="0">
                <a:latin typeface="Noto Sans Mono CJK JP Regular"/>
                <a:cs typeface="Noto Sans Mono CJK JP Regular"/>
              </a:rPr>
              <a:t>意</a:t>
            </a:r>
            <a:r>
              <a:rPr lang="zh-TW" altLang="en-US" sz="2400" dirty="0">
                <a:latin typeface="Noto Sans Mono CJK JP Regular"/>
                <a:cs typeface="Noto Sans Mono CJK JP Regular"/>
              </a:rPr>
              <a:t>事</a:t>
            </a:r>
            <a:r>
              <a:rPr lang="zh-TW" altLang="en-US" sz="2400" spc="-5" dirty="0">
                <a:latin typeface="Noto Sans Mono CJK JP Regular"/>
                <a:cs typeface="Noto Sans Mono CJK JP Regular"/>
              </a:rPr>
              <a:t>項」</a:t>
            </a:r>
            <a:r>
              <a:rPr lang="zh-TW" altLang="en-US" sz="2400" dirty="0">
                <a:latin typeface="Noto Sans Mono CJK JP Regular"/>
                <a:cs typeface="Noto Sans Mono CJK JP Regular"/>
              </a:rPr>
              <a:t>（</a:t>
            </a:r>
            <a:r>
              <a:rPr lang="zh-TW" altLang="en-US" sz="2400" spc="-5" dirty="0" smtClean="0">
                <a:latin typeface="Noto Sans Mono CJK JP Regular"/>
                <a:cs typeface="Noto Sans Mono CJK JP Regular"/>
              </a:rPr>
              <a:t>因</a:t>
            </a:r>
            <a:r>
              <a:rPr lang="zh-TW" altLang="en-US" sz="2400" dirty="0" smtClean="0">
                <a:latin typeface="Noto Sans Mono CJK JP Regular"/>
                <a:cs typeface="Noto Sans Mono CJK JP Regular"/>
              </a:rPr>
              <a:t>排</a:t>
            </a:r>
            <a:r>
              <a:rPr lang="zh-TW" altLang="en-US" sz="2400" spc="-5" dirty="0" smtClean="0">
                <a:latin typeface="Noto Sans Mono CJK JP Regular"/>
                <a:cs typeface="Noto Sans Mono CJK JP Regular"/>
              </a:rPr>
              <a:t>課具有難</a:t>
            </a:r>
            <a:r>
              <a:rPr lang="zh-TW" altLang="en-US" sz="2400" dirty="0" smtClean="0">
                <a:latin typeface="Noto Sans Mono CJK JP Regular"/>
                <a:cs typeface="Noto Sans Mono CJK JP Regular"/>
              </a:rPr>
              <a:t>度</a:t>
            </a:r>
            <a:r>
              <a:rPr lang="zh-TW" altLang="en-US" sz="2400" spc="-5" dirty="0" smtClean="0">
                <a:latin typeface="Noto Sans Mono CJK JP Regular"/>
                <a:cs typeface="Noto Sans Mono CJK JP Regular"/>
              </a:rPr>
              <a:t>，</a:t>
            </a:r>
            <a:r>
              <a:rPr lang="zh-TW" altLang="en-US" sz="2400" dirty="0" smtClean="0">
                <a:latin typeface="Noto Sans Mono CJK JP Regular"/>
                <a:cs typeface="Noto Sans Mono CJK JP Regular"/>
              </a:rPr>
              <a:t>因</a:t>
            </a:r>
            <a:r>
              <a:rPr lang="zh-TW" altLang="en-US" sz="2400" spc="-5" dirty="0" smtClean="0">
                <a:latin typeface="Noto Sans Mono CJK JP Regular"/>
                <a:cs typeface="Noto Sans Mono CJK JP Regular"/>
              </a:rPr>
              <a:t>此「</a:t>
            </a:r>
            <a:r>
              <a:rPr lang="zh-TW" altLang="en-US" sz="2400" dirty="0">
                <a:latin typeface="Noto Sans Mono CJK JP Regular"/>
                <a:cs typeface="Noto Sans Mono CJK JP Regular"/>
              </a:rPr>
              <a:t>注</a:t>
            </a:r>
            <a:r>
              <a:rPr lang="zh-TW" altLang="en-US" sz="2400" spc="-5" dirty="0">
                <a:latin typeface="Noto Sans Mono CJK JP Regular"/>
                <a:cs typeface="Noto Sans Mono CJK JP Regular"/>
              </a:rPr>
              <a:t>意事</a:t>
            </a:r>
            <a:r>
              <a:rPr lang="zh-TW" altLang="en-US" sz="2400" dirty="0">
                <a:latin typeface="Noto Sans Mono CJK JP Regular"/>
                <a:cs typeface="Noto Sans Mono CJK JP Regular"/>
              </a:rPr>
              <a:t>項</a:t>
            </a:r>
            <a:r>
              <a:rPr lang="zh-TW" altLang="en-US" sz="2400" spc="-5" dirty="0">
                <a:latin typeface="Noto Sans Mono CJK JP Regular"/>
                <a:cs typeface="Noto Sans Mono CJK JP Regular"/>
              </a:rPr>
              <a:t>」</a:t>
            </a:r>
            <a:r>
              <a:rPr lang="zh-TW" altLang="en-US" sz="2400" dirty="0">
                <a:latin typeface="Noto Sans Mono CJK JP Regular"/>
                <a:cs typeface="Noto Sans Mono CJK JP Regular"/>
              </a:rPr>
              <a:t>就</a:t>
            </a:r>
            <a:r>
              <a:rPr lang="zh-TW" altLang="en-US" sz="2400" spc="-5" dirty="0">
                <a:latin typeface="Noto Sans Mono CJK JP Regular"/>
                <a:cs typeface="Noto Sans Mono CJK JP Regular"/>
              </a:rPr>
              <a:t>非常</a:t>
            </a:r>
            <a:r>
              <a:rPr lang="zh-TW" altLang="en-US" sz="2400" dirty="0">
                <a:latin typeface="Noto Sans Mono CJK JP Regular"/>
                <a:cs typeface="Noto Sans Mono CJK JP Regular"/>
              </a:rPr>
              <a:t>重</a:t>
            </a:r>
            <a:r>
              <a:rPr lang="zh-TW" altLang="en-US" sz="2400" spc="-5" dirty="0">
                <a:latin typeface="Noto Sans Mono CJK JP Regular"/>
                <a:cs typeface="Noto Sans Mono CJK JP Regular"/>
              </a:rPr>
              <a:t>要</a:t>
            </a:r>
            <a:r>
              <a:rPr lang="zh-TW" altLang="en-US" sz="2400" dirty="0">
                <a:latin typeface="Noto Sans Mono CJK JP Regular"/>
                <a:cs typeface="Noto Sans Mono CJK JP Regular"/>
              </a:rPr>
              <a:t>，</a:t>
            </a:r>
            <a:r>
              <a:rPr lang="zh-TW" altLang="en-US" sz="2400" spc="-5" dirty="0">
                <a:latin typeface="Noto Sans Mono CJK JP Regular"/>
                <a:cs typeface="Noto Sans Mono CJK JP Regular"/>
              </a:rPr>
              <a:t>因為</a:t>
            </a:r>
            <a:r>
              <a:rPr lang="zh-TW" altLang="en-US" sz="2400" dirty="0">
                <a:latin typeface="Noto Sans Mono CJK JP Regular"/>
                <a:cs typeface="Noto Sans Mono CJK JP Regular"/>
              </a:rPr>
              <a:t>可</a:t>
            </a:r>
            <a:r>
              <a:rPr lang="zh-TW" altLang="en-US" sz="2400" spc="-5" dirty="0">
                <a:latin typeface="Noto Sans Mono CJK JP Regular"/>
                <a:cs typeface="Noto Sans Mono CJK JP Regular"/>
              </a:rPr>
              <a:t>透</a:t>
            </a:r>
            <a:r>
              <a:rPr lang="zh-TW" altLang="en-US" sz="2400" dirty="0">
                <a:latin typeface="Noto Sans Mono CJK JP Regular"/>
                <a:cs typeface="Noto Sans Mono CJK JP Regular"/>
              </a:rPr>
              <a:t>露</a:t>
            </a:r>
            <a:r>
              <a:rPr lang="zh-TW" altLang="en-US" sz="2400" spc="-5" dirty="0">
                <a:latin typeface="Noto Sans Mono CJK JP Regular"/>
                <a:cs typeface="Noto Sans Mono CJK JP Regular"/>
              </a:rPr>
              <a:t>出排</a:t>
            </a:r>
            <a:r>
              <a:rPr lang="zh-TW" altLang="en-US" sz="2400" dirty="0">
                <a:latin typeface="Noto Sans Mono CJK JP Regular"/>
                <a:cs typeface="Noto Sans Mono CJK JP Regular"/>
              </a:rPr>
              <a:t>課</a:t>
            </a:r>
            <a:r>
              <a:rPr lang="zh-TW" altLang="en-US" sz="2400" spc="-5" dirty="0">
                <a:latin typeface="Noto Sans Mono CJK JP Regular"/>
                <a:cs typeface="Noto Sans Mono CJK JP Regular"/>
              </a:rPr>
              <a:t>有</a:t>
            </a:r>
            <a:r>
              <a:rPr lang="zh-TW" altLang="en-US" sz="2400" dirty="0" smtClean="0">
                <a:latin typeface="Noto Sans Mono CJK JP Regular"/>
                <a:cs typeface="Noto Sans Mono CJK JP Regular"/>
              </a:rPr>
              <a:t>多</a:t>
            </a:r>
            <a:r>
              <a:rPr lang="zh-TW" altLang="en-US" sz="2400" spc="-5" dirty="0" smtClean="0">
                <a:latin typeface="Noto Sans Mono CJK JP Regular"/>
                <a:cs typeface="Noto Sans Mono CJK JP Regular"/>
              </a:rPr>
              <a:t>難</a:t>
            </a:r>
            <a:r>
              <a:rPr lang="zh-TW" altLang="en-US" sz="2400" dirty="0" smtClean="0">
                <a:latin typeface="Noto Sans Mono CJK JP Regular"/>
                <a:cs typeface="Noto Sans Mono CJK JP Regular"/>
              </a:rPr>
              <a:t>排</a:t>
            </a:r>
            <a:r>
              <a:rPr lang="zh-TW" altLang="en-US" sz="2400" dirty="0">
                <a:latin typeface="Noto Sans Mono CJK JP Regular"/>
                <a:cs typeface="Noto Sans Mono CJK JP Regular"/>
              </a:rPr>
              <a:t>，請老師</a:t>
            </a:r>
            <a:r>
              <a:rPr lang="zh-TW" altLang="en-US" sz="2400" spc="-5" dirty="0">
                <a:latin typeface="Noto Sans Mono CJK JP Regular"/>
                <a:cs typeface="Noto Sans Mono CJK JP Regular"/>
              </a:rPr>
              <a:t>勿太</a:t>
            </a:r>
            <a:r>
              <a:rPr lang="zh-TW" altLang="en-US" sz="2400" dirty="0">
                <a:latin typeface="Noto Sans Mono CJK JP Regular"/>
                <a:cs typeface="Noto Sans Mono CJK JP Regular"/>
              </a:rPr>
              <a:t>多</a:t>
            </a:r>
            <a:r>
              <a:rPr lang="zh-TW" altLang="en-US" sz="2400" spc="-5" dirty="0">
                <a:latin typeface="Noto Sans Mono CJK JP Regular"/>
                <a:cs typeface="Noto Sans Mono CJK JP Regular"/>
              </a:rPr>
              <a:t>抱怨</a:t>
            </a:r>
            <a:r>
              <a:rPr lang="zh-TW" altLang="en-US" sz="2400" dirty="0">
                <a:latin typeface="Noto Sans Mono CJK JP Regular"/>
                <a:cs typeface="Noto Sans Mono CJK JP Regular"/>
              </a:rPr>
              <a:t>，</a:t>
            </a:r>
            <a:r>
              <a:rPr lang="zh-TW" altLang="en-US" sz="2400" spc="-5" dirty="0">
                <a:latin typeface="Noto Sans Mono CJK JP Regular"/>
                <a:cs typeface="Noto Sans Mono CJK JP Regular"/>
              </a:rPr>
              <a:t>教學</a:t>
            </a:r>
            <a:r>
              <a:rPr lang="zh-TW" altLang="en-US" sz="2400" dirty="0">
                <a:latin typeface="Noto Sans Mono CJK JP Regular"/>
                <a:cs typeface="Noto Sans Mono CJK JP Regular"/>
              </a:rPr>
              <a:t>組</a:t>
            </a:r>
            <a:r>
              <a:rPr lang="zh-TW" altLang="en-US" sz="2400" spc="-5" dirty="0">
                <a:latin typeface="Noto Sans Mono CJK JP Regular"/>
                <a:cs typeface="Noto Sans Mono CJK JP Regular"/>
              </a:rPr>
              <a:t>已經</a:t>
            </a:r>
            <a:r>
              <a:rPr lang="zh-TW" altLang="en-US" sz="2400" dirty="0">
                <a:latin typeface="Noto Sans Mono CJK JP Regular"/>
                <a:cs typeface="Noto Sans Mono CJK JP Regular"/>
              </a:rPr>
              <a:t>盡</a:t>
            </a:r>
            <a:r>
              <a:rPr lang="zh-TW" altLang="en-US" sz="2400" spc="-5" dirty="0">
                <a:latin typeface="Noto Sans Mono CJK JP Regular"/>
                <a:cs typeface="Noto Sans Mono CJK JP Regular"/>
              </a:rPr>
              <a:t>力</a:t>
            </a:r>
            <a:r>
              <a:rPr lang="zh-TW" altLang="en-US" sz="2400" spc="-10" dirty="0">
                <a:latin typeface="Noto Sans Mono CJK JP Regular"/>
                <a:cs typeface="Noto Sans Mono CJK JP Regular"/>
              </a:rPr>
              <a:t>了</a:t>
            </a:r>
            <a:r>
              <a:rPr lang="en-US" altLang="zh-TW" sz="2400" spc="-50" dirty="0" err="1">
                <a:latin typeface="Noto Sans CJK JP Regular"/>
                <a:cs typeface="Noto Sans CJK JP Regular"/>
              </a:rPr>
              <a:t>orz</a:t>
            </a:r>
            <a:r>
              <a:rPr lang="en-US" altLang="zh-TW" sz="2400" spc="-50" dirty="0">
                <a:latin typeface="Noto Sans Mono CJK JP Regular"/>
                <a:cs typeface="Noto Sans Mono CJK JP Regular"/>
              </a:rPr>
              <a:t>...</a:t>
            </a:r>
            <a:r>
              <a:rPr lang="zh-TW" altLang="en-US" sz="2400" spc="-50" dirty="0">
                <a:latin typeface="Noto Sans Mono CJK JP Regular"/>
                <a:cs typeface="Noto Sans Mono CJK JP Regular"/>
              </a:rPr>
              <a:t>）</a:t>
            </a:r>
            <a:endParaRPr lang="zh-TW" altLang="en-US" sz="2400" dirty="0">
              <a:latin typeface="Noto Sans Mono CJK JP Regular"/>
              <a:cs typeface="Noto Sans Mono CJK JP Regular"/>
            </a:endParaRPr>
          </a:p>
        </p:txBody>
      </p:sp>
    </p:spTree>
    <p:extLst>
      <p:ext uri="{BB962C8B-B14F-4D97-AF65-F5344CB8AC3E}">
        <p14:creationId xmlns:p14="http://schemas.microsoft.com/office/powerpoint/2010/main" val="153812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6312" y="774700"/>
            <a:ext cx="10058402" cy="1574800"/>
          </a:xfrm>
        </p:spPr>
        <p:txBody>
          <a:bodyPr>
            <a:normAutofit/>
          </a:bodyPr>
          <a:lstStyle/>
          <a:p>
            <a:pPr algn="ctr"/>
            <a:r>
              <a:rPr lang="zh-TW" altLang="en-US" sz="6000" dirty="0" smtClean="0">
                <a:latin typeface="Salesforce Sans"/>
                <a:sym typeface="Salesforce Sans"/>
              </a:rPr>
              <a:t>教務工作</a:t>
            </a:r>
            <a:r>
              <a:rPr lang="zh-TW" altLang="en-US" sz="6000" dirty="0">
                <a:latin typeface="Salesforce Sans"/>
                <a:sym typeface="Salesforce Sans"/>
              </a:rPr>
              <a:t>各月份</a:t>
            </a:r>
            <a:r>
              <a:rPr lang="zh-TW" altLang="en-US" sz="6000" dirty="0" smtClean="0">
                <a:latin typeface="Salesforce Sans"/>
                <a:sym typeface="Salesforce Sans"/>
              </a:rPr>
              <a:t>記要</a:t>
            </a:r>
            <a:endParaRPr lang="zh-TW" altLang="en-US" sz="6000"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462" y="3183746"/>
            <a:ext cx="10058400" cy="3533799"/>
          </a:xfrm>
          <a:prstGeom prst="rect">
            <a:avLst/>
          </a:prstGeom>
        </p:spPr>
      </p:pic>
    </p:spTree>
    <p:extLst>
      <p:ext uri="{BB962C8B-B14F-4D97-AF65-F5344CB8AC3E}">
        <p14:creationId xmlns:p14="http://schemas.microsoft.com/office/powerpoint/2010/main" val="287509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6312" y="774700"/>
            <a:ext cx="10058402" cy="1574800"/>
          </a:xfrm>
        </p:spPr>
        <p:txBody>
          <a:bodyPr>
            <a:normAutofit fontScale="90000"/>
          </a:bodyPr>
          <a:lstStyle/>
          <a:p>
            <a:pPr algn="ctr"/>
            <a:r>
              <a:rPr lang="zh-TW" altLang="en-US" sz="6000" dirty="0" smtClean="0">
                <a:latin typeface="Salesforce Sans"/>
                <a:sym typeface="Salesforce Sans"/>
              </a:rPr>
              <a:t>教務主任</a:t>
            </a:r>
            <a:r>
              <a:rPr lang="zh-TW" altLang="en-US" sz="6000" dirty="0" smtClean="0">
                <a:latin typeface="新細明體" panose="02020500000000000000" pitchFamily="18" charset="-120"/>
                <a:ea typeface="新細明體" panose="02020500000000000000" pitchFamily="18" charset="-120"/>
                <a:sym typeface="Salesforce Sans"/>
              </a:rPr>
              <a:t>、</a:t>
            </a:r>
            <a:r>
              <a:rPr lang="zh-TW" altLang="en-US" sz="6000" dirty="0" smtClean="0">
                <a:latin typeface="Salesforce Sans"/>
                <a:sym typeface="Salesforce Sans"/>
              </a:rPr>
              <a:t>教學組長的角色責任與工作簡介</a:t>
            </a:r>
            <a:endParaRPr lang="zh-TW" altLang="en-US" sz="6000"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762" y="3209901"/>
            <a:ext cx="10058400" cy="3533799"/>
          </a:xfrm>
          <a:prstGeom prst="rect">
            <a:avLst/>
          </a:prstGeom>
        </p:spPr>
      </p:pic>
    </p:spTree>
    <p:extLst>
      <p:ext uri="{BB962C8B-B14F-4D97-AF65-F5344CB8AC3E}">
        <p14:creationId xmlns:p14="http://schemas.microsoft.com/office/powerpoint/2010/main" val="409904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5212" y="254000"/>
            <a:ext cx="3430588" cy="1219200"/>
          </a:xfrm>
        </p:spPr>
        <p:txBody>
          <a:bodyPr rtlCol="0">
            <a:normAutofit/>
          </a:bodyPr>
          <a:lstStyle/>
          <a:p>
            <a:pPr rtl="0"/>
            <a:r>
              <a:rPr lang="en-US" altLang="zh-TW" sz="6000" dirty="0" smtClean="0">
                <a:latin typeface="華康標識篇" panose="05050102010706020507" pitchFamily="17" charset="0"/>
                <a:sym typeface="Salesforce Sans"/>
              </a:rPr>
              <a:t>w</a:t>
            </a:r>
            <a:r>
              <a:rPr lang="zh-TW" altLang="en-US" sz="6000" dirty="0" smtClean="0">
                <a:latin typeface="Salesforce Sans"/>
                <a:sym typeface="Salesforce Sans"/>
              </a:rPr>
              <a:t>四月份</a:t>
            </a:r>
            <a:endParaRPr lang="zh-TW" altLang="en-US" sz="6000" dirty="0">
              <a:latin typeface="Salesforce Sans"/>
              <a:sym typeface="Salesforce Sans"/>
            </a:endParaRPr>
          </a:p>
        </p:txBody>
      </p:sp>
      <p:sp>
        <p:nvSpPr>
          <p:cNvPr id="3" name="內容預留位置 2"/>
          <p:cNvSpPr>
            <a:spLocks noGrp="1"/>
          </p:cNvSpPr>
          <p:nvPr>
            <p:ph sz="half" idx="1"/>
          </p:nvPr>
        </p:nvSpPr>
        <p:spPr>
          <a:xfrm>
            <a:off x="1065212" y="1825625"/>
            <a:ext cx="10669588" cy="4187952"/>
          </a:xfrm>
        </p:spPr>
        <p:txBody>
          <a:bodyPr rtlCol="0">
            <a:normAutofit/>
          </a:bodyPr>
          <a:lstStyle/>
          <a:p>
            <a:pPr rtl="0"/>
            <a:r>
              <a:rPr lang="zh-TW" altLang="en-US" sz="2800" dirty="0" smtClean="0">
                <a:latin typeface="Salesforce Sans"/>
                <a:sym typeface="Salesforce Sans"/>
              </a:rPr>
              <a:t>辦理下個學年度一年級新生報到</a:t>
            </a:r>
            <a:r>
              <a:rPr lang="en-US" altLang="zh-TW" sz="2800" dirty="0" smtClean="0">
                <a:latin typeface="Salesforce Sans"/>
                <a:sym typeface="Salesforce Sans"/>
              </a:rPr>
              <a:t>(</a:t>
            </a:r>
            <a:r>
              <a:rPr lang="zh-TW" altLang="en-US" sz="2800" dirty="0" smtClean="0">
                <a:latin typeface="Salesforce Sans"/>
                <a:sym typeface="Salesforce Sans"/>
              </a:rPr>
              <a:t>註冊組</a:t>
            </a:r>
            <a:r>
              <a:rPr lang="en-US" altLang="zh-TW" sz="2800" dirty="0" smtClean="0">
                <a:latin typeface="Salesforce Sans"/>
                <a:sym typeface="Salesforce Sans"/>
              </a:rPr>
              <a:t>)</a:t>
            </a:r>
            <a:endParaRPr lang="zh-TW" altLang="en-US" sz="2800" dirty="0" smtClean="0">
              <a:latin typeface="Salesforce Sans"/>
              <a:sym typeface="Salesforce Sans"/>
            </a:endParaRPr>
          </a:p>
          <a:p>
            <a:pPr rtl="0"/>
            <a:r>
              <a:rPr lang="zh-TW" altLang="en-US" sz="2800" dirty="0" smtClean="0">
                <a:latin typeface="Salesforce Sans"/>
                <a:sym typeface="Salesforce Sans"/>
              </a:rPr>
              <a:t>公告六年級畢業班市長獎遴選實施計畫與遴選作業期程</a:t>
            </a:r>
            <a:r>
              <a:rPr lang="en-US" altLang="zh-TW" sz="2800" dirty="0" smtClean="0">
                <a:latin typeface="Salesforce Sans"/>
                <a:sym typeface="Salesforce Sans"/>
              </a:rPr>
              <a:t>(</a:t>
            </a:r>
            <a:r>
              <a:rPr lang="zh-TW" altLang="en-US" sz="2800" dirty="0" smtClean="0">
                <a:latin typeface="Salesforce Sans"/>
                <a:sym typeface="Salesforce Sans"/>
              </a:rPr>
              <a:t>教學組</a:t>
            </a:r>
            <a:r>
              <a:rPr lang="en-US" altLang="zh-TW" sz="2800" dirty="0" smtClean="0">
                <a:latin typeface="Salesforce Sans"/>
                <a:sym typeface="Salesforce Sans"/>
              </a:rPr>
              <a:t>)</a:t>
            </a:r>
          </a:p>
          <a:p>
            <a:r>
              <a:rPr lang="zh-TW" altLang="en-US" sz="2800" dirty="0" smtClean="0">
                <a:latin typeface="Salesforce Sans"/>
                <a:sym typeface="Salesforce Sans"/>
              </a:rPr>
              <a:t>確認預估下學年度班級數與編制內</a:t>
            </a:r>
            <a:r>
              <a:rPr lang="en-US" altLang="zh-TW" sz="2800" dirty="0" smtClean="0">
                <a:latin typeface="Salesforce Sans"/>
                <a:sym typeface="Salesforce Sans"/>
              </a:rPr>
              <a:t>1.65</a:t>
            </a:r>
            <a:r>
              <a:rPr lang="zh-TW" altLang="en-US" sz="2800" dirty="0" smtClean="0">
                <a:latin typeface="Salesforce Sans"/>
                <a:sym typeface="Salesforce Sans"/>
              </a:rPr>
              <a:t>員額</a:t>
            </a:r>
            <a:r>
              <a:rPr lang="en-US" altLang="zh-TW" sz="2800" dirty="0" smtClean="0">
                <a:latin typeface="Salesforce Sans"/>
                <a:sym typeface="Salesforce Sans"/>
              </a:rPr>
              <a:t>(</a:t>
            </a:r>
            <a:r>
              <a:rPr lang="zh-TW" altLang="en-US" sz="2800" dirty="0" smtClean="0">
                <a:latin typeface="Salesforce Sans"/>
                <a:sym typeface="Salesforce Sans"/>
              </a:rPr>
              <a:t>人事</a:t>
            </a:r>
            <a:r>
              <a:rPr lang="en-US" altLang="zh-TW" sz="2800" dirty="0" smtClean="0">
                <a:latin typeface="Salesforce Sans"/>
                <a:sym typeface="Salesforce Sans"/>
              </a:rPr>
              <a:t>)</a:t>
            </a:r>
          </a:p>
          <a:p>
            <a:r>
              <a:rPr lang="zh-TW" altLang="en-US" sz="2800" dirty="0" smtClean="0">
                <a:latin typeface="Salesforce Sans"/>
                <a:sym typeface="Salesforce Sans"/>
              </a:rPr>
              <a:t>確認下學年度缺額表</a:t>
            </a:r>
            <a:r>
              <a:rPr lang="en-US" altLang="zh-TW" sz="2800" dirty="0" smtClean="0">
                <a:latin typeface="Salesforce Sans"/>
                <a:sym typeface="Salesforce Sans"/>
              </a:rPr>
              <a:t>(</a:t>
            </a:r>
            <a:r>
              <a:rPr lang="zh-TW" altLang="en-US" sz="2800" dirty="0" smtClean="0">
                <a:latin typeface="Salesforce Sans"/>
                <a:sym typeface="Salesforce Sans"/>
              </a:rPr>
              <a:t>人事</a:t>
            </a:r>
            <a:r>
              <a:rPr lang="en-US" altLang="zh-TW" sz="2800" dirty="0" smtClean="0">
                <a:latin typeface="Salesforce Sans"/>
                <a:sym typeface="Salesforce Sans"/>
              </a:rPr>
              <a:t>)</a:t>
            </a:r>
          </a:p>
          <a:p>
            <a:r>
              <a:rPr lang="zh-TW" altLang="en-US" sz="2800" dirty="0" smtClean="0">
                <a:latin typeface="Salesforce Sans"/>
                <a:sym typeface="Salesforce Sans"/>
              </a:rPr>
              <a:t>確認下學年度教科評選作業階段與期程</a:t>
            </a:r>
            <a:r>
              <a:rPr lang="en-US" altLang="zh-TW" sz="2800" dirty="0" smtClean="0">
                <a:latin typeface="Salesforce Sans"/>
                <a:sym typeface="Salesforce Sans"/>
              </a:rPr>
              <a:t>(</a:t>
            </a:r>
            <a:r>
              <a:rPr lang="zh-TW" altLang="en-US" sz="2800" dirty="0" smtClean="0">
                <a:latin typeface="Salesforce Sans"/>
                <a:sym typeface="Salesforce Sans"/>
              </a:rPr>
              <a:t>註冊設備組</a:t>
            </a:r>
            <a:r>
              <a:rPr lang="en-US" altLang="zh-TW" sz="2800" dirty="0" smtClean="0">
                <a:latin typeface="Salesforce Sans"/>
                <a:sym typeface="Salesforce Sans"/>
              </a:rPr>
              <a:t>)</a:t>
            </a:r>
          </a:p>
          <a:p>
            <a:r>
              <a:rPr lang="zh-TW" altLang="en-US" sz="2800" dirty="0" smtClean="0">
                <a:latin typeface="Salesforce Sans"/>
                <a:sym typeface="Salesforce Sans"/>
              </a:rPr>
              <a:t>辦理</a:t>
            </a:r>
            <a:r>
              <a:rPr lang="zh-TW" altLang="en-US" sz="2800" dirty="0">
                <a:latin typeface="Salesforce Sans"/>
                <a:sym typeface="Salesforce Sans"/>
              </a:rPr>
              <a:t>兒童節特色創意活動</a:t>
            </a:r>
            <a:r>
              <a:rPr lang="en-US" altLang="zh-TW" sz="2800" dirty="0">
                <a:latin typeface="Salesforce Sans"/>
                <a:sym typeface="Salesforce Sans"/>
              </a:rPr>
              <a:t>(</a:t>
            </a:r>
            <a:r>
              <a:rPr lang="zh-TW" altLang="en-US" sz="2800" dirty="0">
                <a:latin typeface="Salesforce Sans"/>
                <a:sym typeface="Salesforce Sans"/>
              </a:rPr>
              <a:t>半天</a:t>
            </a:r>
            <a:r>
              <a:rPr lang="en-US" altLang="zh-TW" sz="2800" dirty="0">
                <a:latin typeface="Salesforce Sans"/>
                <a:sym typeface="Salesforce Sans"/>
              </a:rPr>
              <a:t>4</a:t>
            </a:r>
            <a:r>
              <a:rPr lang="zh-TW" altLang="en-US" sz="2800" dirty="0">
                <a:latin typeface="Salesforce Sans"/>
                <a:sym typeface="Salesforce Sans"/>
              </a:rPr>
              <a:t>節課</a:t>
            </a:r>
            <a:r>
              <a:rPr lang="en-US" altLang="zh-TW" sz="2800" dirty="0">
                <a:latin typeface="Salesforce Sans"/>
                <a:sym typeface="Salesforce Sans"/>
              </a:rPr>
              <a:t>)</a:t>
            </a:r>
          </a:p>
          <a:p>
            <a:pPr rtl="0"/>
            <a:endParaRPr lang="zh-TW" altLang="en-US" dirty="0">
              <a:latin typeface="Salesforce Sans"/>
              <a:sym typeface="Salesforce Sans"/>
            </a:endParaRPr>
          </a:p>
        </p:txBody>
      </p:sp>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5769" y="5512304"/>
            <a:ext cx="2506662" cy="1002545"/>
          </a:xfrm>
          <a:prstGeom prst="rect">
            <a:avLst/>
          </a:prstGeom>
        </p:spPr>
      </p:pic>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5212" y="304800"/>
            <a:ext cx="3417888" cy="1219200"/>
          </a:xfrm>
        </p:spPr>
        <p:txBody>
          <a:bodyPr>
            <a:normAutofit/>
          </a:bodyPr>
          <a:lstStyle/>
          <a:p>
            <a:r>
              <a:rPr lang="en-US" altLang="zh-TW" sz="6000" dirty="0" smtClean="0">
                <a:latin typeface="華康標識篇" panose="05050102010706020507" pitchFamily="17" charset="0"/>
                <a:sym typeface="Salesforce Sans"/>
              </a:rPr>
              <a:t>x</a:t>
            </a:r>
            <a:r>
              <a:rPr lang="zh-TW" altLang="en-US" sz="6000" dirty="0" smtClean="0">
                <a:latin typeface="Salesforce Sans"/>
                <a:sym typeface="Salesforce Sans"/>
              </a:rPr>
              <a:t>五月份</a:t>
            </a:r>
            <a:endParaRPr lang="zh-TW" altLang="en-US" sz="6000" dirty="0"/>
          </a:p>
        </p:txBody>
      </p:sp>
      <p:sp>
        <p:nvSpPr>
          <p:cNvPr id="3" name="內容版面配置區 2"/>
          <p:cNvSpPr>
            <a:spLocks noGrp="1"/>
          </p:cNvSpPr>
          <p:nvPr>
            <p:ph idx="1"/>
          </p:nvPr>
        </p:nvSpPr>
        <p:spPr>
          <a:xfrm>
            <a:off x="1065214" y="1752600"/>
            <a:ext cx="10058400" cy="4470400"/>
          </a:xfrm>
        </p:spPr>
        <p:txBody>
          <a:bodyPr>
            <a:normAutofit fontScale="92500" lnSpcReduction="20000"/>
          </a:bodyPr>
          <a:lstStyle/>
          <a:p>
            <a:r>
              <a:rPr lang="zh-TW" altLang="en-US" sz="2800" dirty="0" smtClean="0"/>
              <a:t>辦理下學年度教科書選用說明會</a:t>
            </a:r>
            <a:r>
              <a:rPr lang="en-US" altLang="zh-TW" sz="2800" dirty="0" smtClean="0"/>
              <a:t>(</a:t>
            </a:r>
            <a:r>
              <a:rPr lang="zh-TW" altLang="en-US" sz="2800" dirty="0" smtClean="0"/>
              <a:t>視需要而定</a:t>
            </a:r>
            <a:r>
              <a:rPr lang="en-US" altLang="zh-TW" sz="2800" dirty="0" smtClean="0"/>
              <a:t>)</a:t>
            </a:r>
          </a:p>
          <a:p>
            <a:r>
              <a:rPr lang="zh-TW" altLang="en-US" sz="2800" dirty="0" smtClean="0">
                <a:latin typeface="Salesforce Sans"/>
                <a:sym typeface="Salesforce Sans"/>
              </a:rPr>
              <a:t>公告教</a:t>
            </a:r>
            <a:r>
              <a:rPr lang="zh-TW" altLang="en-US" sz="2800" dirty="0">
                <a:latin typeface="Salesforce Sans"/>
                <a:sym typeface="Salesforce Sans"/>
              </a:rPr>
              <a:t>科評選作業階段與期</a:t>
            </a:r>
            <a:r>
              <a:rPr lang="zh-TW" altLang="en-US" sz="2800" dirty="0" smtClean="0">
                <a:latin typeface="Salesforce Sans"/>
                <a:sym typeface="Salesforce Sans"/>
              </a:rPr>
              <a:t>程</a:t>
            </a:r>
            <a:endParaRPr lang="en-US" altLang="zh-TW" sz="2800" dirty="0" smtClean="0">
              <a:latin typeface="Salesforce Sans"/>
              <a:sym typeface="Salesforce Sans"/>
            </a:endParaRPr>
          </a:p>
          <a:p>
            <a:r>
              <a:rPr lang="zh-TW" altLang="en-US" sz="2800" dirty="0" smtClean="0">
                <a:latin typeface="Salesforce Sans"/>
                <a:sym typeface="Salesforce Sans"/>
              </a:rPr>
              <a:t>辦理各領域與各學習階段教科書評選會議</a:t>
            </a:r>
            <a:endParaRPr lang="en-US" altLang="zh-TW" sz="2800" dirty="0" smtClean="0">
              <a:latin typeface="Salesforce Sans"/>
              <a:sym typeface="Salesforce Sans"/>
            </a:endParaRPr>
          </a:p>
          <a:p>
            <a:r>
              <a:rPr lang="zh-TW" altLang="en-US" sz="2800" dirty="0" smtClean="0">
                <a:latin typeface="Salesforce Sans"/>
                <a:sym typeface="Salesforce Sans"/>
              </a:rPr>
              <a:t>確認六年級畢業生補救教學測驗名單是否正確</a:t>
            </a:r>
            <a:r>
              <a:rPr lang="en-US" altLang="zh-TW" sz="2800" dirty="0" smtClean="0">
                <a:latin typeface="Salesforce Sans"/>
                <a:sym typeface="Salesforce Sans"/>
              </a:rPr>
              <a:t>(</a:t>
            </a:r>
            <a:r>
              <a:rPr lang="zh-TW" altLang="en-US" sz="2800" dirty="0" smtClean="0">
                <a:latin typeface="Salesforce Sans"/>
                <a:sym typeface="Salesforce Sans"/>
              </a:rPr>
              <a:t>注意提報率</a:t>
            </a:r>
            <a:r>
              <a:rPr lang="en-US" altLang="zh-TW" sz="2800" dirty="0" smtClean="0">
                <a:latin typeface="Salesforce Sans"/>
                <a:sym typeface="Salesforce Sans"/>
              </a:rPr>
              <a:t>)</a:t>
            </a:r>
          </a:p>
          <a:p>
            <a:r>
              <a:rPr lang="zh-TW" altLang="en-US" sz="2800" dirty="0" smtClean="0">
                <a:latin typeface="Salesforce Sans"/>
                <a:sym typeface="Salesforce Sans"/>
              </a:rPr>
              <a:t>預約安排六年級補救教學五月份篩選測驗時間與六年級施測</a:t>
            </a:r>
            <a:r>
              <a:rPr lang="en-US" altLang="zh-TW" sz="2800" dirty="0" smtClean="0">
                <a:latin typeface="Salesforce Sans"/>
                <a:sym typeface="Salesforce Sans"/>
              </a:rPr>
              <a:t>(5</a:t>
            </a:r>
            <a:r>
              <a:rPr lang="zh-TW" altLang="en-US" sz="2800" dirty="0" smtClean="0">
                <a:latin typeface="Salesforce Sans"/>
                <a:sym typeface="Salesforce Sans"/>
              </a:rPr>
              <a:t>月中</a:t>
            </a:r>
            <a:r>
              <a:rPr lang="en-US" altLang="zh-TW" sz="2800" dirty="0" smtClean="0">
                <a:latin typeface="Salesforce Sans"/>
                <a:sym typeface="Salesforce Sans"/>
              </a:rPr>
              <a:t>)</a:t>
            </a:r>
          </a:p>
          <a:p>
            <a:r>
              <a:rPr lang="zh-TW" altLang="en-US" sz="2800" dirty="0" smtClean="0">
                <a:latin typeface="Salesforce Sans"/>
                <a:sym typeface="Salesforce Sans"/>
              </a:rPr>
              <a:t>擬定畢業班六月份各項活動行事曆</a:t>
            </a:r>
            <a:endParaRPr lang="en-US" altLang="zh-TW" sz="2800" dirty="0" smtClean="0">
              <a:latin typeface="Salesforce Sans"/>
              <a:sym typeface="Salesforce Sans"/>
            </a:endParaRPr>
          </a:p>
          <a:p>
            <a:r>
              <a:rPr lang="zh-TW" altLang="en-US" sz="2800" dirty="0" smtClean="0">
                <a:latin typeface="Salesforce Sans"/>
                <a:sym typeface="Salesforce Sans"/>
              </a:rPr>
              <a:t>畢業典禮籌備啟動</a:t>
            </a:r>
            <a:r>
              <a:rPr lang="zh-TW" altLang="en-US" sz="2800" dirty="0">
                <a:latin typeface="Salesforce Sans"/>
                <a:sym typeface="Salesforce Sans"/>
              </a:rPr>
              <a:t>與工作</a:t>
            </a:r>
            <a:r>
              <a:rPr lang="zh-TW" altLang="en-US" sz="2800" dirty="0" smtClean="0">
                <a:latin typeface="Salesforce Sans"/>
                <a:sym typeface="Salesforce Sans"/>
              </a:rPr>
              <a:t>分配</a:t>
            </a:r>
            <a:endParaRPr lang="en-US" altLang="zh-TW" sz="2800" dirty="0" smtClean="0">
              <a:latin typeface="Salesforce Sans"/>
              <a:sym typeface="Salesforce Sans"/>
            </a:endParaRPr>
          </a:p>
          <a:p>
            <a:r>
              <a:rPr lang="zh-TW" altLang="en-US" sz="2800" dirty="0" smtClean="0">
                <a:latin typeface="Salesforce Sans"/>
                <a:sym typeface="Salesforce Sans"/>
              </a:rPr>
              <a:t>召開課發會通過下學年選用教科書版</a:t>
            </a:r>
            <a:r>
              <a:rPr lang="zh-TW" altLang="en-US" sz="2800" dirty="0">
                <a:latin typeface="Salesforce Sans"/>
                <a:sym typeface="Salesforce Sans"/>
              </a:rPr>
              <a:t>本</a:t>
            </a:r>
            <a:endParaRPr lang="en-US" altLang="zh-TW" sz="2800" dirty="0" smtClean="0">
              <a:latin typeface="Salesforce Sans"/>
              <a:sym typeface="Salesforce Sans"/>
            </a:endParaRPr>
          </a:p>
          <a:p>
            <a:endParaRPr lang="en-US" altLang="zh-TW" sz="2800" dirty="0" smtClean="0">
              <a:latin typeface="Salesforce Sans"/>
              <a:sym typeface="Salesforce Sans"/>
            </a:endParaRPr>
          </a:p>
          <a:p>
            <a:endParaRPr lang="en-US" altLang="zh-TW" dirty="0">
              <a:latin typeface="Salesforce Sans"/>
              <a:sym typeface="Salesforce Sans"/>
            </a:endParaRPr>
          </a:p>
          <a:p>
            <a:endParaRPr lang="en-US" altLang="zh-TW" dirty="0" smtClean="0"/>
          </a:p>
          <a:p>
            <a:endParaRPr lang="zh-TW" altLang="en-US"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1800" y="5512304"/>
            <a:ext cx="2506662" cy="1002545"/>
          </a:xfrm>
          <a:prstGeom prst="rect">
            <a:avLst/>
          </a:prstGeom>
        </p:spPr>
      </p:pic>
    </p:spTree>
    <p:extLst>
      <p:ext uri="{BB962C8B-B14F-4D97-AF65-F5344CB8AC3E}">
        <p14:creationId xmlns:p14="http://schemas.microsoft.com/office/powerpoint/2010/main" val="383918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16729" y="0"/>
            <a:ext cx="10058402" cy="1041400"/>
          </a:xfrm>
        </p:spPr>
        <p:txBody>
          <a:bodyPr>
            <a:normAutofit/>
          </a:bodyPr>
          <a:lstStyle/>
          <a:p>
            <a:r>
              <a:rPr lang="en-US" altLang="zh-TW" sz="6000" dirty="0" smtClean="0">
                <a:latin typeface="華康標識篇" panose="05050102010706020507" pitchFamily="17" charset="0"/>
              </a:rPr>
              <a:t>y</a:t>
            </a:r>
            <a:r>
              <a:rPr lang="zh-TW" altLang="en-US" sz="6000" dirty="0" smtClean="0"/>
              <a:t>六月份</a:t>
            </a:r>
            <a:endParaRPr lang="zh-TW" altLang="en-US" sz="6000" dirty="0"/>
          </a:p>
        </p:txBody>
      </p:sp>
      <p:sp>
        <p:nvSpPr>
          <p:cNvPr id="3" name="內容版面配置區 2"/>
          <p:cNvSpPr>
            <a:spLocks noGrp="1"/>
          </p:cNvSpPr>
          <p:nvPr>
            <p:ph idx="1"/>
          </p:nvPr>
        </p:nvSpPr>
        <p:spPr>
          <a:xfrm>
            <a:off x="516729" y="1104900"/>
            <a:ext cx="11027571" cy="5753100"/>
          </a:xfrm>
        </p:spPr>
        <p:txBody>
          <a:bodyPr>
            <a:normAutofit lnSpcReduction="10000"/>
          </a:bodyPr>
          <a:lstStyle/>
          <a:p>
            <a:pPr>
              <a:spcBef>
                <a:spcPts val="1200"/>
              </a:spcBef>
            </a:pPr>
            <a:r>
              <a:rPr lang="zh-TW" altLang="en-US" sz="2200" dirty="0" smtClean="0"/>
              <a:t>畢業班市長獎申請</a:t>
            </a:r>
            <a:r>
              <a:rPr lang="zh-TW" altLang="en-US" sz="2200" dirty="0"/>
              <a:t>受理並進行市長獎遴選審查作業</a:t>
            </a:r>
            <a:r>
              <a:rPr lang="en-US" altLang="zh-TW" sz="2200" dirty="0" smtClean="0"/>
              <a:t>(</a:t>
            </a:r>
            <a:r>
              <a:rPr lang="zh-TW" altLang="en-US" sz="2200" dirty="0" smtClean="0"/>
              <a:t>教學組</a:t>
            </a:r>
            <a:r>
              <a:rPr lang="en-US" altLang="zh-TW" sz="2200" dirty="0" smtClean="0"/>
              <a:t>)</a:t>
            </a:r>
          </a:p>
          <a:p>
            <a:pPr>
              <a:spcBef>
                <a:spcPts val="1200"/>
              </a:spcBef>
            </a:pPr>
            <a:r>
              <a:rPr lang="zh-TW" altLang="en-US" sz="2200" dirty="0" smtClean="0"/>
              <a:t>確認補救教學各年級各科目是否已達提報</a:t>
            </a:r>
            <a:r>
              <a:rPr lang="zh-TW" altLang="en-US" sz="2200" dirty="0"/>
              <a:t>率</a:t>
            </a:r>
            <a:endParaRPr lang="en-US" altLang="zh-TW" sz="2200" dirty="0" smtClean="0"/>
          </a:p>
          <a:p>
            <a:pPr>
              <a:spcBef>
                <a:spcPts val="1200"/>
              </a:spcBef>
            </a:pPr>
            <a:r>
              <a:rPr lang="zh-TW" altLang="en-US" sz="2200" dirty="0" smtClean="0"/>
              <a:t>預約安排一</a:t>
            </a:r>
            <a:r>
              <a:rPr lang="zh-TW" altLang="en-US" sz="2200" dirty="0"/>
              <a:t>到</a:t>
            </a:r>
            <a:r>
              <a:rPr lang="zh-TW" altLang="en-US" sz="2200" dirty="0" smtClean="0"/>
              <a:t>五年級補救教學五月份篩選紙筆與電腦測驗全面施測</a:t>
            </a:r>
            <a:endParaRPr lang="en-US" altLang="zh-TW" sz="2200" dirty="0" smtClean="0"/>
          </a:p>
          <a:p>
            <a:pPr>
              <a:spcBef>
                <a:spcPts val="1200"/>
              </a:spcBef>
            </a:pPr>
            <a:r>
              <a:rPr lang="zh-TW" altLang="en-US" sz="2200" dirty="0" smtClean="0"/>
              <a:t>畢業典禮準備與</a:t>
            </a:r>
            <a:r>
              <a:rPr lang="zh-TW" altLang="en-US" sz="2200" dirty="0"/>
              <a:t>辦理</a:t>
            </a:r>
            <a:endParaRPr lang="en-US" altLang="zh-TW" sz="2200" dirty="0" smtClean="0"/>
          </a:p>
          <a:p>
            <a:pPr>
              <a:spcBef>
                <a:spcPts val="1200"/>
              </a:spcBef>
            </a:pPr>
            <a:r>
              <a:rPr lang="zh-TW" altLang="en-US" sz="2200" dirty="0" smtClean="0"/>
              <a:t>六年級補救教學個案畢業生於畢業典禮後轉銜至國中</a:t>
            </a:r>
            <a:endParaRPr lang="en-US" altLang="zh-TW" sz="2200" dirty="0" smtClean="0"/>
          </a:p>
          <a:p>
            <a:pPr>
              <a:spcBef>
                <a:spcPts val="1200"/>
              </a:spcBef>
            </a:pPr>
            <a:r>
              <a:rPr lang="zh-TW" altLang="en-US" sz="2200" dirty="0" smtClean="0"/>
              <a:t>訂購下學年度教科書數量</a:t>
            </a:r>
            <a:r>
              <a:rPr lang="en-US" altLang="zh-TW" sz="2200" dirty="0" smtClean="0"/>
              <a:t>(</a:t>
            </a:r>
            <a:r>
              <a:rPr lang="zh-TW" altLang="en-US" sz="2200" dirty="0" smtClean="0"/>
              <a:t>註冊設備組</a:t>
            </a:r>
            <a:r>
              <a:rPr lang="en-US" altLang="zh-TW" sz="2200" dirty="0" smtClean="0"/>
              <a:t>)</a:t>
            </a:r>
          </a:p>
          <a:p>
            <a:pPr>
              <a:spcBef>
                <a:spcPts val="1200"/>
              </a:spcBef>
            </a:pPr>
            <a:r>
              <a:rPr lang="zh-TW" altLang="en-US" sz="2200" dirty="0"/>
              <a:t>彙</a:t>
            </a:r>
            <a:r>
              <a:rPr lang="zh-TW" altLang="en-US" sz="2200" dirty="0" smtClean="0"/>
              <a:t>整</a:t>
            </a:r>
            <a:r>
              <a:rPr lang="zh-TW" altLang="en-US" sz="2200" dirty="0"/>
              <a:t>下</a:t>
            </a:r>
            <a:r>
              <a:rPr lang="zh-TW" altLang="en-US" sz="2200" dirty="0" smtClean="0"/>
              <a:t>年度各處室預定學校行事曆</a:t>
            </a:r>
            <a:endParaRPr lang="en-US" altLang="zh-TW" sz="2200" dirty="0" smtClean="0"/>
          </a:p>
          <a:p>
            <a:pPr>
              <a:spcBef>
                <a:spcPts val="1200"/>
              </a:spcBef>
            </a:pPr>
            <a:r>
              <a:rPr lang="zh-TW" altLang="en-US" sz="2200" dirty="0" smtClean="0"/>
              <a:t>召開課發會討論決議下學年度學校行事曆</a:t>
            </a:r>
            <a:r>
              <a:rPr lang="zh-TW" altLang="en-US" sz="2200" dirty="0" smtClean="0">
                <a:latin typeface="新細明體" panose="02020500000000000000" pitchFamily="18" charset="-120"/>
                <a:ea typeface="新細明體" panose="02020500000000000000" pitchFamily="18" charset="-120"/>
              </a:rPr>
              <a:t>、</a:t>
            </a:r>
            <a:r>
              <a:rPr lang="zh-TW" altLang="en-US" sz="2200" dirty="0" smtClean="0"/>
              <a:t>各領域及彈性課程節數與規畫</a:t>
            </a:r>
            <a:endParaRPr lang="en-US" altLang="zh-TW" sz="2200" dirty="0" smtClean="0"/>
          </a:p>
          <a:p>
            <a:pPr>
              <a:spcBef>
                <a:spcPts val="1200"/>
              </a:spcBef>
            </a:pPr>
            <a:r>
              <a:rPr lang="zh-TW" altLang="en-US" sz="2200" dirty="0" smtClean="0"/>
              <a:t>下學年度課程計畫撰寫說明及</a:t>
            </a:r>
            <a:r>
              <a:rPr lang="zh-TW" altLang="en-US" sz="2200" dirty="0"/>
              <a:t>各學年開始著手撰寫下學年</a:t>
            </a:r>
            <a:r>
              <a:rPr lang="zh-TW" altLang="en-US" sz="2200" dirty="0" smtClean="0"/>
              <a:t>度課程</a:t>
            </a:r>
            <a:r>
              <a:rPr lang="zh-TW" altLang="en-US" sz="2200" dirty="0"/>
              <a:t>計畫</a:t>
            </a:r>
            <a:r>
              <a:rPr lang="en-US" altLang="zh-TW" sz="2200" dirty="0" smtClean="0"/>
              <a:t>(</a:t>
            </a:r>
            <a:r>
              <a:rPr lang="zh-TW" altLang="en-US" sz="2200" dirty="0" smtClean="0"/>
              <a:t>教學組</a:t>
            </a:r>
            <a:r>
              <a:rPr lang="en-US" altLang="zh-TW" sz="2200" dirty="0" smtClean="0"/>
              <a:t>)</a:t>
            </a:r>
          </a:p>
          <a:p>
            <a:pPr>
              <a:spcBef>
                <a:spcPts val="1200"/>
              </a:spcBef>
            </a:pPr>
            <a:r>
              <a:rPr lang="zh-TW" altLang="en-US" sz="2200" dirty="0" smtClean="0"/>
              <a:t>彙整各處室暑期行事曆</a:t>
            </a:r>
            <a:endParaRPr lang="en-US" altLang="zh-TW" sz="2200" dirty="0" smtClean="0"/>
          </a:p>
          <a:p>
            <a:pPr>
              <a:spcBef>
                <a:spcPts val="1200"/>
              </a:spcBef>
            </a:pPr>
            <a:r>
              <a:rPr lang="zh-TW" altLang="en-US" sz="2200" dirty="0" smtClean="0"/>
              <a:t>安排教師暑假返校備課時間與共備研習</a:t>
            </a:r>
            <a:endParaRPr lang="en-US" altLang="zh-TW" sz="2200" dirty="0" smtClean="0"/>
          </a:p>
          <a:p>
            <a:pPr>
              <a:spcBef>
                <a:spcPts val="1200"/>
              </a:spcBef>
            </a:pPr>
            <a:r>
              <a:rPr lang="zh-TW" altLang="en-US" sz="2200" dirty="0" smtClean="0"/>
              <a:t>召開編班註記輔導會議</a:t>
            </a:r>
            <a:r>
              <a:rPr lang="en-US" altLang="zh-TW" sz="2200" dirty="0" smtClean="0"/>
              <a:t>(</a:t>
            </a:r>
            <a:r>
              <a:rPr lang="zh-TW" altLang="en-US" sz="2200" dirty="0" smtClean="0"/>
              <a:t>註冊設備組及輔導室</a:t>
            </a:r>
            <a:r>
              <a:rPr lang="en-US" altLang="zh-TW" sz="2200" dirty="0" smtClean="0"/>
              <a:t>)</a:t>
            </a:r>
          </a:p>
          <a:p>
            <a:pPr marL="0" indent="0">
              <a:buNone/>
            </a:pPr>
            <a:endParaRPr lang="en-US" altLang="zh-TW" dirty="0" smtClean="0"/>
          </a:p>
          <a:p>
            <a:endParaRPr lang="zh-TW" altLang="en-US"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1800" y="5690104"/>
            <a:ext cx="2506662" cy="1002545"/>
          </a:xfrm>
          <a:prstGeom prst="rect">
            <a:avLst/>
          </a:prstGeom>
        </p:spPr>
      </p:pic>
    </p:spTree>
    <p:extLst>
      <p:ext uri="{BB962C8B-B14F-4D97-AF65-F5344CB8AC3E}">
        <p14:creationId xmlns:p14="http://schemas.microsoft.com/office/powerpoint/2010/main" val="3774514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5214" y="100263"/>
            <a:ext cx="10058402" cy="960270"/>
          </a:xfrm>
        </p:spPr>
        <p:txBody>
          <a:bodyPr>
            <a:normAutofit/>
          </a:bodyPr>
          <a:lstStyle/>
          <a:p>
            <a:r>
              <a:rPr lang="en-US" altLang="zh-TW" sz="6000" dirty="0" smtClean="0">
                <a:latin typeface="華康標識篇" panose="05050102010706020507" pitchFamily="17" charset="0"/>
              </a:rPr>
              <a:t>z</a:t>
            </a:r>
            <a:r>
              <a:rPr lang="zh-TW" altLang="en-US" sz="6000" dirty="0" smtClean="0"/>
              <a:t>七月份</a:t>
            </a:r>
            <a:endParaRPr lang="zh-TW" altLang="en-US" sz="6000" dirty="0"/>
          </a:p>
        </p:txBody>
      </p:sp>
      <p:sp>
        <p:nvSpPr>
          <p:cNvPr id="3" name="內容版面配置區 2"/>
          <p:cNvSpPr>
            <a:spLocks noGrp="1"/>
          </p:cNvSpPr>
          <p:nvPr>
            <p:ph idx="1"/>
          </p:nvPr>
        </p:nvSpPr>
        <p:spPr>
          <a:xfrm>
            <a:off x="1065214" y="1060532"/>
            <a:ext cx="10593386" cy="5797467"/>
          </a:xfrm>
        </p:spPr>
        <p:txBody>
          <a:bodyPr>
            <a:noAutofit/>
          </a:bodyPr>
          <a:lstStyle/>
          <a:p>
            <a:pPr>
              <a:spcBef>
                <a:spcPts val="1200"/>
              </a:spcBef>
            </a:pPr>
            <a:r>
              <a:rPr lang="zh-TW" altLang="en-US" dirty="0" smtClean="0"/>
              <a:t>進行新學年度的一、三、五年級編班前各項準備與系統設定工作</a:t>
            </a:r>
            <a:endParaRPr lang="en-US" altLang="zh-TW" dirty="0" smtClean="0"/>
          </a:p>
          <a:p>
            <a:pPr>
              <a:spcBef>
                <a:spcPts val="1200"/>
              </a:spcBef>
            </a:pPr>
            <a:r>
              <a:rPr lang="zh-TW" altLang="en-US" dirty="0" smtClean="0"/>
              <a:t>辦理暑期學習活動</a:t>
            </a:r>
            <a:r>
              <a:rPr lang="en-US" altLang="zh-TW" dirty="0" smtClean="0"/>
              <a:t>(</a:t>
            </a:r>
            <a:r>
              <a:rPr lang="zh-TW" altLang="en-US" dirty="0" smtClean="0"/>
              <a:t>暑期輔導、補救教學、夏日樂學</a:t>
            </a:r>
            <a:r>
              <a:rPr lang="en-US" altLang="zh-TW" dirty="0" smtClean="0"/>
              <a:t>)</a:t>
            </a:r>
          </a:p>
          <a:p>
            <a:pPr>
              <a:spcBef>
                <a:spcPts val="1200"/>
              </a:spcBef>
            </a:pPr>
            <a:r>
              <a:rPr lang="zh-TW" altLang="en-US" dirty="0"/>
              <a:t>補救教學本學年度第</a:t>
            </a:r>
            <a:r>
              <a:rPr lang="en-US" altLang="zh-TW" dirty="0"/>
              <a:t>2</a:t>
            </a:r>
            <a:r>
              <a:rPr lang="zh-TW" altLang="en-US" dirty="0" smtClean="0"/>
              <a:t>學期執行成果填報</a:t>
            </a:r>
            <a:endParaRPr lang="en-US" altLang="zh-TW" dirty="0" smtClean="0"/>
          </a:p>
          <a:p>
            <a:pPr>
              <a:spcBef>
                <a:spcPts val="1200"/>
              </a:spcBef>
            </a:pPr>
            <a:r>
              <a:rPr lang="zh-TW" altLang="en-US" dirty="0" smtClean="0"/>
              <a:t>務必確認新</a:t>
            </a:r>
            <a:r>
              <a:rPr lang="zh-TW" altLang="en-US" dirty="0"/>
              <a:t>學年</a:t>
            </a:r>
            <a:r>
              <a:rPr lang="zh-TW" altLang="en-US" dirty="0" smtClean="0"/>
              <a:t>度核定的合理員額編制數</a:t>
            </a:r>
            <a:r>
              <a:rPr lang="en-US" altLang="zh-TW" dirty="0" smtClean="0"/>
              <a:t>(1.65</a:t>
            </a:r>
            <a:r>
              <a:rPr lang="zh-TW" altLang="en-US" dirty="0" smtClean="0"/>
              <a:t>編制內與編制外代理</a:t>
            </a:r>
            <a:r>
              <a:rPr lang="en-US" altLang="zh-TW" dirty="0" smtClean="0"/>
              <a:t>)</a:t>
            </a:r>
          </a:p>
          <a:p>
            <a:pPr>
              <a:spcBef>
                <a:spcPts val="1200"/>
              </a:spcBef>
            </a:pPr>
            <a:r>
              <a:rPr lang="zh-TW" altLang="en-US" dirty="0" smtClean="0"/>
              <a:t>確認下學年度級任與科任、教師行政職務</a:t>
            </a:r>
            <a:endParaRPr lang="en-US" altLang="zh-TW" dirty="0" smtClean="0"/>
          </a:p>
          <a:p>
            <a:pPr>
              <a:spcBef>
                <a:spcPts val="1200"/>
              </a:spcBef>
            </a:pPr>
            <a:r>
              <a:rPr lang="zh-TW" altLang="en-US" dirty="0" smtClean="0"/>
              <a:t>安排下學年度各領域授課教師</a:t>
            </a:r>
            <a:r>
              <a:rPr lang="en-US" altLang="zh-TW" dirty="0" smtClean="0"/>
              <a:t>(</a:t>
            </a:r>
            <a:r>
              <a:rPr lang="zh-TW" altLang="en-US" dirty="0" smtClean="0"/>
              <a:t>配課</a:t>
            </a:r>
            <a:r>
              <a:rPr lang="en-US" altLang="zh-TW" dirty="0" smtClean="0"/>
              <a:t>)</a:t>
            </a:r>
          </a:p>
          <a:p>
            <a:pPr>
              <a:spcBef>
                <a:spcPts val="1200"/>
              </a:spcBef>
            </a:pPr>
            <a:r>
              <a:rPr lang="zh-TW" altLang="en-US" dirty="0" smtClean="0"/>
              <a:t>委辦或自辦甄選代理</a:t>
            </a:r>
            <a:r>
              <a:rPr lang="en-US" altLang="zh-TW" dirty="0" smtClean="0"/>
              <a:t>(</a:t>
            </a:r>
            <a:r>
              <a:rPr lang="zh-TW" altLang="en-US" dirty="0" smtClean="0"/>
              <a:t>正式、管控</a:t>
            </a:r>
            <a:r>
              <a:rPr lang="zh-TW" altLang="en-US" dirty="0"/>
              <a:t>、</a:t>
            </a:r>
            <a:r>
              <a:rPr lang="zh-TW" altLang="en-US" dirty="0" smtClean="0"/>
              <a:t>合理員額</a:t>
            </a:r>
            <a:r>
              <a:rPr lang="en-US" altLang="zh-TW" dirty="0" smtClean="0"/>
              <a:t>)</a:t>
            </a:r>
            <a:r>
              <a:rPr lang="zh-TW" altLang="en-US" dirty="0" smtClean="0"/>
              <a:t>、代課教師</a:t>
            </a:r>
            <a:r>
              <a:rPr lang="en-US" altLang="zh-TW" dirty="0" smtClean="0"/>
              <a:t>(</a:t>
            </a:r>
            <a:r>
              <a:rPr lang="zh-TW" altLang="en-US" dirty="0" smtClean="0"/>
              <a:t>鐘點</a:t>
            </a:r>
            <a:r>
              <a:rPr lang="en-US" altLang="zh-TW" dirty="0" smtClean="0"/>
              <a:t>)</a:t>
            </a:r>
          </a:p>
          <a:p>
            <a:pPr>
              <a:spcBef>
                <a:spcPts val="1200"/>
              </a:spcBef>
            </a:pPr>
            <a:r>
              <a:rPr lang="zh-TW" altLang="en-US" dirty="0" smtClean="0"/>
              <a:t>填寫</a:t>
            </a:r>
            <a:r>
              <a:rPr lang="zh-TW" altLang="en-US" dirty="0"/>
              <a:t>並接受</a:t>
            </a:r>
            <a:r>
              <a:rPr lang="zh-TW" altLang="en-US" dirty="0" smtClean="0"/>
              <a:t>審查下學年度授課</a:t>
            </a:r>
            <a:r>
              <a:rPr lang="zh-TW" altLang="en-US" dirty="0"/>
              <a:t>節數</a:t>
            </a:r>
            <a:r>
              <a:rPr lang="zh-TW" altLang="en-US" dirty="0" smtClean="0"/>
              <a:t>調查表</a:t>
            </a:r>
            <a:endParaRPr lang="en-US" altLang="zh-TW" dirty="0" smtClean="0"/>
          </a:p>
          <a:p>
            <a:pPr>
              <a:spcBef>
                <a:spcPts val="1200"/>
              </a:spcBef>
            </a:pPr>
            <a:r>
              <a:rPr lang="zh-TW" altLang="en-US" dirty="0" smtClean="0"/>
              <a:t>申請發展學校特色節數計畫</a:t>
            </a:r>
            <a:r>
              <a:rPr lang="en-US" altLang="zh-TW" dirty="0" smtClean="0"/>
              <a:t>(</a:t>
            </a:r>
            <a:r>
              <a:rPr lang="zh-TW" altLang="en-US" dirty="0" smtClean="0"/>
              <a:t>需要才申請</a:t>
            </a:r>
            <a:r>
              <a:rPr lang="en-US" altLang="zh-TW" dirty="0" smtClean="0"/>
              <a:t>)</a:t>
            </a:r>
          </a:p>
          <a:p>
            <a:pPr>
              <a:spcBef>
                <a:spcPts val="1200"/>
              </a:spcBef>
            </a:pPr>
            <a:r>
              <a:rPr lang="zh-TW" altLang="en-US" dirty="0"/>
              <a:t>彙</a:t>
            </a:r>
            <a:r>
              <a:rPr lang="zh-TW" altLang="en-US" dirty="0" smtClean="0"/>
              <a:t>整</a:t>
            </a:r>
            <a:r>
              <a:rPr lang="zh-TW" altLang="en-US" dirty="0"/>
              <a:t>下學年</a:t>
            </a:r>
            <a:r>
              <a:rPr lang="zh-TW" altLang="en-US" dirty="0" smtClean="0"/>
              <a:t>度課程計畫</a:t>
            </a:r>
            <a:r>
              <a:rPr lang="en-US" altLang="zh-TW" dirty="0" smtClean="0"/>
              <a:t>(</a:t>
            </a:r>
            <a:r>
              <a:rPr lang="zh-TW" altLang="en-US" dirty="0" smtClean="0"/>
              <a:t>教學組</a:t>
            </a:r>
            <a:r>
              <a:rPr lang="en-US" altLang="zh-TW" dirty="0" smtClean="0"/>
              <a:t>)</a:t>
            </a:r>
          </a:p>
          <a:p>
            <a:pPr>
              <a:spcBef>
                <a:spcPts val="1200"/>
              </a:spcBef>
            </a:pPr>
            <a:r>
              <a:rPr lang="zh-TW" altLang="en-US" dirty="0" smtClean="0"/>
              <a:t>召開</a:t>
            </a:r>
            <a:r>
              <a:rPr lang="zh-TW" altLang="en-US" dirty="0"/>
              <a:t>課發</a:t>
            </a:r>
            <a:r>
              <a:rPr lang="zh-TW" altLang="en-US" dirty="0" smtClean="0"/>
              <a:t>會校內審查新學年度課程計畫並上傳</a:t>
            </a:r>
            <a:endParaRPr lang="en-US" altLang="zh-TW" dirty="0" smtClean="0"/>
          </a:p>
          <a:p>
            <a:endParaRPr lang="en-US" altLang="zh-TW" dirty="0"/>
          </a:p>
          <a:p>
            <a:endParaRPr lang="zh-TW" altLang="en-US"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1800" y="5512304"/>
            <a:ext cx="2506662" cy="1002545"/>
          </a:xfrm>
          <a:prstGeom prst="rect">
            <a:avLst/>
          </a:prstGeom>
        </p:spPr>
      </p:pic>
    </p:spTree>
    <p:extLst>
      <p:ext uri="{BB962C8B-B14F-4D97-AF65-F5344CB8AC3E}">
        <p14:creationId xmlns:p14="http://schemas.microsoft.com/office/powerpoint/2010/main" val="2662944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6000" dirty="0" smtClean="0">
                <a:latin typeface="華康標識篇" panose="05050102010706020507" pitchFamily="17" charset="0"/>
              </a:rPr>
              <a:t>{</a:t>
            </a:r>
            <a:r>
              <a:rPr lang="zh-TW" altLang="en-US" sz="6000" dirty="0" smtClean="0"/>
              <a:t>八月份</a:t>
            </a:r>
            <a:endParaRPr lang="zh-TW" altLang="en-US" sz="6000" dirty="0"/>
          </a:p>
        </p:txBody>
      </p:sp>
      <p:sp>
        <p:nvSpPr>
          <p:cNvPr id="3" name="內容版面配置區 2"/>
          <p:cNvSpPr>
            <a:spLocks noGrp="1"/>
          </p:cNvSpPr>
          <p:nvPr>
            <p:ph idx="1"/>
          </p:nvPr>
        </p:nvSpPr>
        <p:spPr>
          <a:xfrm>
            <a:off x="1065214" y="1524000"/>
            <a:ext cx="10058400" cy="5117432"/>
          </a:xfrm>
        </p:spPr>
        <p:txBody>
          <a:bodyPr>
            <a:normAutofit/>
          </a:bodyPr>
          <a:lstStyle/>
          <a:p>
            <a:r>
              <a:rPr lang="zh-TW" altLang="en-US" sz="2800" dirty="0" smtClean="0"/>
              <a:t>上傳本學年度課程計畫，接受審查</a:t>
            </a:r>
            <a:endParaRPr lang="en-US" altLang="zh-TW" sz="2800" dirty="0" smtClean="0"/>
          </a:p>
          <a:p>
            <a:r>
              <a:rPr lang="zh-TW" altLang="en-US" sz="2800" dirty="0" smtClean="0"/>
              <a:t>教育局一三五年級電腦編班確定並結果公告</a:t>
            </a:r>
            <a:endParaRPr lang="en-US" altLang="zh-TW" sz="2800" dirty="0"/>
          </a:p>
          <a:p>
            <a:r>
              <a:rPr lang="zh-TW" altLang="en-US" sz="2800" dirty="0" smtClean="0"/>
              <a:t>編排本學年度全校課務</a:t>
            </a:r>
            <a:r>
              <a:rPr lang="en-US" altLang="zh-TW" sz="2800" dirty="0" smtClean="0"/>
              <a:t>(</a:t>
            </a:r>
            <a:r>
              <a:rPr lang="zh-TW" altLang="en-US" sz="2800" dirty="0" smtClean="0"/>
              <a:t>先配課再排課</a:t>
            </a:r>
            <a:r>
              <a:rPr lang="en-US" altLang="zh-TW" sz="2800" dirty="0" smtClean="0"/>
              <a:t>)</a:t>
            </a:r>
            <a:endParaRPr lang="en-US" altLang="zh-TW" dirty="0" smtClean="0"/>
          </a:p>
          <a:p>
            <a:r>
              <a:rPr lang="zh-TW" altLang="en-US" sz="2800" dirty="0" smtClean="0"/>
              <a:t>擬定教務處年度計畫與行事</a:t>
            </a:r>
            <a:endParaRPr lang="en-US" altLang="zh-TW" sz="2800" dirty="0" smtClean="0">
              <a:latin typeface="新細明體" panose="02020500000000000000" pitchFamily="18" charset="-120"/>
              <a:ea typeface="新細明體" panose="02020500000000000000" pitchFamily="18" charset="-120"/>
            </a:endParaRPr>
          </a:p>
          <a:p>
            <a:r>
              <a:rPr lang="zh-TW" altLang="en-US" sz="2800" dirty="0" smtClean="0"/>
              <a:t>安排並彙</a:t>
            </a:r>
            <a:r>
              <a:rPr lang="zh-TW" altLang="en-US" sz="2800" dirty="0"/>
              <a:t>整各處室</a:t>
            </a:r>
            <a:r>
              <a:rPr lang="zh-TW" altLang="en-US" sz="2800" dirty="0" smtClean="0"/>
              <a:t>本學年度上學期週三教師進修研習活動</a:t>
            </a:r>
            <a:endParaRPr lang="en-US" altLang="zh-TW" sz="2800" dirty="0" smtClean="0">
              <a:latin typeface="新細明體" panose="02020500000000000000" pitchFamily="18" charset="-120"/>
              <a:ea typeface="新細明體" panose="02020500000000000000" pitchFamily="18" charset="-120"/>
            </a:endParaRPr>
          </a:p>
          <a:p>
            <a:r>
              <a:rPr lang="zh-TW" altLang="en-US" sz="2800" dirty="0" smtClean="0"/>
              <a:t>分發教科書</a:t>
            </a:r>
            <a:r>
              <a:rPr lang="en-US" altLang="zh-TW" sz="2800" dirty="0" smtClean="0"/>
              <a:t>(</a:t>
            </a:r>
            <a:r>
              <a:rPr lang="zh-TW" altLang="en-US" sz="2800" dirty="0" smtClean="0"/>
              <a:t>註冊設備組</a:t>
            </a:r>
            <a:r>
              <a:rPr lang="en-US" altLang="zh-TW" sz="2800" dirty="0" smtClean="0"/>
              <a:t>)</a:t>
            </a:r>
          </a:p>
          <a:p>
            <a:r>
              <a:rPr lang="zh-TW" altLang="en-US" sz="2800" dirty="0" smtClean="0"/>
              <a:t>補救教學暑期開班執行成果填報</a:t>
            </a:r>
            <a:endParaRPr lang="en-US" altLang="zh-TW" sz="2800" dirty="0" smtClean="0"/>
          </a:p>
          <a:p>
            <a:r>
              <a:rPr lang="zh-TW" altLang="en-US" sz="2800" dirty="0" smtClean="0"/>
              <a:t>安排本學年度上學期週三研習時間與行事</a:t>
            </a:r>
            <a:endParaRPr lang="en-US" altLang="zh-TW" sz="2800" dirty="0" smtClean="0"/>
          </a:p>
          <a:p>
            <a:endParaRPr lang="en-US" altLang="zh-TW" sz="2800" dirty="0" smtClean="0"/>
          </a:p>
          <a:p>
            <a:endParaRPr lang="en-US" altLang="zh-TW" sz="2800" dirty="0" smtClean="0"/>
          </a:p>
          <a:p>
            <a:endParaRPr lang="zh-TW" altLang="en-US" sz="2800"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1800" y="5512304"/>
            <a:ext cx="2506662" cy="1002545"/>
          </a:xfrm>
          <a:prstGeom prst="rect">
            <a:avLst/>
          </a:prstGeom>
        </p:spPr>
      </p:pic>
    </p:spTree>
    <p:extLst>
      <p:ext uri="{BB962C8B-B14F-4D97-AF65-F5344CB8AC3E}">
        <p14:creationId xmlns:p14="http://schemas.microsoft.com/office/powerpoint/2010/main" val="4102936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6000" dirty="0" smtClean="0">
                <a:latin typeface="華康標識篇" panose="05050102010706020507" pitchFamily="17" charset="0"/>
              </a:rPr>
              <a:t>|</a:t>
            </a:r>
            <a:r>
              <a:rPr lang="zh-TW" altLang="en-US" sz="6000" dirty="0" smtClean="0"/>
              <a:t>九月份</a:t>
            </a:r>
            <a:endParaRPr lang="zh-TW" altLang="en-US" sz="6000" dirty="0"/>
          </a:p>
        </p:txBody>
      </p:sp>
      <p:sp>
        <p:nvSpPr>
          <p:cNvPr id="3" name="內容版面配置區 2"/>
          <p:cNvSpPr>
            <a:spLocks noGrp="1"/>
          </p:cNvSpPr>
          <p:nvPr>
            <p:ph idx="1"/>
          </p:nvPr>
        </p:nvSpPr>
        <p:spPr>
          <a:xfrm>
            <a:off x="697832" y="1752600"/>
            <a:ext cx="10960768" cy="4229100"/>
          </a:xfrm>
        </p:spPr>
        <p:txBody>
          <a:bodyPr/>
          <a:lstStyle/>
          <a:p>
            <a:r>
              <a:rPr lang="zh-TW" altLang="en-US" sz="2800" dirty="0" smtClean="0"/>
              <a:t>確認並了解本學年度各項教師員額及教師授課鐘點的經費支應來源</a:t>
            </a:r>
            <a:endParaRPr lang="en-US" altLang="zh-TW" sz="2800" dirty="0" smtClean="0"/>
          </a:p>
          <a:p>
            <a:r>
              <a:rPr lang="zh-TW" altLang="en-US" sz="2800" dirty="0" smtClean="0"/>
              <a:t>補救</a:t>
            </a:r>
            <a:r>
              <a:rPr lang="zh-TW" altLang="en-US" sz="2800" dirty="0"/>
              <a:t>教學本學年度第</a:t>
            </a:r>
            <a:r>
              <a:rPr lang="en-US" altLang="zh-TW" sz="2800" dirty="0" smtClean="0"/>
              <a:t>1</a:t>
            </a:r>
            <a:r>
              <a:rPr lang="zh-TW" altLang="en-US" sz="2800" dirty="0" smtClean="0"/>
              <a:t>學期開班情形填報</a:t>
            </a:r>
            <a:endParaRPr lang="en-US" altLang="zh-TW" sz="2800" dirty="0" smtClean="0"/>
          </a:p>
          <a:p>
            <a:r>
              <a:rPr lang="zh-TW" altLang="en-US" sz="2800" dirty="0" smtClean="0"/>
              <a:t>安排上學期各項課後學藝活動</a:t>
            </a:r>
            <a:r>
              <a:rPr lang="en-US" altLang="zh-TW" sz="2800" dirty="0" smtClean="0"/>
              <a:t>(</a:t>
            </a:r>
            <a:r>
              <a:rPr lang="zh-TW" altLang="en-US" sz="2800" dirty="0" smtClean="0"/>
              <a:t>課後照顧</a:t>
            </a:r>
            <a:r>
              <a:rPr lang="zh-TW" altLang="en-US" sz="2800" dirty="0" smtClean="0">
                <a:latin typeface="新細明體" panose="02020500000000000000" pitchFamily="18" charset="-120"/>
                <a:ea typeface="新細明體" panose="02020500000000000000" pitchFamily="18" charset="-120"/>
              </a:rPr>
              <a:t>、</a:t>
            </a:r>
            <a:r>
              <a:rPr lang="zh-TW" altLang="en-US" sz="2800" dirty="0" smtClean="0"/>
              <a:t>課後才藝</a:t>
            </a:r>
            <a:r>
              <a:rPr lang="zh-TW" altLang="en-US" sz="2800" dirty="0" smtClean="0">
                <a:latin typeface="新細明體" panose="02020500000000000000" pitchFamily="18" charset="-120"/>
                <a:ea typeface="新細明體" panose="02020500000000000000" pitchFamily="18" charset="-120"/>
              </a:rPr>
              <a:t>、</a:t>
            </a:r>
            <a:r>
              <a:rPr lang="zh-TW" altLang="en-US" sz="2800" dirty="0" smtClean="0"/>
              <a:t>補救教學</a:t>
            </a:r>
            <a:r>
              <a:rPr lang="en-US" altLang="zh-TW" sz="2800" dirty="0" smtClean="0"/>
              <a:t>)</a:t>
            </a:r>
          </a:p>
          <a:p>
            <a:r>
              <a:rPr lang="zh-TW" altLang="en-US" sz="2800" dirty="0" smtClean="0"/>
              <a:t>產生新學年度課發會成員並選出各領域召集人</a:t>
            </a:r>
            <a:endParaRPr lang="en-US" altLang="zh-TW" sz="2800" dirty="0" smtClean="0"/>
          </a:p>
          <a:p>
            <a:r>
              <a:rPr lang="zh-TW" altLang="en-US" sz="2800" dirty="0" smtClean="0"/>
              <a:t>安排年度各領域作業</a:t>
            </a:r>
            <a:r>
              <a:rPr lang="zh-TW" altLang="en-US" sz="2800" dirty="0"/>
              <a:t>調</a:t>
            </a:r>
            <a:r>
              <a:rPr lang="zh-TW" altLang="en-US" sz="2800" dirty="0" smtClean="0"/>
              <a:t>閱期程</a:t>
            </a:r>
            <a:endParaRPr lang="en-US" altLang="zh-TW" sz="2800" dirty="0" smtClean="0"/>
          </a:p>
          <a:p>
            <a:r>
              <a:rPr lang="zh-TW" altLang="en-US" sz="2800" dirty="0" smtClean="0"/>
              <a:t>申請教科書補助與各項獎助學金</a:t>
            </a:r>
            <a:r>
              <a:rPr lang="en-US" altLang="zh-TW" sz="2800" dirty="0" smtClean="0"/>
              <a:t>(</a:t>
            </a:r>
            <a:r>
              <a:rPr lang="zh-TW" altLang="en-US" sz="2800" dirty="0" smtClean="0"/>
              <a:t>註冊設備組</a:t>
            </a:r>
            <a:r>
              <a:rPr lang="en-US" altLang="zh-TW" sz="2800" dirty="0" smtClean="0"/>
              <a:t>)</a:t>
            </a:r>
          </a:p>
          <a:p>
            <a:endParaRPr lang="en-US" altLang="zh-TW" sz="2800" dirty="0" smtClean="0"/>
          </a:p>
          <a:p>
            <a:endParaRPr lang="zh-TW" altLang="en-US"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1800" y="5512304"/>
            <a:ext cx="2506662" cy="1002545"/>
          </a:xfrm>
          <a:prstGeom prst="rect">
            <a:avLst/>
          </a:prstGeom>
        </p:spPr>
      </p:pic>
    </p:spTree>
    <p:extLst>
      <p:ext uri="{BB962C8B-B14F-4D97-AF65-F5344CB8AC3E}">
        <p14:creationId xmlns:p14="http://schemas.microsoft.com/office/powerpoint/2010/main" val="14642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6000" dirty="0" smtClean="0">
                <a:latin typeface="華康標識篇" panose="05050102010706020507" pitchFamily="17" charset="0"/>
              </a:rPr>
              <a:t>xx</a:t>
            </a:r>
            <a:r>
              <a:rPr lang="zh-TW" altLang="en-US" sz="6000" dirty="0" smtClean="0"/>
              <a:t>十月份</a:t>
            </a:r>
            <a:endParaRPr lang="zh-TW" altLang="en-US" sz="6000" dirty="0"/>
          </a:p>
        </p:txBody>
      </p:sp>
      <p:sp>
        <p:nvSpPr>
          <p:cNvPr id="3" name="內容版面配置區 2"/>
          <p:cNvSpPr>
            <a:spLocks noGrp="1"/>
          </p:cNvSpPr>
          <p:nvPr>
            <p:ph idx="1"/>
          </p:nvPr>
        </p:nvSpPr>
        <p:spPr/>
        <p:txBody>
          <a:bodyPr>
            <a:normAutofit/>
          </a:bodyPr>
          <a:lstStyle/>
          <a:p>
            <a:r>
              <a:rPr lang="zh-TW" altLang="en-US" sz="2800" dirty="0" smtClean="0"/>
              <a:t>延續開學九月份各項工作</a:t>
            </a:r>
            <a:endParaRPr lang="en-US" altLang="zh-TW" sz="2800" dirty="0" smtClean="0"/>
          </a:p>
          <a:p>
            <a:r>
              <a:rPr lang="zh-TW" altLang="en-US" sz="2800" dirty="0"/>
              <a:t>各項年度教務</a:t>
            </a:r>
            <a:r>
              <a:rPr lang="zh-TW" altLang="en-US" sz="2800" dirty="0" smtClean="0"/>
              <a:t>計畫執行</a:t>
            </a:r>
            <a:r>
              <a:rPr lang="zh-TW" altLang="en-US" sz="2800" dirty="0"/>
              <a:t>期</a:t>
            </a:r>
            <a:r>
              <a:rPr lang="zh-TW" altLang="en-US" sz="2800" dirty="0" smtClean="0"/>
              <a:t>程進入後半段及核結的準備</a:t>
            </a:r>
            <a:endParaRPr lang="zh-TW" altLang="en-US" sz="2800" dirty="0"/>
          </a:p>
          <a:p>
            <a:endParaRPr lang="en-US" altLang="zh-TW" sz="2800" dirty="0" smtClean="0"/>
          </a:p>
          <a:p>
            <a:endParaRPr lang="zh-TW" altLang="en-US" sz="2800"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1800" y="5512304"/>
            <a:ext cx="2506662" cy="1002545"/>
          </a:xfrm>
          <a:prstGeom prst="rect">
            <a:avLst/>
          </a:prstGeom>
        </p:spPr>
      </p:pic>
    </p:spTree>
    <p:extLst>
      <p:ext uri="{BB962C8B-B14F-4D97-AF65-F5344CB8AC3E}">
        <p14:creationId xmlns:p14="http://schemas.microsoft.com/office/powerpoint/2010/main" val="1409699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6000" dirty="0" err="1" smtClean="0">
                <a:latin typeface="華康標識篇" panose="05050102010706020507" pitchFamily="17" charset="0"/>
              </a:rPr>
              <a:t>xt</a:t>
            </a:r>
            <a:r>
              <a:rPr lang="zh-TW" altLang="en-US" sz="6000" dirty="0" smtClean="0"/>
              <a:t>十一月</a:t>
            </a:r>
            <a:endParaRPr lang="zh-TW" altLang="en-US" sz="6000" dirty="0"/>
          </a:p>
        </p:txBody>
      </p:sp>
      <p:sp>
        <p:nvSpPr>
          <p:cNvPr id="3" name="內容版面配置區 2"/>
          <p:cNvSpPr>
            <a:spLocks noGrp="1"/>
          </p:cNvSpPr>
          <p:nvPr>
            <p:ph idx="1"/>
          </p:nvPr>
        </p:nvSpPr>
        <p:spPr/>
        <p:txBody>
          <a:bodyPr/>
          <a:lstStyle/>
          <a:p>
            <a:r>
              <a:rPr lang="zh-TW" altLang="en-US" sz="2800" dirty="0" smtClean="0"/>
              <a:t>各項所申請的年度專案教務經費的核結及成果的彙整與準備</a:t>
            </a:r>
            <a:endParaRPr lang="en-US" altLang="zh-TW" sz="2800" dirty="0" smtClean="0"/>
          </a:p>
          <a:p>
            <a:r>
              <a:rPr lang="zh-TW" altLang="en-US" sz="2800" dirty="0" smtClean="0">
                <a:latin typeface="Salesforce Sans"/>
                <a:sym typeface="Salesforce Sans"/>
              </a:rPr>
              <a:t>確認補救教學十二月成長測驗</a:t>
            </a:r>
            <a:r>
              <a:rPr lang="zh-TW" altLang="en-US" sz="2800" dirty="0">
                <a:latin typeface="Salesforce Sans"/>
                <a:sym typeface="Salesforce Sans"/>
              </a:rPr>
              <a:t>名單是否</a:t>
            </a:r>
            <a:r>
              <a:rPr lang="zh-TW" altLang="en-US" sz="2800" dirty="0" smtClean="0">
                <a:latin typeface="Salesforce Sans"/>
                <a:sym typeface="Salesforce Sans"/>
              </a:rPr>
              <a:t>正確</a:t>
            </a:r>
            <a:r>
              <a:rPr lang="en-US" altLang="zh-TW" sz="2800" dirty="0" smtClean="0">
                <a:latin typeface="Salesforce Sans"/>
                <a:sym typeface="Salesforce Sans"/>
              </a:rPr>
              <a:t>(11</a:t>
            </a:r>
            <a:r>
              <a:rPr lang="zh-TW" altLang="en-US" sz="2800" dirty="0" smtClean="0">
                <a:latin typeface="Salesforce Sans"/>
                <a:sym typeface="Salesforce Sans"/>
              </a:rPr>
              <a:t>月底</a:t>
            </a:r>
            <a:r>
              <a:rPr lang="en-US" altLang="zh-TW" sz="2800" dirty="0" smtClean="0">
                <a:latin typeface="Salesforce Sans"/>
                <a:sym typeface="Salesforce Sans"/>
              </a:rPr>
              <a:t>)</a:t>
            </a:r>
            <a:endParaRPr lang="en-US" altLang="zh-TW" sz="2800" dirty="0">
              <a:latin typeface="Salesforce Sans"/>
              <a:sym typeface="Salesforce Sans"/>
            </a:endParaRPr>
          </a:p>
          <a:p>
            <a:r>
              <a:rPr lang="zh-TW" altLang="en-US" sz="2800" dirty="0">
                <a:latin typeface="Salesforce Sans"/>
                <a:sym typeface="Salesforce Sans"/>
              </a:rPr>
              <a:t>預約</a:t>
            </a:r>
            <a:r>
              <a:rPr lang="zh-TW" altLang="en-US" sz="2800" dirty="0" smtClean="0">
                <a:latin typeface="Salesforce Sans"/>
                <a:sym typeface="Salesforce Sans"/>
              </a:rPr>
              <a:t>安排補救教學十二月份成長測驗時間</a:t>
            </a:r>
            <a:r>
              <a:rPr lang="en-US" altLang="zh-TW" sz="2800" dirty="0" smtClean="0">
                <a:latin typeface="Salesforce Sans"/>
                <a:sym typeface="Salesforce Sans"/>
              </a:rPr>
              <a:t>(11</a:t>
            </a:r>
            <a:r>
              <a:rPr lang="zh-TW" altLang="en-US" sz="2800" dirty="0" smtClean="0">
                <a:latin typeface="Salesforce Sans"/>
                <a:sym typeface="Salesforce Sans"/>
              </a:rPr>
              <a:t>月底</a:t>
            </a:r>
            <a:r>
              <a:rPr lang="en-US" altLang="zh-TW" sz="2800" dirty="0" smtClean="0">
                <a:latin typeface="Salesforce Sans"/>
                <a:sym typeface="Salesforce Sans"/>
              </a:rPr>
              <a:t>)</a:t>
            </a:r>
            <a:endParaRPr lang="en-US" altLang="zh-TW" sz="2800" dirty="0">
              <a:latin typeface="Salesforce Sans"/>
              <a:sym typeface="Salesforce Sans"/>
            </a:endParaRPr>
          </a:p>
          <a:p>
            <a:endParaRPr lang="en-US" altLang="zh-TW" sz="2800" dirty="0" smtClean="0"/>
          </a:p>
          <a:p>
            <a:endParaRPr lang="en-US" altLang="zh-TW" dirty="0" smtClean="0"/>
          </a:p>
          <a:p>
            <a:endParaRPr lang="zh-TW" altLang="en-US"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1800" y="5512304"/>
            <a:ext cx="2506662" cy="1002545"/>
          </a:xfrm>
          <a:prstGeom prst="rect">
            <a:avLst/>
          </a:prstGeom>
        </p:spPr>
      </p:pic>
    </p:spTree>
    <p:extLst>
      <p:ext uri="{BB962C8B-B14F-4D97-AF65-F5344CB8AC3E}">
        <p14:creationId xmlns:p14="http://schemas.microsoft.com/office/powerpoint/2010/main" val="4084969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6000" dirty="0" err="1" smtClean="0">
                <a:latin typeface="華康標識篇" panose="05050102010706020507" pitchFamily="17" charset="0"/>
              </a:rPr>
              <a:t>xu</a:t>
            </a:r>
            <a:r>
              <a:rPr lang="zh-TW" altLang="en-US" sz="6000" dirty="0" smtClean="0"/>
              <a:t>十二月份</a:t>
            </a:r>
            <a:endParaRPr lang="zh-TW" altLang="en-US" sz="6000" dirty="0"/>
          </a:p>
        </p:txBody>
      </p:sp>
      <p:sp>
        <p:nvSpPr>
          <p:cNvPr id="3" name="內容版面配置區 2"/>
          <p:cNvSpPr>
            <a:spLocks noGrp="1"/>
          </p:cNvSpPr>
          <p:nvPr>
            <p:ph idx="1"/>
          </p:nvPr>
        </p:nvSpPr>
        <p:spPr/>
        <p:txBody>
          <a:bodyPr>
            <a:normAutofit/>
          </a:bodyPr>
          <a:lstStyle/>
          <a:p>
            <a:r>
              <a:rPr lang="zh-TW" altLang="en-US" sz="2800" dirty="0"/>
              <a:t>各項所申請的年度專案教務經費的核</a:t>
            </a:r>
            <a:r>
              <a:rPr lang="zh-TW" altLang="en-US" sz="2800" dirty="0" smtClean="0"/>
              <a:t>結與成果</a:t>
            </a:r>
            <a:r>
              <a:rPr lang="zh-TW" altLang="en-US" sz="2800" dirty="0"/>
              <a:t>的彙</a:t>
            </a:r>
            <a:r>
              <a:rPr lang="zh-TW" altLang="en-US" sz="2800" dirty="0" smtClean="0"/>
              <a:t>整</a:t>
            </a:r>
            <a:endParaRPr lang="en-US" altLang="zh-TW" sz="2800" dirty="0" smtClean="0"/>
          </a:p>
          <a:p>
            <a:r>
              <a:rPr lang="zh-TW" altLang="en-US" sz="2800" dirty="0" smtClean="0"/>
              <a:t>完成</a:t>
            </a:r>
            <a:r>
              <a:rPr lang="zh-TW" altLang="en-US" sz="2800" dirty="0">
                <a:latin typeface="Salesforce Sans"/>
                <a:sym typeface="Salesforce Sans"/>
              </a:rPr>
              <a:t>補救教學十二月份成長</a:t>
            </a:r>
            <a:r>
              <a:rPr lang="zh-TW" altLang="en-US" sz="2800" dirty="0" smtClean="0">
                <a:latin typeface="Salesforce Sans"/>
                <a:sym typeface="Salesforce Sans"/>
              </a:rPr>
              <a:t>測驗 </a:t>
            </a:r>
            <a:endParaRPr lang="en-US" altLang="zh-TW" sz="2800" dirty="0" smtClean="0">
              <a:latin typeface="Salesforce Sans"/>
              <a:sym typeface="Salesforce Sans"/>
            </a:endParaRPr>
          </a:p>
          <a:p>
            <a:r>
              <a:rPr lang="zh-TW" altLang="en-US" sz="2800" dirty="0" smtClean="0">
                <a:latin typeface="Salesforce Sans"/>
                <a:sym typeface="Salesforce Sans"/>
              </a:rPr>
              <a:t>提醒級任及授課教師觀看補救教學測驗結果</a:t>
            </a:r>
            <a:endParaRPr lang="en-US" altLang="zh-TW" sz="2800"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1800" y="5512304"/>
            <a:ext cx="2506662" cy="1002545"/>
          </a:xfrm>
          <a:prstGeom prst="rect">
            <a:avLst/>
          </a:prstGeom>
        </p:spPr>
      </p:pic>
    </p:spTree>
    <p:extLst>
      <p:ext uri="{BB962C8B-B14F-4D97-AF65-F5344CB8AC3E}">
        <p14:creationId xmlns:p14="http://schemas.microsoft.com/office/powerpoint/2010/main" val="603103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6000" dirty="0" smtClean="0">
                <a:latin typeface="華康標識篇" panose="05050102010706020507" pitchFamily="17" charset="0"/>
              </a:rPr>
              <a:t>t</a:t>
            </a:r>
            <a:r>
              <a:rPr lang="zh-TW" altLang="en-US" sz="6000" dirty="0" smtClean="0"/>
              <a:t>一月份</a:t>
            </a:r>
            <a:endParaRPr lang="zh-TW" altLang="en-US" sz="6000" dirty="0"/>
          </a:p>
        </p:txBody>
      </p:sp>
      <p:sp>
        <p:nvSpPr>
          <p:cNvPr id="3" name="內容版面配置區 2"/>
          <p:cNvSpPr>
            <a:spLocks noGrp="1"/>
          </p:cNvSpPr>
          <p:nvPr>
            <p:ph idx="1"/>
          </p:nvPr>
        </p:nvSpPr>
        <p:spPr/>
        <p:txBody>
          <a:bodyPr/>
          <a:lstStyle/>
          <a:p>
            <a:r>
              <a:rPr lang="zh-TW" altLang="en-US" sz="2800" dirty="0" smtClean="0"/>
              <a:t>訂購下學期教科書數量</a:t>
            </a:r>
            <a:r>
              <a:rPr lang="en-US" altLang="zh-TW" sz="2800" dirty="0" smtClean="0"/>
              <a:t>(</a:t>
            </a:r>
            <a:r>
              <a:rPr lang="zh-TW" altLang="en-US" sz="2800" dirty="0" smtClean="0"/>
              <a:t>註冊設備組</a:t>
            </a:r>
            <a:r>
              <a:rPr lang="en-US" altLang="zh-TW" sz="2800" dirty="0" smtClean="0"/>
              <a:t>)</a:t>
            </a:r>
          </a:p>
          <a:p>
            <a:r>
              <a:rPr lang="zh-TW" altLang="en-US" sz="2800" dirty="0" smtClean="0"/>
              <a:t>安排寒假教師備課研習或活動</a:t>
            </a:r>
            <a:endParaRPr lang="en-US" altLang="zh-TW" sz="2800" dirty="0" smtClean="0"/>
          </a:p>
          <a:p>
            <a:r>
              <a:rPr lang="zh-TW" altLang="en-US" sz="2800" dirty="0"/>
              <a:t>安排本學年</a:t>
            </a:r>
            <a:r>
              <a:rPr lang="zh-TW" altLang="en-US" sz="2800" dirty="0" smtClean="0"/>
              <a:t>度下學期</a:t>
            </a:r>
            <a:r>
              <a:rPr lang="zh-TW" altLang="en-US" sz="2800" dirty="0"/>
              <a:t>週三研習時間與</a:t>
            </a:r>
            <a:r>
              <a:rPr lang="zh-TW" altLang="en-US" sz="2800" dirty="0" smtClean="0"/>
              <a:t>行事</a:t>
            </a:r>
            <a:endParaRPr lang="en-US" altLang="zh-TW" sz="2800" dirty="0" smtClean="0"/>
          </a:p>
          <a:p>
            <a:r>
              <a:rPr lang="zh-TW" altLang="en-US" sz="2800" dirty="0" smtClean="0"/>
              <a:t>期末檢核上學期成績上傳</a:t>
            </a:r>
            <a:endParaRPr lang="en-US" altLang="zh-TW" sz="2800" dirty="0" smtClean="0"/>
          </a:p>
          <a:p>
            <a:r>
              <a:rPr lang="zh-TW" altLang="en-US" sz="2800" dirty="0"/>
              <a:t>補救教學本學年度第</a:t>
            </a:r>
            <a:r>
              <a:rPr lang="en-US" altLang="zh-TW" sz="2800" dirty="0"/>
              <a:t>1</a:t>
            </a:r>
            <a:r>
              <a:rPr lang="zh-TW" altLang="en-US" sz="2800" dirty="0" smtClean="0"/>
              <a:t>學期執行成果填報</a:t>
            </a:r>
            <a:endParaRPr lang="en-US" altLang="zh-TW" sz="2800" dirty="0" smtClean="0"/>
          </a:p>
          <a:p>
            <a:r>
              <a:rPr lang="zh-TW" altLang="en-US" sz="2800" dirty="0" smtClean="0"/>
              <a:t>補救教學寒假開班情形</a:t>
            </a:r>
            <a:r>
              <a:rPr lang="en-US" altLang="zh-TW" sz="2800" dirty="0" smtClean="0"/>
              <a:t>(1</a:t>
            </a:r>
            <a:r>
              <a:rPr lang="zh-TW" altLang="en-US" sz="2800" dirty="0" smtClean="0"/>
              <a:t>月底</a:t>
            </a:r>
            <a:r>
              <a:rPr lang="en-US" altLang="zh-TW" sz="2800" dirty="0" smtClean="0"/>
              <a:t>)</a:t>
            </a:r>
            <a:endParaRPr lang="en-US" altLang="zh-TW" sz="2800" dirty="0"/>
          </a:p>
          <a:p>
            <a:endParaRPr lang="en-US" altLang="zh-TW" sz="2800" dirty="0" smtClean="0"/>
          </a:p>
          <a:p>
            <a:endParaRPr lang="en-US" altLang="zh-TW" sz="2800" dirty="0"/>
          </a:p>
          <a:p>
            <a:endParaRPr lang="en-US" altLang="zh-TW" dirty="0"/>
          </a:p>
          <a:p>
            <a:endParaRPr lang="en-US" altLang="zh-TW" dirty="0" smtClean="0"/>
          </a:p>
          <a:p>
            <a:endParaRPr lang="zh-TW" altLang="en-US"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1800" y="5512304"/>
            <a:ext cx="2506662" cy="1002545"/>
          </a:xfrm>
          <a:prstGeom prst="rect">
            <a:avLst/>
          </a:prstGeom>
        </p:spPr>
      </p:pic>
    </p:spTree>
    <p:extLst>
      <p:ext uri="{BB962C8B-B14F-4D97-AF65-F5344CB8AC3E}">
        <p14:creationId xmlns:p14="http://schemas.microsoft.com/office/powerpoint/2010/main" val="3002891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dirty="0" smtClean="0"/>
              <a:t>教務主任與教學組長的角色與責任</a:t>
            </a:r>
            <a:endParaRPr lang="zh-TW" altLang="en-US" sz="4800" dirty="0"/>
          </a:p>
        </p:txBody>
      </p:sp>
      <p:sp>
        <p:nvSpPr>
          <p:cNvPr id="3" name="內容版面配置區 2"/>
          <p:cNvSpPr>
            <a:spLocks noGrp="1"/>
          </p:cNvSpPr>
          <p:nvPr>
            <p:ph idx="1"/>
          </p:nvPr>
        </p:nvSpPr>
        <p:spPr/>
        <p:txBody>
          <a:bodyPr>
            <a:normAutofit/>
          </a:bodyPr>
          <a:lstStyle/>
          <a:p>
            <a:r>
              <a:rPr lang="zh-TW" altLang="en-US" sz="3200" dirty="0" smtClean="0">
                <a:hlinkClick r:id="rId2" action="ppaction://hlinkfile"/>
              </a:rPr>
              <a:t>教務主任的職能角色扮</a:t>
            </a:r>
            <a:r>
              <a:rPr lang="zh-TW" altLang="en-US" sz="3200" dirty="0">
                <a:hlinkClick r:id="rId2" action="ppaction://hlinkfile"/>
              </a:rPr>
              <a:t>演</a:t>
            </a:r>
            <a:endParaRPr lang="en-US" altLang="zh-TW" sz="3200" dirty="0" smtClean="0"/>
          </a:p>
          <a:p>
            <a:r>
              <a:rPr lang="zh-TW" altLang="en-US" sz="3200" dirty="0" smtClean="0"/>
              <a:t>校長的幕僚和得力助手、學校的首席主任</a:t>
            </a:r>
            <a:endParaRPr lang="en-US" altLang="zh-TW" sz="3200" dirty="0" smtClean="0"/>
          </a:p>
          <a:p>
            <a:r>
              <a:rPr lang="zh-TW" altLang="en-US" sz="3200" dirty="0" smtClean="0"/>
              <a:t>教主的好幫手</a:t>
            </a:r>
            <a:r>
              <a:rPr lang="zh-TW" altLang="en-US" sz="3200" dirty="0" smtClean="0">
                <a:latin typeface="新細明體" panose="02020500000000000000" pitchFamily="18" charset="-120"/>
                <a:ea typeface="新細明體" panose="02020500000000000000" pitchFamily="18" charset="-120"/>
              </a:rPr>
              <a:t>、</a:t>
            </a:r>
            <a:r>
              <a:rPr lang="zh-TW" altLang="en-US" sz="3200" dirty="0" smtClean="0"/>
              <a:t>學校第一大組</a:t>
            </a:r>
            <a:endParaRPr lang="en-US" altLang="zh-TW" sz="3200" dirty="0" smtClean="0"/>
          </a:p>
          <a:p>
            <a:r>
              <a:rPr lang="zh-TW" altLang="en-US" sz="3200" dirty="0" smtClean="0"/>
              <a:t>都是行政與教學的橋樑</a:t>
            </a:r>
            <a:endParaRPr lang="en-US" altLang="zh-TW" sz="3200" dirty="0" smtClean="0"/>
          </a:p>
          <a:p>
            <a:r>
              <a:rPr lang="zh-TW" altLang="en-US" sz="3200" dirty="0" smtClean="0"/>
              <a:t>都是課程與教學領導人</a:t>
            </a:r>
            <a:endParaRPr lang="zh-TW" altLang="en-US" sz="3200" dirty="0"/>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5769" y="5512304"/>
            <a:ext cx="2506662" cy="1002545"/>
          </a:xfrm>
          <a:prstGeom prst="rect">
            <a:avLst/>
          </a:prstGeom>
        </p:spPr>
      </p:pic>
    </p:spTree>
    <p:extLst>
      <p:ext uri="{BB962C8B-B14F-4D97-AF65-F5344CB8AC3E}">
        <p14:creationId xmlns:p14="http://schemas.microsoft.com/office/powerpoint/2010/main" val="287077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6000" dirty="0" smtClean="0">
                <a:latin typeface="華康標識篇" panose="05050102010706020507" pitchFamily="17" charset="0"/>
              </a:rPr>
              <a:t>u</a:t>
            </a:r>
            <a:r>
              <a:rPr lang="zh-TW" altLang="en-US" sz="6000" dirty="0" smtClean="0"/>
              <a:t>二月份</a:t>
            </a:r>
            <a:endParaRPr lang="zh-TW" altLang="en-US" sz="6000" dirty="0"/>
          </a:p>
        </p:txBody>
      </p:sp>
      <p:sp>
        <p:nvSpPr>
          <p:cNvPr id="3" name="內容版面配置區 2"/>
          <p:cNvSpPr>
            <a:spLocks noGrp="1"/>
          </p:cNvSpPr>
          <p:nvPr>
            <p:ph idx="1"/>
          </p:nvPr>
        </p:nvSpPr>
        <p:spPr>
          <a:xfrm>
            <a:off x="1065213" y="1752600"/>
            <a:ext cx="10557291" cy="4229100"/>
          </a:xfrm>
        </p:spPr>
        <p:txBody>
          <a:bodyPr>
            <a:normAutofit/>
          </a:bodyPr>
          <a:lstStyle/>
          <a:p>
            <a:r>
              <a:rPr lang="zh-TW" altLang="en-US" sz="2800" dirty="0" smtClean="0"/>
              <a:t>補救教學寒假執行成果填報</a:t>
            </a:r>
            <a:endParaRPr lang="en-US" altLang="zh-TW" sz="2800" dirty="0" smtClean="0"/>
          </a:p>
          <a:p>
            <a:r>
              <a:rPr lang="zh-TW" altLang="en-US" sz="2800" dirty="0" smtClean="0"/>
              <a:t>補救</a:t>
            </a:r>
            <a:r>
              <a:rPr lang="zh-TW" altLang="en-US" sz="2800" dirty="0"/>
              <a:t>教學本學年度</a:t>
            </a:r>
            <a:r>
              <a:rPr lang="zh-TW" altLang="en-US" sz="2800" dirty="0" smtClean="0"/>
              <a:t>第</a:t>
            </a:r>
            <a:r>
              <a:rPr lang="en-US" altLang="zh-TW" sz="2800" dirty="0" smtClean="0"/>
              <a:t>2</a:t>
            </a:r>
            <a:r>
              <a:rPr lang="zh-TW" altLang="en-US" sz="2800" dirty="0" smtClean="0"/>
              <a:t>學期</a:t>
            </a:r>
            <a:r>
              <a:rPr lang="zh-TW" altLang="en-US" sz="2800" dirty="0"/>
              <a:t>開班情形</a:t>
            </a:r>
            <a:r>
              <a:rPr lang="zh-TW" altLang="en-US" sz="2800" dirty="0" smtClean="0"/>
              <a:t>填報</a:t>
            </a:r>
            <a:endParaRPr lang="en-US" altLang="zh-TW" sz="2800" dirty="0" smtClean="0"/>
          </a:p>
          <a:p>
            <a:r>
              <a:rPr lang="zh-TW" altLang="en-US" sz="2800" dirty="0" smtClean="0"/>
              <a:t>安排下學期</a:t>
            </a:r>
            <a:r>
              <a:rPr lang="zh-TW" altLang="en-US" sz="2800" dirty="0"/>
              <a:t>各項課後學藝活動</a:t>
            </a:r>
            <a:r>
              <a:rPr lang="en-US" altLang="zh-TW" sz="2800" dirty="0"/>
              <a:t>(</a:t>
            </a:r>
            <a:r>
              <a:rPr lang="zh-TW" altLang="en-US" sz="2800" dirty="0"/>
              <a:t>課後照顧</a:t>
            </a:r>
            <a:r>
              <a:rPr lang="zh-TW" altLang="en-US" sz="2800" dirty="0">
                <a:latin typeface="新細明體" panose="02020500000000000000" pitchFamily="18" charset="-120"/>
                <a:ea typeface="新細明體" panose="02020500000000000000" pitchFamily="18" charset="-120"/>
              </a:rPr>
              <a:t>、</a:t>
            </a:r>
            <a:r>
              <a:rPr lang="zh-TW" altLang="en-US" sz="2800" dirty="0"/>
              <a:t>課後才藝</a:t>
            </a:r>
            <a:r>
              <a:rPr lang="zh-TW" altLang="en-US" sz="2800" dirty="0">
                <a:latin typeface="新細明體" panose="02020500000000000000" pitchFamily="18" charset="-120"/>
                <a:ea typeface="新細明體" panose="02020500000000000000" pitchFamily="18" charset="-120"/>
              </a:rPr>
              <a:t>、</a:t>
            </a:r>
            <a:r>
              <a:rPr lang="zh-TW" altLang="en-US" sz="2800" dirty="0"/>
              <a:t>補救教學</a:t>
            </a:r>
            <a:r>
              <a:rPr lang="en-US" altLang="zh-TW" sz="2800" dirty="0"/>
              <a:t>)</a:t>
            </a:r>
          </a:p>
          <a:p>
            <a:endParaRPr lang="en-US" altLang="zh-TW" sz="2800" dirty="0" smtClean="0"/>
          </a:p>
          <a:p>
            <a:endParaRPr lang="en-US" altLang="zh-TW" sz="2800"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1800" y="5512304"/>
            <a:ext cx="2506662" cy="1002545"/>
          </a:xfrm>
          <a:prstGeom prst="rect">
            <a:avLst/>
          </a:prstGeom>
        </p:spPr>
      </p:pic>
    </p:spTree>
    <p:extLst>
      <p:ext uri="{BB962C8B-B14F-4D97-AF65-F5344CB8AC3E}">
        <p14:creationId xmlns:p14="http://schemas.microsoft.com/office/powerpoint/2010/main" val="890586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6000" dirty="0" smtClean="0">
                <a:latin typeface="華康標識篇" panose="05050102010706020507" pitchFamily="17" charset="0"/>
              </a:rPr>
              <a:t>v</a:t>
            </a:r>
            <a:r>
              <a:rPr lang="zh-TW" altLang="en-US" sz="6000" dirty="0" smtClean="0"/>
              <a:t>三月份</a:t>
            </a:r>
            <a:endParaRPr lang="zh-TW" altLang="en-US" sz="6000" dirty="0"/>
          </a:p>
        </p:txBody>
      </p:sp>
      <p:sp>
        <p:nvSpPr>
          <p:cNvPr id="3" name="內容版面配置區 2"/>
          <p:cNvSpPr>
            <a:spLocks noGrp="1"/>
          </p:cNvSpPr>
          <p:nvPr>
            <p:ph idx="1"/>
          </p:nvPr>
        </p:nvSpPr>
        <p:spPr/>
        <p:txBody>
          <a:bodyPr>
            <a:normAutofit/>
          </a:bodyPr>
          <a:lstStyle/>
          <a:p>
            <a:r>
              <a:rPr lang="zh-TW" altLang="en-US" sz="2800" dirty="0" smtClean="0"/>
              <a:t>各項年度教務計畫展開執行期程</a:t>
            </a:r>
            <a:endParaRPr lang="zh-TW" altLang="en-US" sz="2800"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1800" y="5512304"/>
            <a:ext cx="2506662" cy="1002545"/>
          </a:xfrm>
          <a:prstGeom prst="rect">
            <a:avLst/>
          </a:prstGeom>
        </p:spPr>
      </p:pic>
    </p:spTree>
    <p:extLst>
      <p:ext uri="{BB962C8B-B14F-4D97-AF65-F5344CB8AC3E}">
        <p14:creationId xmlns:p14="http://schemas.microsoft.com/office/powerpoint/2010/main" val="3681169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5212" y="0"/>
            <a:ext cx="10058402" cy="1219200"/>
          </a:xfrm>
        </p:spPr>
        <p:txBody>
          <a:bodyPr>
            <a:normAutofit/>
          </a:bodyPr>
          <a:lstStyle/>
          <a:p>
            <a:r>
              <a:rPr lang="zh-TW" altLang="en-US" sz="5400" dirty="0" smtClean="0"/>
              <a:t>結語</a:t>
            </a:r>
            <a:endParaRPr lang="zh-TW" altLang="en-US" sz="5400" dirty="0"/>
          </a:p>
        </p:txBody>
      </p:sp>
      <p:sp>
        <p:nvSpPr>
          <p:cNvPr id="3" name="內容版面配置區 2"/>
          <p:cNvSpPr>
            <a:spLocks noGrp="1"/>
          </p:cNvSpPr>
          <p:nvPr>
            <p:ph idx="1"/>
          </p:nvPr>
        </p:nvSpPr>
        <p:spPr>
          <a:xfrm>
            <a:off x="1538288" y="1561849"/>
            <a:ext cx="9412288" cy="3734051"/>
          </a:xfrm>
        </p:spPr>
        <p:txBody>
          <a:bodyPr>
            <a:normAutofit/>
          </a:bodyPr>
          <a:lstStyle/>
          <a:p>
            <a:pPr>
              <a:buFontTx/>
              <a:buNone/>
            </a:pPr>
            <a:r>
              <a:rPr lang="zh-TW" altLang="en-US" sz="3600" dirty="0" smtClean="0"/>
              <a:t>行</a:t>
            </a:r>
            <a:r>
              <a:rPr lang="zh-TW" altLang="en-US" sz="3600" dirty="0"/>
              <a:t>到水窮處，坐看雲起時</a:t>
            </a:r>
            <a:r>
              <a:rPr lang="zh-TW" altLang="en-US" sz="3600" dirty="0" smtClean="0"/>
              <a:t>。</a:t>
            </a:r>
            <a:endParaRPr lang="zh-TW" altLang="en-US" sz="3600" dirty="0"/>
          </a:p>
          <a:p>
            <a:pPr>
              <a:buFontTx/>
              <a:buNone/>
            </a:pPr>
            <a:r>
              <a:rPr lang="zh-TW" altLang="en-US" sz="3600" dirty="0" smtClean="0"/>
              <a:t>用自己的速度走自己的路，不在於成果豐碩，</a:t>
            </a:r>
            <a:endParaRPr lang="en-US" altLang="zh-TW" sz="3600" dirty="0" smtClean="0"/>
          </a:p>
          <a:p>
            <a:pPr>
              <a:buFontTx/>
              <a:buNone/>
            </a:pPr>
            <a:r>
              <a:rPr lang="zh-TW" altLang="en-US" sz="3600" dirty="0" smtClean="0"/>
              <a:t>而在於歷程中的點滴收穫</a:t>
            </a:r>
            <a:r>
              <a:rPr lang="zh-TW" altLang="en-US" sz="3600" dirty="0" smtClean="0">
                <a:latin typeface="新細明體" panose="02020500000000000000" pitchFamily="18" charset="-120"/>
                <a:ea typeface="新細明體" panose="02020500000000000000" pitchFamily="18" charset="-120"/>
              </a:rPr>
              <a:t>。</a:t>
            </a:r>
            <a:endParaRPr lang="zh-TW" altLang="en-US" sz="3600"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488" y="1562100"/>
            <a:ext cx="812800" cy="812800"/>
          </a:xfrm>
          <a:prstGeom prst="rect">
            <a:avLst/>
          </a:prstGeom>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6700" y="5537704"/>
            <a:ext cx="2506662" cy="1002545"/>
          </a:xfrm>
          <a:prstGeom prst="rect">
            <a:avLst/>
          </a:prstGeom>
        </p:spPr>
      </p:pic>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238" y="2311149"/>
            <a:ext cx="812800" cy="812800"/>
          </a:xfrm>
          <a:prstGeom prst="rect">
            <a:avLst/>
          </a:prstGeom>
        </p:spPr>
      </p:pic>
    </p:spTree>
    <p:extLst>
      <p:ext uri="{BB962C8B-B14F-4D97-AF65-F5344CB8AC3E}">
        <p14:creationId xmlns:p14="http://schemas.microsoft.com/office/powerpoint/2010/main" val="151452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03550" y="971550"/>
            <a:ext cx="8851900" cy="3095625"/>
          </a:xfrm>
        </p:spPr>
        <p:txBody>
          <a:bodyPr rtlCol="0">
            <a:noAutofit/>
          </a:bodyPr>
          <a:lstStyle/>
          <a:p>
            <a:pPr>
              <a:lnSpc>
                <a:spcPts val="10000"/>
              </a:lnSpc>
            </a:pPr>
            <a:r>
              <a:rPr lang="zh-TW" altLang="en-US" sz="5400" dirty="0">
                <a:sym typeface="Salesforce Sans"/>
              </a:rPr>
              <a:t>自發互動共</a:t>
            </a:r>
            <a:r>
              <a:rPr lang="zh-TW" altLang="en-US" sz="5400" dirty="0" smtClean="0">
                <a:sym typeface="Salesforce Sans"/>
              </a:rPr>
              <a:t>好  一起</a:t>
            </a:r>
            <a:r>
              <a:rPr lang="zh-TW" altLang="en-US" sz="5400" dirty="0">
                <a:sym typeface="Salesforce Sans"/>
              </a:rPr>
              <a:t>協力同行</a:t>
            </a:r>
            <a:r>
              <a:rPr lang="zh-TW" altLang="en-US" sz="6600" dirty="0">
                <a:sym typeface="Salesforce Sans"/>
              </a:rPr>
              <a:t/>
            </a:r>
            <a:br>
              <a:rPr lang="zh-TW" altLang="en-US" sz="6600" dirty="0">
                <a:sym typeface="Salesforce Sans"/>
              </a:rPr>
            </a:br>
            <a:r>
              <a:rPr lang="zh-TW" altLang="en-US" sz="6600" dirty="0" smtClean="0">
                <a:sym typeface="Salesforce Sans"/>
              </a:rPr>
              <a:t>      </a:t>
            </a:r>
            <a:endParaRPr lang="zh-TW" altLang="en-US" sz="6600" dirty="0">
              <a:sym typeface="Salesforce Sans"/>
            </a:endParaRPr>
          </a:p>
        </p:txBody>
      </p:sp>
      <p:sp>
        <p:nvSpPr>
          <p:cNvPr id="3" name="文字預留位置 2"/>
          <p:cNvSpPr>
            <a:spLocks noGrp="1"/>
          </p:cNvSpPr>
          <p:nvPr>
            <p:ph type="body" idx="1"/>
          </p:nvPr>
        </p:nvSpPr>
        <p:spPr>
          <a:xfrm>
            <a:off x="5556250" y="3152775"/>
            <a:ext cx="3746500" cy="914400"/>
          </a:xfrm>
        </p:spPr>
        <p:txBody>
          <a:bodyPr rtlCol="0">
            <a:noAutofit/>
          </a:bodyPr>
          <a:lstStyle/>
          <a:p>
            <a:r>
              <a:rPr lang="zh-TW" altLang="en-US" sz="6000" dirty="0">
                <a:sym typeface="Salesforce Sans"/>
              </a:rPr>
              <a:t>感謝聆聽</a:t>
            </a:r>
            <a:br>
              <a:rPr lang="zh-TW" altLang="en-US" sz="6000" dirty="0">
                <a:sym typeface="Salesforce Sans"/>
              </a:rPr>
            </a:br>
            <a:endParaRPr lang="zh-TW" altLang="en-US" sz="6000" dirty="0">
              <a:sym typeface="Salesforce Sans"/>
            </a:endParaRP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2100" y="4292600"/>
            <a:ext cx="5588040" cy="2234949"/>
          </a:xfrm>
          <a:prstGeom prst="rect">
            <a:avLst/>
          </a:prstGeom>
        </p:spPr>
      </p:pic>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12"/>
          <p:cNvSpPr>
            <a:spLocks noGrp="1"/>
          </p:cNvSpPr>
          <p:nvPr>
            <p:ph type="title"/>
          </p:nvPr>
        </p:nvSpPr>
        <p:spPr/>
        <p:txBody>
          <a:bodyPr rtlCol="0">
            <a:normAutofit/>
          </a:bodyPr>
          <a:lstStyle/>
          <a:p>
            <a:pPr rtl="0"/>
            <a:r>
              <a:rPr lang="zh-TW" altLang="en-US" sz="4800" dirty="0" smtClean="0">
                <a:latin typeface="Salesforce Sans"/>
                <a:sym typeface="Salesforce Sans"/>
              </a:rPr>
              <a:t>教務主任工作職掌一</a:t>
            </a:r>
            <a:endParaRPr lang="zh-TW" altLang="en-US" sz="4800" dirty="0">
              <a:latin typeface="Salesforce Sans"/>
              <a:sym typeface="Salesforce Sans"/>
            </a:endParaRPr>
          </a:p>
        </p:txBody>
      </p:sp>
      <p:sp>
        <p:nvSpPr>
          <p:cNvPr id="14" name="內容預留位置 13"/>
          <p:cNvSpPr>
            <a:spLocks noGrp="1"/>
          </p:cNvSpPr>
          <p:nvPr>
            <p:ph idx="1"/>
          </p:nvPr>
        </p:nvSpPr>
        <p:spPr>
          <a:xfrm>
            <a:off x="1065212" y="1720976"/>
            <a:ext cx="10058400" cy="4870324"/>
          </a:xfrm>
        </p:spPr>
        <p:txBody>
          <a:bodyPr rtlCol="0">
            <a:normAutofit lnSpcReduction="10000"/>
          </a:bodyPr>
          <a:lstStyle/>
          <a:p>
            <a:pPr rtl="0"/>
            <a:r>
              <a:rPr lang="zh-TW" altLang="en-US" sz="2800" dirty="0" smtClean="0">
                <a:latin typeface="Salesforce Sans"/>
                <a:sym typeface="Salesforce Sans"/>
              </a:rPr>
              <a:t>擬定教務處工作計畫</a:t>
            </a:r>
            <a:r>
              <a:rPr lang="zh-TW" altLang="en-US" sz="2800" dirty="0" smtClean="0">
                <a:latin typeface="新細明體" panose="02020500000000000000" pitchFamily="18" charset="-120"/>
                <a:ea typeface="新細明體" panose="02020500000000000000" pitchFamily="18" charset="-120"/>
                <a:sym typeface="Salesforce Sans"/>
              </a:rPr>
              <a:t>。</a:t>
            </a:r>
            <a:endParaRPr lang="en-US" altLang="zh-TW" sz="2800" dirty="0" smtClean="0">
              <a:latin typeface="Salesforce Sans"/>
              <a:sym typeface="Salesforce Sans"/>
            </a:endParaRPr>
          </a:p>
          <a:p>
            <a:pPr rtl="0"/>
            <a:r>
              <a:rPr lang="zh-TW" altLang="en-US" sz="2800" dirty="0" smtClean="0">
                <a:latin typeface="Salesforce Sans"/>
                <a:sym typeface="Salesforce Sans"/>
              </a:rPr>
              <a:t>彙編學校學年度行事曆</a:t>
            </a:r>
            <a:r>
              <a:rPr lang="zh-TW" altLang="en-US" sz="2800" dirty="0" smtClean="0">
                <a:latin typeface="新細明體" panose="02020500000000000000" pitchFamily="18" charset="-120"/>
                <a:ea typeface="新細明體" panose="02020500000000000000" pitchFamily="18" charset="-120"/>
                <a:sym typeface="Salesforce Sans"/>
              </a:rPr>
              <a:t>。</a:t>
            </a:r>
            <a:endParaRPr lang="zh-TW" altLang="en-US" sz="2800" dirty="0">
              <a:latin typeface="Salesforce Sans"/>
              <a:sym typeface="Salesforce Sans"/>
            </a:endParaRPr>
          </a:p>
          <a:p>
            <a:pPr rtl="0"/>
            <a:r>
              <a:rPr lang="zh-TW" altLang="en-US" sz="2800" dirty="0" smtClean="0">
                <a:latin typeface="Salesforce Sans"/>
                <a:sym typeface="Salesforce Sans"/>
              </a:rPr>
              <a:t>分配規劃教師行政</a:t>
            </a:r>
            <a:r>
              <a:rPr lang="zh-TW" altLang="en-US" sz="2800" dirty="0" smtClean="0">
                <a:sym typeface="Salesforce Sans"/>
              </a:rPr>
              <a:t>、級任科任職務。</a:t>
            </a:r>
            <a:endParaRPr lang="en-US" altLang="zh-TW" sz="2800" dirty="0" smtClean="0">
              <a:sym typeface="Salesforce Sans"/>
            </a:endParaRPr>
          </a:p>
          <a:p>
            <a:pPr rtl="0"/>
            <a:r>
              <a:rPr lang="zh-TW" altLang="en-US" sz="2800" dirty="0" smtClean="0">
                <a:sym typeface="Salesforce Sans"/>
              </a:rPr>
              <a:t>分配規劃教師擔任</a:t>
            </a:r>
            <a:r>
              <a:rPr lang="zh-TW" altLang="en-US" sz="2800" dirty="0">
                <a:sym typeface="Salesforce Sans"/>
              </a:rPr>
              <a:t>課</a:t>
            </a:r>
            <a:r>
              <a:rPr lang="zh-TW" altLang="en-US" sz="2800" dirty="0" smtClean="0">
                <a:sym typeface="Salesforce Sans"/>
              </a:rPr>
              <a:t>務事宜。</a:t>
            </a:r>
            <a:endParaRPr lang="en-US" altLang="zh-TW" sz="2800" dirty="0" smtClean="0">
              <a:sym typeface="Salesforce Sans"/>
            </a:endParaRPr>
          </a:p>
          <a:p>
            <a:pPr rtl="0"/>
            <a:r>
              <a:rPr lang="zh-TW" altLang="en-US" sz="2800" dirty="0" smtClean="0">
                <a:sym typeface="Salesforce Sans"/>
              </a:rPr>
              <a:t>辦理各項教師研習及各項實驗研究事宜。</a:t>
            </a:r>
            <a:endParaRPr lang="en-US" altLang="zh-TW" sz="2800" dirty="0" smtClean="0">
              <a:sym typeface="Salesforce Sans"/>
            </a:endParaRPr>
          </a:p>
          <a:p>
            <a:pPr rtl="0"/>
            <a:r>
              <a:rPr lang="zh-TW" altLang="en-US" sz="2800" dirty="0" smtClean="0">
                <a:sym typeface="Salesforce Sans"/>
              </a:rPr>
              <a:t>處理校務會議、學年會議及領域研究會議的討論或建議案。</a:t>
            </a:r>
            <a:endParaRPr lang="en-US" altLang="zh-TW" sz="2800" dirty="0" smtClean="0">
              <a:sym typeface="Salesforce Sans"/>
            </a:endParaRPr>
          </a:p>
          <a:p>
            <a:pPr rtl="0"/>
            <a:r>
              <a:rPr lang="zh-TW" altLang="en-US" sz="2800" dirty="0" smtClean="0">
                <a:sym typeface="Salesforce Sans"/>
              </a:rPr>
              <a:t>調閱各科作業</a:t>
            </a:r>
            <a:endParaRPr lang="en-US" altLang="zh-TW" sz="2800" dirty="0" smtClean="0">
              <a:sym typeface="Salesforce Sans"/>
            </a:endParaRPr>
          </a:p>
          <a:p>
            <a:pPr rtl="0"/>
            <a:r>
              <a:rPr lang="zh-TW" altLang="en-US" sz="2800" dirty="0" smtClean="0">
                <a:sym typeface="Salesforce Sans"/>
              </a:rPr>
              <a:t>公差假課務派代安排與鐘點請領</a:t>
            </a:r>
            <a:r>
              <a:rPr lang="zh-TW" altLang="en-US" sz="2800" dirty="0" smtClean="0">
                <a:latin typeface="新細明體" panose="02020500000000000000" pitchFamily="18" charset="-120"/>
                <a:ea typeface="新細明體" panose="02020500000000000000" pitchFamily="18" charset="-120"/>
                <a:sym typeface="Salesforce Sans"/>
              </a:rPr>
              <a:t>。</a:t>
            </a:r>
            <a:endParaRPr lang="en-US" altLang="zh-TW" sz="2800" dirty="0" smtClean="0">
              <a:sym typeface="Salesforce Sans"/>
            </a:endParaRPr>
          </a:p>
          <a:p>
            <a:pPr rtl="0"/>
            <a:endParaRPr lang="zh-TW" altLang="en-US" dirty="0">
              <a:latin typeface="Salesforce Sans"/>
              <a:sym typeface="Salesforce Sans"/>
            </a:endParaRP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0969" y="5588755"/>
            <a:ext cx="2506662" cy="1002545"/>
          </a:xfrm>
          <a:prstGeom prst="rect">
            <a:avLst/>
          </a:prstGeom>
        </p:spPr>
      </p:pic>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5212" y="0"/>
            <a:ext cx="10058402" cy="1219200"/>
          </a:xfrm>
        </p:spPr>
        <p:txBody>
          <a:bodyPr>
            <a:normAutofit/>
          </a:bodyPr>
          <a:lstStyle/>
          <a:p>
            <a:r>
              <a:rPr lang="zh-TW" altLang="en-US" sz="4800" dirty="0" smtClean="0">
                <a:latin typeface="Salesforce Sans"/>
                <a:sym typeface="Salesforce Sans"/>
              </a:rPr>
              <a:t>教務主任工作職掌二</a:t>
            </a:r>
            <a:endParaRPr lang="zh-TW" altLang="en-US" sz="4800" dirty="0"/>
          </a:p>
        </p:txBody>
      </p:sp>
      <p:sp>
        <p:nvSpPr>
          <p:cNvPr id="3" name="內容版面配置區 2"/>
          <p:cNvSpPr>
            <a:spLocks noGrp="1"/>
          </p:cNvSpPr>
          <p:nvPr>
            <p:ph idx="1"/>
          </p:nvPr>
        </p:nvSpPr>
        <p:spPr>
          <a:xfrm>
            <a:off x="633414" y="1320800"/>
            <a:ext cx="10058400" cy="4953000"/>
          </a:xfrm>
        </p:spPr>
        <p:txBody>
          <a:bodyPr>
            <a:normAutofit lnSpcReduction="10000"/>
          </a:bodyPr>
          <a:lstStyle/>
          <a:p>
            <a:r>
              <a:rPr lang="zh-TW" altLang="en-US" sz="2800" dirty="0" smtClean="0"/>
              <a:t>辦理有關教務校際活動或比賽事宜。</a:t>
            </a:r>
            <a:endParaRPr lang="en-US" altLang="zh-TW" sz="2800" dirty="0" smtClean="0"/>
          </a:p>
          <a:p>
            <a:r>
              <a:rPr lang="zh-TW" altLang="en-US" sz="2800" dirty="0" smtClean="0"/>
              <a:t>擬定社會教育推行計畫，例如成人教育、新住民、樂齡</a:t>
            </a:r>
            <a:r>
              <a:rPr lang="en-US" altLang="zh-TW" sz="2800" dirty="0" smtClean="0"/>
              <a:t>…</a:t>
            </a:r>
            <a:r>
              <a:rPr lang="zh-TW" altLang="en-US" sz="2800" dirty="0" smtClean="0"/>
              <a:t>等。</a:t>
            </a:r>
            <a:endParaRPr lang="en-US" altLang="zh-TW" sz="2800" dirty="0" smtClean="0"/>
          </a:p>
          <a:p>
            <a:r>
              <a:rPr lang="zh-TW" altLang="en-US" sz="2800" dirty="0" smtClean="0"/>
              <a:t>策</a:t>
            </a:r>
            <a:r>
              <a:rPr lang="zh-TW" altLang="en-US" sz="2800" dirty="0"/>
              <a:t>劃</a:t>
            </a:r>
            <a:r>
              <a:rPr lang="zh-TW" altLang="en-US" sz="2800" dirty="0" smtClean="0"/>
              <a:t>及督導教學環境佈置。</a:t>
            </a:r>
            <a:endParaRPr lang="en-US" altLang="zh-TW" sz="2800" dirty="0" smtClean="0"/>
          </a:p>
          <a:p>
            <a:r>
              <a:rPr lang="zh-TW" altLang="en-US" sz="2800" dirty="0"/>
              <a:t>巡</a:t>
            </a:r>
            <a:r>
              <a:rPr lang="zh-TW" altLang="en-US" sz="2800" dirty="0" smtClean="0"/>
              <a:t>查各班教學情形，建立紀錄。</a:t>
            </a:r>
            <a:endParaRPr lang="en-US" altLang="zh-TW" sz="2800" dirty="0"/>
          </a:p>
          <a:p>
            <a:r>
              <a:rPr lang="zh-TW" altLang="en-US" sz="2800" dirty="0" smtClean="0"/>
              <a:t>辦理實習教師、初任教師配置與輔導事宜。</a:t>
            </a:r>
            <a:endParaRPr lang="en-US" altLang="zh-TW" sz="2800" dirty="0" smtClean="0"/>
          </a:p>
          <a:p>
            <a:r>
              <a:rPr lang="zh-TW" altLang="en-US" sz="2800" dirty="0" smtClean="0"/>
              <a:t>畢業典禮統籌辦理。</a:t>
            </a:r>
            <a:endParaRPr lang="en-US" altLang="zh-TW" sz="2800" dirty="0" smtClean="0"/>
          </a:p>
          <a:p>
            <a:r>
              <a:rPr lang="zh-TW" altLang="en-US" sz="2800" dirty="0" smtClean="0"/>
              <a:t>掌握各項重大教育政策或議題與推展。</a:t>
            </a:r>
            <a:endParaRPr lang="en-US" altLang="zh-TW" sz="2800" dirty="0" smtClean="0"/>
          </a:p>
          <a:p>
            <a:r>
              <a:rPr lang="zh-TW" altLang="en-US" sz="2800" dirty="0"/>
              <a:t>推展教務教學工作相關</a:t>
            </a:r>
            <a:r>
              <a:rPr lang="zh-TW" altLang="en-US" sz="2800" dirty="0" smtClean="0"/>
              <a:t>事宜與輔助教務處各組工作。</a:t>
            </a:r>
            <a:endParaRPr lang="en-US" altLang="zh-TW" sz="2800" dirty="0" smtClean="0"/>
          </a:p>
          <a:p>
            <a:endParaRPr lang="zh-TW" altLang="en-US"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4969" y="5385304"/>
            <a:ext cx="2506662" cy="1002545"/>
          </a:xfrm>
          <a:prstGeom prst="rect">
            <a:avLst/>
          </a:prstGeom>
        </p:spPr>
      </p:pic>
    </p:spTree>
    <p:extLst>
      <p:ext uri="{BB962C8B-B14F-4D97-AF65-F5344CB8AC3E}">
        <p14:creationId xmlns:p14="http://schemas.microsoft.com/office/powerpoint/2010/main" val="165972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dirty="0" smtClean="0"/>
              <a:t>教學</a:t>
            </a:r>
            <a:r>
              <a:rPr lang="en-US" altLang="zh-TW" sz="4800" dirty="0" smtClean="0"/>
              <a:t>(</a:t>
            </a:r>
            <a:r>
              <a:rPr lang="zh-TW" altLang="en-US" sz="4800" dirty="0" smtClean="0"/>
              <a:t>務</a:t>
            </a:r>
            <a:r>
              <a:rPr lang="en-US" altLang="zh-TW" sz="4800" dirty="0" smtClean="0"/>
              <a:t>)</a:t>
            </a:r>
            <a:r>
              <a:rPr lang="zh-TW" altLang="en-US" sz="4800" dirty="0" smtClean="0"/>
              <a:t>組長工作職掌</a:t>
            </a:r>
            <a:endParaRPr lang="zh-TW" altLang="en-US" sz="4800" dirty="0"/>
          </a:p>
        </p:txBody>
      </p:sp>
      <p:sp>
        <p:nvSpPr>
          <p:cNvPr id="3" name="內容版面配置區 2"/>
          <p:cNvSpPr>
            <a:spLocks noGrp="1"/>
          </p:cNvSpPr>
          <p:nvPr>
            <p:ph idx="1"/>
          </p:nvPr>
        </p:nvSpPr>
        <p:spPr>
          <a:xfrm>
            <a:off x="409075" y="1752599"/>
            <a:ext cx="11381872" cy="4973053"/>
          </a:xfrm>
        </p:spPr>
        <p:txBody>
          <a:bodyPr>
            <a:normAutofit/>
          </a:bodyPr>
          <a:lstStyle/>
          <a:p>
            <a:r>
              <a:rPr lang="zh-TW" altLang="en-US" sz="2800" dirty="0" smtClean="0"/>
              <a:t>編排配置全校課務</a:t>
            </a:r>
            <a:endParaRPr lang="en-US" altLang="zh-TW" sz="2800" dirty="0" smtClean="0"/>
          </a:p>
          <a:p>
            <a:r>
              <a:rPr lang="zh-TW" altLang="en-US" sz="2800" dirty="0" smtClean="0"/>
              <a:t>各項兼代課鐘點費計算與請領</a:t>
            </a:r>
            <a:r>
              <a:rPr lang="en-US" altLang="zh-TW" sz="2800" dirty="0" smtClean="0"/>
              <a:t>(</a:t>
            </a:r>
            <a:r>
              <a:rPr lang="zh-TW" altLang="en-US" sz="2800" dirty="0" smtClean="0"/>
              <a:t>回兼、兼輔、不足節數、本語外聘</a:t>
            </a:r>
            <a:r>
              <a:rPr lang="en-US" altLang="zh-TW" sz="2800" dirty="0" smtClean="0"/>
              <a:t>…)</a:t>
            </a:r>
          </a:p>
          <a:p>
            <a:r>
              <a:rPr lang="zh-TW" altLang="en-US" sz="2800" dirty="0" smtClean="0"/>
              <a:t>辦理各項校內學藝競賽</a:t>
            </a:r>
            <a:endParaRPr lang="en-US" altLang="zh-TW" sz="2800" dirty="0" smtClean="0"/>
          </a:p>
          <a:p>
            <a:r>
              <a:rPr lang="zh-TW" altLang="en-US" sz="2800" dirty="0"/>
              <a:t>彙</a:t>
            </a:r>
            <a:r>
              <a:rPr lang="zh-TW" altLang="en-US" sz="2800" dirty="0" smtClean="0"/>
              <a:t>整檢核並說明課程計畫</a:t>
            </a:r>
            <a:endParaRPr lang="en-US" altLang="zh-TW" sz="2800" dirty="0" smtClean="0"/>
          </a:p>
          <a:p>
            <a:r>
              <a:rPr lang="zh-TW" altLang="en-US" sz="2800" dirty="0" smtClean="0"/>
              <a:t>辦理各項課後班別及補助申請</a:t>
            </a:r>
            <a:endParaRPr lang="en-US" altLang="zh-TW" sz="2800" dirty="0" smtClean="0"/>
          </a:p>
          <a:p>
            <a:r>
              <a:rPr lang="zh-TW" altLang="en-US" sz="2800" dirty="0" smtClean="0"/>
              <a:t>辦理各領域學習評量並彙整各項考試考卷及命題改進工作與試後分析彙整</a:t>
            </a:r>
            <a:endParaRPr lang="en-US" altLang="zh-TW" sz="2800" dirty="0" smtClean="0"/>
          </a:p>
          <a:p>
            <a:r>
              <a:rPr lang="zh-TW" altLang="en-US" sz="2800" dirty="0" smtClean="0"/>
              <a:t>辦理教師調補課及</a:t>
            </a:r>
            <a:r>
              <a:rPr lang="zh-TW" altLang="en-US" sz="2800" dirty="0"/>
              <a:t>調課</a:t>
            </a:r>
            <a:r>
              <a:rPr lang="zh-TW" altLang="en-US" sz="2800" dirty="0" smtClean="0"/>
              <a:t>事宜</a:t>
            </a:r>
            <a:endParaRPr lang="zh-TW" altLang="en-US" sz="2800"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0432" y="5541715"/>
            <a:ext cx="2506662" cy="1002545"/>
          </a:xfrm>
          <a:prstGeom prst="rect">
            <a:avLst/>
          </a:prstGeom>
        </p:spPr>
      </p:pic>
    </p:spTree>
    <p:extLst>
      <p:ext uri="{BB962C8B-B14F-4D97-AF65-F5344CB8AC3E}">
        <p14:creationId xmlns:p14="http://schemas.microsoft.com/office/powerpoint/2010/main" val="52466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dirty="0" smtClean="0"/>
              <a:t>教務行政工作介紹</a:t>
            </a:r>
            <a:endParaRPr lang="zh-TW" altLang="en-US" sz="4800" dirty="0"/>
          </a:p>
        </p:txBody>
      </p:sp>
      <p:sp>
        <p:nvSpPr>
          <p:cNvPr id="3" name="內容版面配置區 2"/>
          <p:cNvSpPr>
            <a:spLocks noGrp="1"/>
          </p:cNvSpPr>
          <p:nvPr>
            <p:ph idx="1"/>
          </p:nvPr>
        </p:nvSpPr>
        <p:spPr/>
        <p:txBody>
          <a:bodyPr>
            <a:normAutofit/>
          </a:bodyPr>
          <a:lstStyle/>
          <a:p>
            <a:r>
              <a:rPr lang="zh-TW" altLang="en-US" sz="3200" dirty="0" smtClean="0">
                <a:hlinkClick r:id="rId2" action="ppaction://hlinkfile"/>
              </a:rPr>
              <a:t>臺南市國民小學組織規程</a:t>
            </a:r>
            <a:endParaRPr lang="en-US" altLang="zh-TW" sz="3200" dirty="0" smtClean="0"/>
          </a:p>
          <a:p>
            <a:r>
              <a:rPr lang="zh-TW" altLang="en-US" sz="3200" dirty="0" smtClean="0">
                <a:hlinkClick r:id="rId3" action="ppaction://hlinkfile"/>
              </a:rPr>
              <a:t>學校行政分層負責，各組工作職掌</a:t>
            </a:r>
            <a:endParaRPr lang="en-US" altLang="zh-TW" sz="3200" dirty="0" smtClean="0"/>
          </a:p>
          <a:p>
            <a:r>
              <a:rPr lang="zh-TW" altLang="en-US" sz="3200" dirty="0" smtClean="0">
                <a:hlinkClick r:id="rId4" action="ppaction://hlinksldjump"/>
              </a:rPr>
              <a:t>學年度</a:t>
            </a:r>
            <a:r>
              <a:rPr lang="zh-TW" altLang="en-US" sz="3200" dirty="0">
                <a:hlinkClick r:id="rId4" action="ppaction://hlinksldjump"/>
              </a:rPr>
              <a:t>各</a:t>
            </a:r>
            <a:r>
              <a:rPr lang="zh-TW" altLang="en-US" sz="3200" dirty="0" smtClean="0">
                <a:hlinkClick r:id="rId4" action="ppaction://hlinksldjump"/>
              </a:rPr>
              <a:t>月份工作記要</a:t>
            </a:r>
            <a:endParaRPr lang="en-US" altLang="zh-TW" sz="3200" dirty="0" smtClean="0"/>
          </a:p>
          <a:p>
            <a:r>
              <a:rPr lang="zh-TW" altLang="en-US" sz="3200" dirty="0" smtClean="0"/>
              <a:t>行政工作因人、事、時、地、物制</a:t>
            </a:r>
            <a:r>
              <a:rPr lang="zh-TW" altLang="en-US" sz="3200" dirty="0"/>
              <a:t>宜</a:t>
            </a:r>
          </a:p>
        </p:txBody>
      </p:sp>
      <p:pic>
        <p:nvPicPr>
          <p:cNvPr id="4" name="圖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74969" y="5385304"/>
            <a:ext cx="2506662" cy="1002545"/>
          </a:xfrm>
          <a:prstGeom prst="rect">
            <a:avLst/>
          </a:prstGeom>
        </p:spPr>
      </p:pic>
    </p:spTree>
    <p:extLst>
      <p:ext uri="{BB962C8B-B14F-4D97-AF65-F5344CB8AC3E}">
        <p14:creationId xmlns:p14="http://schemas.microsoft.com/office/powerpoint/2010/main" val="197360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dirty="0"/>
              <a:t>教務行政</a:t>
            </a:r>
            <a:r>
              <a:rPr lang="zh-TW" altLang="en-US" sz="4800" dirty="0" smtClean="0"/>
              <a:t>工作實務分析</a:t>
            </a:r>
            <a:endParaRPr lang="zh-TW" altLang="en-US" sz="4800" dirty="0"/>
          </a:p>
        </p:txBody>
      </p:sp>
      <p:sp>
        <p:nvSpPr>
          <p:cNvPr id="3" name="內容版面配置區 2"/>
          <p:cNvSpPr>
            <a:spLocks noGrp="1"/>
          </p:cNvSpPr>
          <p:nvPr>
            <p:ph idx="1"/>
          </p:nvPr>
        </p:nvSpPr>
        <p:spPr/>
        <p:txBody>
          <a:bodyPr/>
          <a:lstStyle/>
          <a:p>
            <a:r>
              <a:rPr lang="zh-TW" altLang="en-US" sz="2800" dirty="0" smtClean="0"/>
              <a:t>學校行事曆安排</a:t>
            </a:r>
            <a:endParaRPr lang="en-US" altLang="zh-TW" sz="2800" dirty="0" smtClean="0"/>
          </a:p>
          <a:p>
            <a:r>
              <a:rPr lang="zh-TW" altLang="en-US" sz="2800" dirty="0" smtClean="0"/>
              <a:t>課程計畫的規劃與實施</a:t>
            </a:r>
            <a:endParaRPr lang="en-US" altLang="zh-TW" sz="2800" dirty="0" smtClean="0"/>
          </a:p>
          <a:p>
            <a:r>
              <a:rPr lang="zh-TW" altLang="en-US" sz="2800" dirty="0" smtClean="0"/>
              <a:t>如何為學校舉才</a:t>
            </a:r>
            <a:endParaRPr lang="en-US" altLang="zh-TW" sz="2800" dirty="0" smtClean="0"/>
          </a:p>
          <a:p>
            <a:r>
              <a:rPr lang="zh-TW" altLang="en-US" sz="2800" dirty="0" smtClean="0"/>
              <a:t>教師專業成長之週三進修規劃與實施</a:t>
            </a:r>
            <a:endParaRPr lang="en-US" altLang="zh-TW" sz="2800" dirty="0" smtClean="0"/>
          </a:p>
          <a:p>
            <a:r>
              <a:rPr lang="zh-TW" altLang="en-US" sz="2800" dirty="0" smtClean="0"/>
              <a:t>十二年國教</a:t>
            </a:r>
            <a:r>
              <a:rPr lang="en-US" altLang="zh-TW" sz="2800" dirty="0" smtClean="0"/>
              <a:t>108</a:t>
            </a:r>
            <a:r>
              <a:rPr lang="zh-TW" altLang="en-US" sz="2800" dirty="0" smtClean="0"/>
              <a:t>新課綱的推展</a:t>
            </a:r>
            <a:endParaRPr lang="en-US" altLang="zh-TW" sz="2800" dirty="0" smtClean="0"/>
          </a:p>
          <a:p>
            <a:r>
              <a:rPr lang="zh-TW" altLang="en-US" sz="2800" dirty="0" smtClean="0">
                <a:hlinkClick r:id="rId2" action="ppaction://hlinksldjump"/>
              </a:rPr>
              <a:t>排課實務經驗分</a:t>
            </a:r>
            <a:r>
              <a:rPr lang="zh-TW" altLang="en-US" sz="2800" dirty="0">
                <a:hlinkClick r:id="rId2" action="ppaction://hlinksldjump"/>
              </a:rPr>
              <a:t>享</a:t>
            </a:r>
            <a:endParaRPr lang="en-US" altLang="zh-TW" sz="2800" dirty="0" smtClean="0"/>
          </a:p>
          <a:p>
            <a:endParaRPr lang="zh-TW" altLang="en-US" dirty="0"/>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0969" y="5588755"/>
            <a:ext cx="2506662" cy="1002545"/>
          </a:xfrm>
          <a:prstGeom prst="rect">
            <a:avLst/>
          </a:prstGeom>
        </p:spPr>
      </p:pic>
    </p:spTree>
    <p:extLst>
      <p:ext uri="{BB962C8B-B14F-4D97-AF65-F5344CB8AC3E}">
        <p14:creationId xmlns:p14="http://schemas.microsoft.com/office/powerpoint/2010/main" val="1762447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大自然插畫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29_TF03431377.potx" id="{5F11E0DD-30B8-4A83-86E1-3832B0A07BB5}" vid="{756EBAC3-D534-49DF-AED1-697ACE8B1B09}"/>
    </a:ext>
  </a:extLst>
</a:theme>
</file>

<file path=ppt/theme/theme2.xml><?xml version="1.0" encoding="utf-8"?>
<a:theme xmlns:a="http://schemas.openxmlformats.org/drawingml/2006/main" name="Office 佈景主題">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以繪畫表現景觀設計的自然風景簡報 (寬螢幕)</Template>
  <TotalTime>1038</TotalTime>
  <Words>3019</Words>
  <Application>Microsoft Office PowerPoint</Application>
  <PresentationFormat>寬螢幕</PresentationFormat>
  <Paragraphs>320</Paragraphs>
  <Slides>43</Slides>
  <Notes>4</Notes>
  <HiddenSlides>0</HiddenSlides>
  <MMClips>0</MMClips>
  <ScaleCrop>false</ScaleCrop>
  <HeadingPairs>
    <vt:vector size="6" baseType="variant">
      <vt:variant>
        <vt:lpstr>使用字型</vt:lpstr>
      </vt:variant>
      <vt:variant>
        <vt:i4>16</vt:i4>
      </vt:variant>
      <vt:variant>
        <vt:lpstr>佈景主題</vt:lpstr>
      </vt:variant>
      <vt:variant>
        <vt:i4>1</vt:i4>
      </vt:variant>
      <vt:variant>
        <vt:lpstr>投影片標題</vt:lpstr>
      </vt:variant>
      <vt:variant>
        <vt:i4>43</vt:i4>
      </vt:variant>
    </vt:vector>
  </HeadingPairs>
  <TitlesOfParts>
    <vt:vector size="60" baseType="lpstr">
      <vt:lpstr>Droid Sans Fallback</vt:lpstr>
      <vt:lpstr>Noto Sans CJK JP Regular</vt:lpstr>
      <vt:lpstr>Noto Sans Mono CJK JP Regular</vt:lpstr>
      <vt:lpstr>Salesforce Sans</vt:lpstr>
      <vt:lpstr>SimSun</vt:lpstr>
      <vt:lpstr>華康抖抖體W5</vt:lpstr>
      <vt:lpstr>微軟正黑體</vt:lpstr>
      <vt:lpstr>新細明體</vt:lpstr>
      <vt:lpstr>標楷體</vt:lpstr>
      <vt:lpstr>Arial</vt:lpstr>
      <vt:lpstr>Calibri</vt:lpstr>
      <vt:lpstr>Georgia</vt:lpstr>
      <vt:lpstr>Segoe Print</vt:lpstr>
      <vt:lpstr>Times New Roman</vt:lpstr>
      <vt:lpstr>Wingdings</vt:lpstr>
      <vt:lpstr>華康標識篇</vt:lpstr>
      <vt:lpstr>大自然插畫 16X9</vt:lpstr>
      <vt:lpstr>教務行政的素養與實務工作分享</vt:lpstr>
      <vt:lpstr>前言</vt:lpstr>
      <vt:lpstr>教務主任、教學組長的角色責任與工作簡介</vt:lpstr>
      <vt:lpstr>教務主任與教學組長的角色與責任</vt:lpstr>
      <vt:lpstr>教務主任工作職掌一</vt:lpstr>
      <vt:lpstr>教務主任工作職掌二</vt:lpstr>
      <vt:lpstr>教學(務)組長工作職掌</vt:lpstr>
      <vt:lpstr>教務行政工作介紹</vt:lpstr>
      <vt:lpstr>教務行政工作實務分析</vt:lpstr>
      <vt:lpstr>一、學校行事曆安排</vt:lpstr>
      <vt:lpstr>二、課程計畫的規劃與實施</vt:lpstr>
      <vt:lpstr>PowerPoint 簡報</vt:lpstr>
      <vt:lpstr>PowerPoint 簡報</vt:lpstr>
      <vt:lpstr>PowerPoint 簡報</vt:lpstr>
      <vt:lpstr>三、如何為學校舉才</vt:lpstr>
      <vt:lpstr>四、教師專業成長及週三進修規劃與實施</vt:lpstr>
      <vt:lpstr>五、十二年國教108新課綱的推展</vt:lpstr>
      <vt:lpstr>排課的限制….從教學組的角色談起</vt:lpstr>
      <vt:lpstr>排課的為難之處….從教學組的角色談起</vt:lpstr>
      <vt:lpstr>排課的為難之處….從教學組的角色談起</vt:lpstr>
      <vt:lpstr>排課流程概略</vt:lpstr>
      <vt:lpstr>開始配課或排課前事先所蒐集的資料</vt:lpstr>
      <vt:lpstr>開始配課或排課前事先所蒐集的資料</vt:lpstr>
      <vt:lpstr>配課(配科目或班級)</vt:lpstr>
      <vt:lpstr>排課注意原則之一</vt:lpstr>
      <vt:lpstr>排課注意原則之二</vt:lpstr>
      <vt:lpstr>排課順序經驗談</vt:lpstr>
      <vt:lpstr>排課結束後…（純屬分享，各校自有呈現方式） </vt:lpstr>
      <vt:lpstr>教務工作各月份記要</vt:lpstr>
      <vt:lpstr>w四月份</vt:lpstr>
      <vt:lpstr>x五月份</vt:lpstr>
      <vt:lpstr>y六月份</vt:lpstr>
      <vt:lpstr>z七月份</vt:lpstr>
      <vt:lpstr>{八月份</vt:lpstr>
      <vt:lpstr>|九月份</vt:lpstr>
      <vt:lpstr>xx十月份</vt:lpstr>
      <vt:lpstr>xt十一月</vt:lpstr>
      <vt:lpstr>xu十二月份</vt:lpstr>
      <vt:lpstr>t一月份</vt:lpstr>
      <vt:lpstr>u二月份</vt:lpstr>
      <vt:lpstr>v三月份</vt:lpstr>
      <vt:lpstr>結語</vt:lpstr>
      <vt:lpstr>自發互動共好  一起協力同行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教務工作職掌與年度各月份工作記要</dc:title>
  <dc:creator>千又 沈</dc:creator>
  <cp:lastModifiedBy>千又 沈</cp:lastModifiedBy>
  <cp:revision>117</cp:revision>
  <cp:lastPrinted>2018-07-23T04:51:16Z</cp:lastPrinted>
  <dcterms:created xsi:type="dcterms:W3CDTF">2018-07-17T01:23:38Z</dcterms:created>
  <dcterms:modified xsi:type="dcterms:W3CDTF">2018-07-23T05:16:50Z</dcterms:modified>
</cp:coreProperties>
</file>