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306" r:id="rId4"/>
    <p:sldId id="389" r:id="rId5"/>
    <p:sldId id="310" r:id="rId6"/>
    <p:sldId id="282" r:id="rId7"/>
    <p:sldId id="312" r:id="rId8"/>
    <p:sldId id="311" r:id="rId9"/>
    <p:sldId id="313" r:id="rId10"/>
    <p:sldId id="314" r:id="rId11"/>
    <p:sldId id="586" r:id="rId12"/>
    <p:sldId id="319" r:id="rId13"/>
    <p:sldId id="315" r:id="rId14"/>
    <p:sldId id="587" r:id="rId15"/>
    <p:sldId id="317" r:id="rId16"/>
    <p:sldId id="316" r:id="rId17"/>
    <p:sldId id="589" r:id="rId18"/>
    <p:sldId id="320" r:id="rId19"/>
    <p:sldId id="322" r:id="rId20"/>
    <p:sldId id="590" r:id="rId21"/>
    <p:sldId id="325" r:id="rId22"/>
    <p:sldId id="324" r:id="rId23"/>
    <p:sldId id="304" r:id="rId24"/>
    <p:sldId id="258" r:id="rId25"/>
    <p:sldId id="259" r:id="rId26"/>
    <p:sldId id="260" r:id="rId27"/>
    <p:sldId id="261" r:id="rId28"/>
    <p:sldId id="263" r:id="rId29"/>
    <p:sldId id="264" r:id="rId30"/>
    <p:sldId id="626" r:id="rId31"/>
    <p:sldId id="327" r:id="rId32"/>
    <p:sldId id="641" r:id="rId33"/>
    <p:sldId id="640" r:id="rId34"/>
    <p:sldId id="639" r:id="rId35"/>
    <p:sldId id="645" r:id="rId36"/>
    <p:sldId id="644" r:id="rId37"/>
    <p:sldId id="361" r:id="rId38"/>
    <p:sldId id="357" r:id="rId39"/>
  </p:sldIdLst>
  <p:sldSz cx="12192000" cy="6858000"/>
  <p:notesSz cx="6858000" cy="9144000"/>
  <p:embeddedFontLst>
    <p:embeddedFont>
      <p:font typeface="Algerian" panose="04020705040A02060702" pitchFamily="82" charset="0"/>
      <p:regular r:id="rId41"/>
    </p:embeddedFont>
    <p:embeddedFont>
      <p:font typeface="Calibri" panose="020F0502020204030204" pitchFamily="34" charset="0"/>
      <p:regular r:id="rId42"/>
      <p:bold r:id="rId43"/>
      <p:italic r:id="rId44"/>
      <p:boldItalic r:id="rId45"/>
    </p:embeddedFont>
    <p:embeddedFont>
      <p:font typeface="Fira Sans Condensed Medium" panose="020B0603050000020004" pitchFamily="34" charset="0"/>
      <p:regular r:id="rId46"/>
      <p:italic r:id="rId47"/>
    </p:embeddedFont>
    <p:embeddedFont>
      <p:font typeface="Hammersmith One" panose="02010703030501060504" pitchFamily="2" charset="0"/>
      <p:regular r:id="rId48"/>
    </p:embeddedFont>
    <p:embeddedFont>
      <p:font typeface="Lato" panose="020F0502020204030203" pitchFamily="34" charset="0"/>
      <p:regular r:id="rId49"/>
      <p:bold r:id="rId50"/>
      <p:italic r:id="rId51"/>
      <p:boldItalic r:id="rId52"/>
    </p:embeddedFont>
    <p:embeddedFont>
      <p:font typeface="Oxygen" panose="02000503000000000000" pitchFamily="2" charset="0"/>
      <p:regular r:id="rId53"/>
      <p:bold r:id="rId54"/>
    </p:embeddedFont>
    <p:embeddedFont>
      <p:font typeface="微軟正黑體" panose="020B0604030504040204" pitchFamily="34" charset="-120"/>
      <p:regular r:id="rId55"/>
      <p:bold r:id="rId56"/>
    </p:embeddedFont>
    <p:embeddedFont>
      <p:font typeface="微軟正黑體" panose="020B0604030504040204" pitchFamily="34" charset="-120"/>
      <p:regular r:id="rId55"/>
      <p:bold r:id="rId56"/>
    </p:embeddedFont>
    <p:embeddedFont>
      <p:font typeface="標楷體" panose="03000509000000000000" pitchFamily="65" charset="-12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5" roundtripDataSignature="AMtx7mht2hnJYyBZzYjWHvTk8iPAOb6O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3B8C8-348D-48D0-8269-A0766838A220}">
  <a:tblStyle styleId="{21E3B8C8-348D-48D0-8269-A0766838A220}" styleName="Table_0">
    <a:wholeTbl>
      <a:tcTxStyle b="off" i="off">
        <a:font>
          <a:latin typeface="Algerian"/>
          <a:ea typeface="Algerian"/>
          <a:cs typeface="Algerian"/>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DEC"/>
          </a:solidFill>
        </a:fill>
      </a:tcStyle>
    </a:wholeTbl>
    <a:band1H>
      <a:tcTxStyle/>
      <a:tcStyle>
        <a:tcBdr/>
        <a:fill>
          <a:solidFill>
            <a:srgbClr val="FFDAD6"/>
          </a:solidFill>
        </a:fill>
      </a:tcStyle>
    </a:band1H>
    <a:band2H>
      <a:tcTxStyle/>
      <a:tcStyle>
        <a:tcBdr/>
      </a:tcStyle>
    </a:band2H>
    <a:band1V>
      <a:tcTxStyle/>
      <a:tcStyle>
        <a:tcBdr/>
        <a:fill>
          <a:solidFill>
            <a:srgbClr val="FFDAD6"/>
          </a:solidFill>
        </a:fill>
      </a:tcStyle>
    </a:band1V>
    <a:band2V>
      <a:tcTxStyle/>
      <a:tcStyle>
        <a:tcBdr/>
      </a:tcStyle>
    </a:band2V>
    <a:lastCol>
      <a:tcTxStyle b="on" i="off">
        <a:font>
          <a:latin typeface="Algerian"/>
          <a:ea typeface="Algerian"/>
          <a:cs typeface="Algerian"/>
        </a:font>
        <a:schemeClr val="lt1"/>
      </a:tcTxStyle>
      <a:tcStyle>
        <a:tcBdr/>
        <a:fill>
          <a:solidFill>
            <a:schemeClr val="accent1"/>
          </a:solidFill>
        </a:fill>
      </a:tcStyle>
    </a:lastCol>
    <a:firstCol>
      <a:tcTxStyle b="on" i="off">
        <a:font>
          <a:latin typeface="Algerian"/>
          <a:ea typeface="Algerian"/>
          <a:cs typeface="Algerian"/>
        </a:font>
        <a:schemeClr val="lt1"/>
      </a:tcTxStyle>
      <a:tcStyle>
        <a:tcBdr/>
        <a:fill>
          <a:solidFill>
            <a:schemeClr val="accent1"/>
          </a:solidFill>
        </a:fill>
      </a:tcStyle>
    </a:firstCol>
    <a:lastRow>
      <a:tcTxStyle b="on" i="off">
        <a:font>
          <a:latin typeface="Algerian"/>
          <a:ea typeface="Algerian"/>
          <a:cs typeface="Algerian"/>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lgerian"/>
          <a:ea typeface="Algerian"/>
          <a:cs typeface="Algerian"/>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8B0DFD0-E445-412F-998D-6E038263CBB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4660"/>
  </p:normalViewPr>
  <p:slideViewPr>
    <p:cSldViewPr snapToGrid="0">
      <p:cViewPr varScale="1">
        <p:scale>
          <a:sx n="55" d="100"/>
          <a:sy n="55" d="100"/>
        </p:scale>
        <p:origin x="62" y="21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12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12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2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12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3" name="Google Shape;17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 name="Google Shape;670;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en-US" sz="1200" b="0" i="0" u="none" strike="noStrike" cap="none" dirty="0">
                <a:solidFill>
                  <a:srgbClr val="000000"/>
                </a:solidFill>
                <a:effectLst/>
                <a:latin typeface="Calibri"/>
                <a:ea typeface="Calibri"/>
                <a:cs typeface="Calibri"/>
                <a:sym typeface="Calibri"/>
              </a:rPr>
              <a:t>針對國中小及普高藝才及藝才資優專長領域課程規劃，各學習階段節數及學分數規範，如表所示，並列出高中畢業條件</a:t>
            </a:r>
            <a:r>
              <a:rPr lang="zh-TW" altLang="zh-TW" sz="1200" b="0" i="0" u="none" strike="noStrike" cap="none" dirty="0">
                <a:solidFill>
                  <a:srgbClr val="000000"/>
                </a:solidFill>
                <a:effectLst/>
                <a:latin typeface="Calibri"/>
                <a:ea typeface="Calibri"/>
                <a:cs typeface="Calibri"/>
                <a:sym typeface="Calibri"/>
              </a:rPr>
              <a:t>，請各位參照，在課程計畫總體節數或學分數安排時，請依此規定。</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分組場次詳細說明</a:t>
            </a:r>
            <a:r>
              <a:rPr lang="en-US" altLang="zh-TW" sz="1200" b="0" i="0" u="none" strike="noStrike" cap="none" dirty="0">
                <a:solidFill>
                  <a:srgbClr val="000000"/>
                </a:solidFill>
                <a:effectLst/>
                <a:latin typeface="Calibri"/>
                <a:ea typeface="Calibri"/>
                <a:cs typeface="Calibri"/>
                <a:sym typeface="Calibri"/>
              </a:rPr>
              <a:t>)</a:t>
            </a:r>
            <a:endParaRPr lang="zh-TW" altLang="zh-TW" sz="1200" b="0" i="0" u="none" strike="noStrike" cap="none" dirty="0">
              <a:solidFill>
                <a:srgbClr val="000000"/>
              </a:solidFill>
              <a:effectLst/>
              <a:latin typeface="Calibri"/>
              <a:ea typeface="Calibri"/>
              <a:cs typeface="Calibri"/>
              <a:sym typeface="Calibri"/>
            </a:endParaRPr>
          </a:p>
        </p:txBody>
      </p:sp>
    </p:spTree>
    <p:extLst>
      <p:ext uri="{BB962C8B-B14F-4D97-AF65-F5344CB8AC3E}">
        <p14:creationId xmlns:p14="http://schemas.microsoft.com/office/powerpoint/2010/main" val="317984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23</a:t>
            </a:fld>
            <a:endParaRPr/>
          </a:p>
        </p:txBody>
      </p:sp>
    </p:spTree>
    <p:extLst>
      <p:ext uri="{BB962C8B-B14F-4D97-AF65-F5344CB8AC3E}">
        <p14:creationId xmlns:p14="http://schemas.microsoft.com/office/powerpoint/2010/main" val="137395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1" name="Google Shape;180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Times New Roman"/>
              <a:buNone/>
            </a:pPr>
            <a:r>
              <a:rPr lang="zh-TW"/>
              <a:t>藝才領剛依據課程目標,以「創作與展演」「知識與概念」「藝術與文化」「藝術與生活」「藝術專題」為學習五項構面,其學習重點在於實作,認知,普及,審美以及專業個別化的藝才殊異。</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3" name="Google Shape;184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zh-TW"/>
              <a:t>舞蹈專長學習重點,包含學習表現與學習內容,為了快速辨識學習階段與構面將其編碼:第一碼是類別與學習階段,舞才指舞蹈才能,舞優指藝術才能資賦優異舞蹈專長,羅馬數字</a:t>
            </a:r>
            <a:r>
              <a:rPr lang="zh-TW">
                <a:latin typeface="Times New Roman"/>
                <a:ea typeface="Times New Roman"/>
                <a:cs typeface="Times New Roman"/>
                <a:sym typeface="Times New Roman"/>
              </a:rPr>
              <a:t>Ⅱ至Ⅴ依序為第二階段至第五階段,第二階段為國小34年級,第三階段為國小56年級,第四階段代表國中7.8.9年級,第五階段指高中10.11.12年級,第二碼代表學習構面與學習表現,藝才學習構面(P)</a:t>
            </a:r>
            <a:r>
              <a:rPr lang="zh-TW" sz="1200">
                <a:solidFill>
                  <a:schemeClr val="dk1"/>
                </a:solidFill>
                <a:latin typeface="Times New Roman"/>
                <a:ea typeface="Times New Roman"/>
                <a:cs typeface="Times New Roman"/>
                <a:sym typeface="Times New Roman"/>
              </a:rPr>
              <a:t> </a:t>
            </a:r>
            <a:r>
              <a:rPr lang="zh-TW" sz="1200" b="1" u="none" strike="noStrike" cap="none">
                <a:latin typeface="Microsoft JhengHei"/>
                <a:ea typeface="Microsoft JhengHei"/>
                <a:cs typeface="Microsoft JhengHei"/>
                <a:sym typeface="Microsoft JhengHei"/>
              </a:rPr>
              <a:t>Performance</a:t>
            </a:r>
            <a:r>
              <a:rPr lang="zh-TW" sz="1200">
                <a:solidFill>
                  <a:schemeClr val="dk1"/>
                </a:solidFill>
                <a:latin typeface="Times New Roman"/>
                <a:ea typeface="Times New Roman"/>
                <a:cs typeface="Times New Roman"/>
                <a:sym typeface="Times New Roman"/>
              </a:rPr>
              <a:t>創作與展演,(K) Knowledge知識與概念,(C) Culture藝術與文化,(L) Life藝術與生活,(S) </a:t>
            </a:r>
            <a:r>
              <a:rPr lang="zh-TW" sz="1200" b="1" u="none" strike="noStrike" cap="none">
                <a:latin typeface="Microsoft JhengHei"/>
                <a:ea typeface="Microsoft JhengHei"/>
                <a:cs typeface="Microsoft JhengHei"/>
                <a:sym typeface="Microsoft JhengHei"/>
              </a:rPr>
              <a:t>Specific issue orproject</a:t>
            </a:r>
            <a:r>
              <a:rPr lang="zh-TW" sz="1200">
                <a:solidFill>
                  <a:schemeClr val="dk1"/>
                </a:solidFill>
                <a:latin typeface="Times New Roman"/>
                <a:ea typeface="Times New Roman"/>
                <a:cs typeface="Times New Roman"/>
                <a:sym typeface="Times New Roman"/>
              </a:rPr>
              <a:t>藝術專題,後面接續阿拉伯數字依序為學習表現之流水號,第三碼數字流水號即為學習內容,後面接續阿拉伯數字依序為學習表現之流水號,第三碼數字流水號即為學習內容</a:t>
            </a:r>
            <a:endParaRPr sz="1200">
              <a:solidFill>
                <a:schemeClr val="dk1"/>
              </a:solidFill>
              <a:latin typeface="Times New Roman"/>
              <a:ea typeface="Times New Roman"/>
              <a:cs typeface="Times New Roman"/>
              <a:sym typeface="Times New Roman"/>
            </a:endParaRPr>
          </a:p>
        </p:txBody>
      </p:sp>
      <p:sp>
        <p:nvSpPr>
          <p:cNvPr id="1844" name="Google Shape;184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3" name="Google Shape;186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zh-TW" sz="1200">
                <a:solidFill>
                  <a:schemeClr val="dk1"/>
                </a:solidFill>
                <a:latin typeface="Times New Roman"/>
                <a:ea typeface="Times New Roman"/>
                <a:cs typeface="Times New Roman"/>
                <a:sym typeface="Times New Roman"/>
              </a:rPr>
              <a:t>各學習階段課程應具備不同趨向以適應學生發展需求。國民小學教育階段之藝術才能班自第二學習階段起設置，持續第一學習階段所學，專長領域課程主要充實學生藝術學習之能力，奠定創作基礎並培養其多元之藝術興趣。第三學習階段之專長領域課程旨在協助學生加強藝術專長課程之學習層次，鼓勵公開展演，拓增自信心，且逐次培養藝術互動與群體合作精神。國民中學即第四學習階段，專長領域課程持續透過核心素養的實踐，提升藝術才能優異學生之藝術能力，培養具有實作、分析、應用、鑑賞、創造等多面向之藝術基礎人才。而第五學習階段以普通型高級中等學校為主，專長領域課程引導學生確立藝術之專業學習方向，深化藝術實作、分析、應用、鑑賞與創造等多面向之學習觸角，持續充實美感素養與藝術涵養，且能進行藝術專題研究，由中培養對藝術專業生涯之認知，並形塑人文關懷與社會參與之公民責任，積極朝向藝術學門邁進。綜觀各學習階段之藝術才能教育趨向，強調與總綱內涵之呼應，積極培養學生基本學力且厚植專長領域知能。</a:t>
            </a:r>
            <a:endParaRPr/>
          </a:p>
        </p:txBody>
      </p:sp>
      <p:sp>
        <p:nvSpPr>
          <p:cNvPr id="1864" name="Google Shape;186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0" name="Google Shape;189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1" name="Google Shape;189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8" name="Google Shape;192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zh-TW" sz="1200">
                <a:solidFill>
                  <a:schemeClr val="dk1"/>
                </a:solidFill>
                <a:latin typeface="Times New Roman"/>
                <a:ea typeface="Times New Roman"/>
                <a:cs typeface="Times New Roman"/>
                <a:sym typeface="Times New Roman"/>
              </a:rPr>
              <a:t>再來看看第三學習階段創作與展演學習構面與學習重點為例,</a:t>
            </a:r>
            <a:r>
              <a:rPr lang="zh-TW" sz="1200">
                <a:solidFill>
                  <a:srgbClr val="000000"/>
                </a:solidFill>
                <a:latin typeface="Arial"/>
                <a:ea typeface="Arial"/>
                <a:cs typeface="Arial"/>
                <a:sym typeface="Arial"/>
              </a:rPr>
              <a:t>舞才</a:t>
            </a:r>
            <a:r>
              <a:rPr lang="zh-TW" sz="1200" b="1">
                <a:solidFill>
                  <a:srgbClr val="000000"/>
                </a:solidFill>
                <a:latin typeface="DFKai-SB"/>
                <a:ea typeface="DFKai-SB"/>
                <a:cs typeface="DFKai-SB"/>
                <a:sym typeface="DFKai-SB"/>
              </a:rPr>
              <a:t>Ⅲ-P1-1  </a:t>
            </a:r>
            <a:r>
              <a:rPr lang="zh-TW" sz="1200">
                <a:solidFill>
                  <a:srgbClr val="000000"/>
                </a:solidFill>
                <a:latin typeface="Arial"/>
                <a:ea typeface="Arial"/>
                <a:cs typeface="Arial"/>
                <a:sym typeface="Arial"/>
              </a:rPr>
              <a:t>舞蹈的空間、時間、力 量、流動、關係等動作元 素的探索。舞才</a:t>
            </a:r>
            <a:r>
              <a:rPr lang="zh-TW" sz="1200" b="1">
                <a:solidFill>
                  <a:srgbClr val="000000"/>
                </a:solidFill>
                <a:latin typeface="DFKai-SB"/>
                <a:ea typeface="DFKai-SB"/>
                <a:cs typeface="DFKai-SB"/>
                <a:sym typeface="DFKai-SB"/>
              </a:rPr>
              <a:t>Ⅲ-P1-2  </a:t>
            </a:r>
            <a:r>
              <a:rPr lang="zh-TW" sz="1200">
                <a:solidFill>
                  <a:srgbClr val="000000"/>
                </a:solidFill>
                <a:latin typeface="Arial"/>
                <a:ea typeface="Arial"/>
                <a:cs typeface="Arial"/>
                <a:sym typeface="Arial"/>
              </a:rPr>
              <a:t>動作元素的多元組合</a:t>
            </a:r>
            <a:r>
              <a:rPr lang="zh-TW" sz="1200">
                <a:solidFill>
                  <a:srgbClr val="000000"/>
                </a:solidFill>
                <a:latin typeface="DFKai-SB"/>
                <a:ea typeface="DFKai-SB"/>
                <a:cs typeface="DFKai-SB"/>
                <a:sym typeface="DFKai-SB"/>
              </a:rPr>
              <a:t>。</a:t>
            </a:r>
            <a:r>
              <a:rPr lang="zh-TW" sz="1200">
                <a:solidFill>
                  <a:schemeClr val="dk1"/>
                </a:solidFill>
                <a:latin typeface="Times New Roman"/>
                <a:ea typeface="Times New Roman"/>
                <a:cs typeface="Times New Roman"/>
                <a:sym typeface="Times New Roman"/>
              </a:rPr>
              <a:t>對應課程手冊學習重點的補充說明為[</a:t>
            </a:r>
            <a:r>
              <a:rPr lang="zh-TW" sz="1200">
                <a:latin typeface="DFKai-SB"/>
                <a:ea typeface="DFKai-SB"/>
                <a:cs typeface="DFKai-SB"/>
                <a:sym typeface="DFKai-SB"/>
              </a:rPr>
              <a:t>2.運用肢體動作認識空間、時間、力量、流動與關係等舞蹈動作元素，將造型、層次、節奏、速度、動力等融入舞蹈段落結構中，進而以動作段落與動作組合串聯結合為舞句。</a:t>
            </a:r>
            <a:r>
              <a:rPr lang="zh-TW" sz="1200">
                <a:solidFill>
                  <a:schemeClr val="dk1"/>
                </a:solidFill>
                <a:latin typeface="Times New Roman"/>
                <a:ea typeface="Times New Roman"/>
                <a:cs typeface="Times New Roman"/>
                <a:sym typeface="Times New Roman"/>
              </a:rPr>
              <a:t>]</a:t>
            </a:r>
            <a:endParaRPr/>
          </a:p>
          <a:p>
            <a:pPr marL="0" lvl="0" indent="0" algn="l" rtl="0">
              <a:spcBef>
                <a:spcPts val="360"/>
              </a:spcBef>
              <a:spcAft>
                <a:spcPts val="0"/>
              </a:spcAft>
              <a:buNone/>
            </a:pPr>
            <a:endParaRPr/>
          </a:p>
        </p:txBody>
      </p:sp>
      <p:sp>
        <p:nvSpPr>
          <p:cNvPr id="1929" name="Google Shape;192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9" name="Google Shape;193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zh-TW" sz="1200" b="0" i="0" u="none" strike="noStrike">
                <a:solidFill>
                  <a:schemeClr val="dk1"/>
                </a:solidFill>
                <a:latin typeface="Times New Roman"/>
                <a:ea typeface="Times New Roman"/>
                <a:cs typeface="Times New Roman"/>
                <a:sym typeface="Times New Roman"/>
              </a:rPr>
              <a:t>藝術才能班之藝術才能專長領域與資賦優異須參照〈藝術才能專長領域課程綱要〉進行課程設計及教學安排，而課程編寫的好幫手就是這本藝術才能專長領域課程手冊。內容包含</a:t>
            </a:r>
            <a:r>
              <a:rPr lang="zh-TW" sz="1200">
                <a:solidFill>
                  <a:schemeClr val="dk1"/>
                </a:solidFill>
                <a:latin typeface="Times New Roman"/>
                <a:ea typeface="Times New Roman"/>
                <a:cs typeface="Times New Roman"/>
                <a:sym typeface="Times New Roman"/>
              </a:rPr>
              <a:t>發展沿革與特色、課程架構、內涵與規劃原則、核心素養與學習重點之呼應、課程計畫與教學大綱示例、課程實施與後續研發建議等參考內容</a:t>
            </a:r>
            <a:r>
              <a:rPr lang="zh-TW" sz="1200">
                <a:solidFill>
                  <a:schemeClr val="dk1"/>
                </a:solidFill>
                <a:latin typeface="DFKai-SB"/>
                <a:ea typeface="DFKai-SB"/>
                <a:cs typeface="DFKai-SB"/>
                <a:sym typeface="DFKai-SB"/>
              </a:rPr>
              <a:t>。</a:t>
            </a:r>
            <a:endParaRPr sz="1200">
              <a:solidFill>
                <a:schemeClr val="dk1"/>
              </a:solidFill>
              <a:latin typeface="Times New Roman"/>
              <a:ea typeface="Times New Roman"/>
              <a:cs typeface="Times New Roman"/>
              <a:sym typeface="Times New Roman"/>
            </a:endParaRPr>
          </a:p>
          <a:p>
            <a:pPr marL="0" lvl="0" indent="0" algn="l" rtl="0">
              <a:spcBef>
                <a:spcPts val="360"/>
              </a:spcBef>
              <a:spcAft>
                <a:spcPts val="0"/>
              </a:spcAft>
              <a:buNone/>
            </a:pPr>
            <a:endParaRPr/>
          </a:p>
        </p:txBody>
      </p:sp>
      <p:sp>
        <p:nvSpPr>
          <p:cNvPr id="1940" name="Google Shape;194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31</a:t>
            </a:fld>
            <a:endParaRPr/>
          </a:p>
        </p:txBody>
      </p:sp>
    </p:spTree>
    <p:extLst>
      <p:ext uri="{BB962C8B-B14F-4D97-AF65-F5344CB8AC3E}">
        <p14:creationId xmlns:p14="http://schemas.microsoft.com/office/powerpoint/2010/main" val="346682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60" name="Google Shape;286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1" name="Google Shape;286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38</a:t>
            </a:fld>
            <a:endParaRPr/>
          </a:p>
        </p:txBody>
      </p:sp>
    </p:spTree>
    <p:extLst>
      <p:ext uri="{BB962C8B-B14F-4D97-AF65-F5344CB8AC3E}">
        <p14:creationId xmlns:p14="http://schemas.microsoft.com/office/powerpoint/2010/main" val="26957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a:t>
            </a:fld>
            <a:endParaRPr/>
          </a:p>
        </p:txBody>
      </p:sp>
    </p:spTree>
    <p:extLst>
      <p:ext uri="{BB962C8B-B14F-4D97-AF65-F5344CB8AC3E}">
        <p14:creationId xmlns:p14="http://schemas.microsoft.com/office/powerpoint/2010/main" val="274541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6ed2768a3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6ed2768a3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民國</a:t>
            </a:r>
            <a:r>
              <a:rPr lang="en-US" altLang="zh-TW" dirty="0"/>
              <a:t>86</a:t>
            </a:r>
            <a:r>
              <a:rPr lang="zh-TW" altLang="en-US" dirty="0"/>
              <a:t>年</a:t>
            </a:r>
            <a:r>
              <a:rPr lang="en-US" altLang="zh-TW" dirty="0"/>
              <a:t>《</a:t>
            </a:r>
            <a:r>
              <a:rPr lang="zh-TW" altLang="en-US" dirty="0"/>
              <a:t>藝術教育法</a:t>
            </a:r>
            <a:r>
              <a:rPr lang="en-US" altLang="zh-TW" dirty="0"/>
              <a:t>》</a:t>
            </a:r>
            <a:r>
              <a:rPr lang="zh-TW" altLang="en-US" dirty="0"/>
              <a:t>頒布，揭櫫「學校專業藝術教育」以傳授藝術理論、技能，指導藝術研究、創作，培養多元的藝術專業人才等為其目標，與</a:t>
            </a:r>
            <a:r>
              <a:rPr lang="en-US" altLang="zh-TW" dirty="0"/>
              <a:t>《</a:t>
            </a:r>
            <a:r>
              <a:rPr lang="zh-TW" altLang="en-US" dirty="0"/>
              <a:t>特殊教育法</a:t>
            </a:r>
            <a:r>
              <a:rPr lang="en-US" altLang="zh-TW" dirty="0"/>
              <a:t>》</a:t>
            </a:r>
            <a:r>
              <a:rPr lang="zh-TW" altLang="en-US" dirty="0"/>
              <a:t>雙法並行，提供中小學實施藝術才能教育之依據。教育部於</a:t>
            </a:r>
            <a:r>
              <a:rPr lang="en-US" altLang="zh-TW" dirty="0"/>
              <a:t>103</a:t>
            </a:r>
            <a:r>
              <a:rPr lang="zh-TW" altLang="en-US" dirty="0"/>
              <a:t>年發布</a:t>
            </a:r>
            <a:r>
              <a:rPr lang="en-US" altLang="zh-TW" dirty="0"/>
              <a:t>《</a:t>
            </a:r>
            <a:r>
              <a:rPr lang="zh-TW" altLang="en-US" dirty="0"/>
              <a:t>十二年國民基本教育課程綱要總綱</a:t>
            </a:r>
            <a:r>
              <a:rPr lang="en-US" altLang="zh-TW" dirty="0"/>
              <a:t>》</a:t>
            </a:r>
            <a:r>
              <a:rPr lang="zh-TW" altLang="en-US" dirty="0"/>
              <a:t>，隨後陸續發布各領域</a:t>
            </a:r>
            <a:r>
              <a:rPr lang="en-US" altLang="zh-TW" dirty="0"/>
              <a:t>/</a:t>
            </a:r>
            <a:r>
              <a:rPr lang="zh-TW" altLang="en-US" dirty="0"/>
              <a:t>科目課程綱要，至</a:t>
            </a:r>
            <a:r>
              <a:rPr lang="en-US" altLang="zh-TW" dirty="0"/>
              <a:t>108</a:t>
            </a:r>
            <a:r>
              <a:rPr lang="zh-TW" altLang="en-US" dirty="0"/>
              <a:t>年發布</a:t>
            </a:r>
            <a:r>
              <a:rPr lang="en-US" altLang="zh-TW" dirty="0"/>
              <a:t>《</a:t>
            </a:r>
            <a:r>
              <a:rPr lang="zh-TW" altLang="en-US" dirty="0"/>
              <a:t>藝術才能班課程實施規範</a:t>
            </a:r>
            <a:r>
              <a:rPr lang="en-US" altLang="zh-TW" dirty="0"/>
              <a:t>》</a:t>
            </a:r>
            <a:r>
              <a:rPr lang="zh-TW" altLang="en-US" dirty="0"/>
              <a:t>及</a:t>
            </a:r>
            <a:r>
              <a:rPr lang="en-US" altLang="zh-TW" dirty="0"/>
              <a:t>《</a:t>
            </a:r>
            <a:r>
              <a:rPr lang="zh-TW" altLang="en-US" dirty="0"/>
              <a:t>特殊教育課程實施規範</a:t>
            </a:r>
            <a:r>
              <a:rPr lang="en-US" altLang="zh-TW" dirty="0"/>
              <a:t>》</a:t>
            </a:r>
            <a:r>
              <a:rPr lang="zh-TW" altLang="en-US" dirty="0"/>
              <a:t>，確立以「藝教藝才」與「特教藝才資優」雙向提供中小學藝才教育之專長領域課程。</a:t>
            </a:r>
          </a:p>
          <a:p>
            <a:pPr marL="0" lvl="0" indent="0" algn="l" rtl="0">
              <a:spcBef>
                <a:spcPts val="0"/>
              </a:spcBef>
              <a:spcAft>
                <a:spcPts val="0"/>
              </a:spcAft>
              <a:buNone/>
            </a:pPr>
            <a:r>
              <a:rPr lang="zh-TW" altLang="en-US" dirty="0"/>
              <a:t>依據</a:t>
            </a:r>
            <a:r>
              <a:rPr lang="en-US" altLang="zh-TW" dirty="0"/>
              <a:t>《</a:t>
            </a:r>
            <a:r>
              <a:rPr lang="zh-TW" altLang="en-US" dirty="0"/>
              <a:t>藝術教育法</a:t>
            </a:r>
            <a:r>
              <a:rPr lang="en-US" altLang="zh-TW" dirty="0"/>
              <a:t>》</a:t>
            </a:r>
            <a:r>
              <a:rPr lang="zh-TW" altLang="en-US" dirty="0"/>
              <a:t>第八條所設立之藝術才能班，包含國民小學三至六年級，國民中學七至九年級，以及高級中等學校十至十二年級。前揭特殊類型班級以培養多元藝術專業人才為目標，爰此訂定</a:t>
            </a:r>
            <a:r>
              <a:rPr lang="en-US" altLang="zh-TW" dirty="0"/>
              <a:t>〈</a:t>
            </a:r>
            <a:r>
              <a:rPr lang="zh-TW" altLang="en-US" dirty="0"/>
              <a:t>藝術才能專長領域課程綱要</a:t>
            </a:r>
            <a:r>
              <a:rPr lang="en-US" altLang="zh-TW" dirty="0"/>
              <a:t>〉</a:t>
            </a:r>
            <a:r>
              <a:rPr lang="zh-TW" altLang="en-US" dirty="0"/>
              <a:t>為課程規劃及教學安排之參照。而依據</a:t>
            </a:r>
            <a:r>
              <a:rPr lang="en-US" altLang="zh-TW" dirty="0"/>
              <a:t>《</a:t>
            </a:r>
            <a:r>
              <a:rPr lang="zh-TW" altLang="en-US" dirty="0"/>
              <a:t>特殊教育法</a:t>
            </a:r>
            <a:r>
              <a:rPr lang="en-US" altLang="zh-TW" dirty="0"/>
              <a:t>》</a:t>
            </a:r>
            <a:r>
              <a:rPr lang="zh-TW" altLang="en-US" dirty="0"/>
              <a:t>第四條所稱藝術才能資賦優異學生，可採集中式特教班、分散式資源班或巡迴輔導班等方式提供服務，惟集中式特教班僅限高級中等學校設置。針對普通型高級中等教育學校集中式藝術才能資賦優異班學生之學習需求，訂定</a:t>
            </a:r>
            <a:r>
              <a:rPr lang="en-US" altLang="zh-TW" dirty="0"/>
              <a:t>〈</a:t>
            </a:r>
            <a:r>
              <a:rPr lang="zh-TW" altLang="en-US" dirty="0"/>
              <a:t>藝術才能資賦優異專長領域課程綱要</a:t>
            </a:r>
            <a:r>
              <a:rPr lang="en-US" altLang="zh-TW" dirty="0"/>
              <a:t>〉</a:t>
            </a:r>
            <a:r>
              <a:rPr lang="zh-TW" altLang="en-US" dirty="0"/>
              <a:t>，並同必須提供個別輔導計畫為課程規劃及教學安排之參照。</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6ed2768a3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6ed2768a3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dirty="0"/>
              <a:t>總綱以「啟發生命潛能」、「陶養生活知能」、「促進生涯發展」與「涵育公民責任」為總體課程目標，基於專業藝術人才養成之需求，</a:t>
            </a:r>
            <a:r>
              <a:rPr lang="en-US" altLang="zh-TW" dirty="0"/>
              <a:t>《</a:t>
            </a:r>
            <a:r>
              <a:rPr lang="zh-TW" altLang="en-US" dirty="0"/>
              <a:t>藝術才能班課程實施規範</a:t>
            </a:r>
            <a:r>
              <a:rPr lang="en-US" altLang="zh-TW" dirty="0"/>
              <a:t>》</a:t>
            </a:r>
            <a:r>
              <a:rPr lang="zh-TW" altLang="en-US" dirty="0"/>
              <a:t>依據總綱內涵訂定藝才教育方向：</a:t>
            </a:r>
          </a:p>
          <a:p>
            <a:r>
              <a:rPr lang="zh-TW" altLang="en-US" dirty="0"/>
              <a:t>一、啟發生命潛能：基於學生個人藝術潛質，能由藝術才能專長領域課程，引導其對自我的價值，進而投注於藝術專業之學習。</a:t>
            </a:r>
          </a:p>
          <a:p>
            <a:r>
              <a:rPr lang="zh-TW" altLang="en-US" dirty="0"/>
              <a:t>二、陶養生活知能：基於學生藝術美感陶養，能由藝術才能專長領域課程，引導其由生活中培養藝術美感認知，表現對於藝術學習之熱忱。</a:t>
            </a:r>
          </a:p>
          <a:p>
            <a:r>
              <a:rPr lang="zh-TW" altLang="en-US" dirty="0"/>
              <a:t>三、促進生涯發展：基於學生專業藝術趨向，能由藝術才能專長領域課程，引導其在藝術認知、展演、創作及鑑賞等面向，探索多元之藝術生涯。</a:t>
            </a:r>
          </a:p>
          <a:p>
            <a:r>
              <a:rPr lang="zh-TW" altLang="en-US" dirty="0"/>
              <a:t>四、涵育公民責任：基於學生公民藝術素養，能由藝術才能專長領域課程，引導其對文化與族群之關注，並能透過藝術知能展現對社會之關懷。</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a:t>
            </a:fld>
            <a:endParaRPr/>
          </a:p>
        </p:txBody>
      </p:sp>
    </p:spTree>
    <p:extLst>
      <p:ext uri="{BB962C8B-B14F-4D97-AF65-F5344CB8AC3E}">
        <p14:creationId xmlns:p14="http://schemas.microsoft.com/office/powerpoint/2010/main" val="2007343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200"/>
              <a:buFont typeface="Calibri"/>
              <a:buNone/>
            </a:pPr>
            <a:r>
              <a:rPr lang="en-US" altLang="zh-TW" sz="1200" b="0" i="0" u="none" strike="noStrike" cap="none" dirty="0">
                <a:solidFill>
                  <a:srgbClr val="000000"/>
                </a:solidFill>
                <a:effectLst/>
                <a:latin typeface="Calibri"/>
                <a:ea typeface="Calibri"/>
                <a:cs typeface="Calibri"/>
                <a:sym typeface="Calibri"/>
              </a:rPr>
              <a:t>(ABC</a:t>
            </a:r>
            <a:r>
              <a:rPr lang="zh-TW" altLang="en-US" sz="1200" b="0" i="0" u="none" strike="noStrike" cap="none" dirty="0">
                <a:solidFill>
                  <a:srgbClr val="000000"/>
                </a:solidFill>
                <a:effectLst/>
                <a:latin typeface="Calibri"/>
                <a:ea typeface="Calibri"/>
                <a:cs typeface="Calibri"/>
                <a:sym typeface="Calibri"/>
              </a:rPr>
              <a:t>完整敘述</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兩份藝才領綱有關核心素養之具體內涵對教學整體方向指引非常重要，依據總綱所給予之三面九項</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全都要詳細敘述</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，依此藝術才能及藝術才能資賦優異領綱發展國小、國中以及高中</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藝</a:t>
            </a:r>
            <a:r>
              <a:rPr lang="zh-TW" altLang="en-US" sz="1200" b="0" i="0" u="none" strike="noStrike" cap="none" dirty="0">
                <a:solidFill>
                  <a:srgbClr val="000000"/>
                </a:solidFill>
                <a:effectLst/>
                <a:latin typeface="Calibri"/>
                <a:ea typeface="Calibri"/>
                <a:cs typeface="Calibri"/>
                <a:sym typeface="Calibri"/>
              </a:rPr>
              <a:t>才</a:t>
            </a:r>
            <a:r>
              <a:rPr lang="zh-TW" altLang="zh-TW" sz="1200" b="0" i="0" u="none" strike="noStrike" cap="none" dirty="0">
                <a:solidFill>
                  <a:srgbClr val="000000"/>
                </a:solidFill>
                <a:effectLst/>
                <a:latin typeface="Calibri"/>
                <a:ea typeface="Calibri"/>
                <a:cs typeface="Calibri"/>
                <a:sym typeface="Calibri"/>
              </a:rPr>
              <a:t>及藝才資優</a:t>
            </a:r>
            <a:r>
              <a:rPr lang="en-US" altLang="zh-TW" sz="1200" b="0" i="0" u="none" strike="noStrike" cap="none" dirty="0">
                <a:solidFill>
                  <a:srgbClr val="000000"/>
                </a:solidFill>
                <a:effectLst/>
                <a:latin typeface="Calibri"/>
                <a:ea typeface="Calibri"/>
                <a:cs typeface="Calibri"/>
                <a:sym typeface="Calibri"/>
              </a:rPr>
              <a:t>)</a:t>
            </a:r>
            <a:r>
              <a:rPr lang="zh-TW" altLang="zh-TW" sz="1200" b="0" i="0" u="none" strike="noStrike" cap="none" dirty="0">
                <a:solidFill>
                  <a:srgbClr val="000000"/>
                </a:solidFill>
                <a:effectLst/>
                <a:latin typeface="Calibri"/>
                <a:ea typeface="Calibri"/>
                <a:cs typeface="Calibri"/>
                <a:sym typeface="Calibri"/>
              </a:rPr>
              <a:t>四類不同之核心素養具體內涵，如投影片所述。</a:t>
            </a:r>
            <a:endParaRPr dirty="0"/>
          </a:p>
        </p:txBody>
      </p:sp>
    </p:spTree>
    <p:extLst>
      <p:ext uri="{BB962C8B-B14F-4D97-AF65-F5344CB8AC3E}">
        <p14:creationId xmlns:p14="http://schemas.microsoft.com/office/powerpoint/2010/main" val="382400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92" name="Google Shape;17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3" name="Google Shape;17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12</a:t>
            </a:fld>
            <a:endParaRPr/>
          </a:p>
        </p:txBody>
      </p:sp>
    </p:spTree>
    <p:extLst>
      <p:ext uri="{BB962C8B-B14F-4D97-AF65-F5344CB8AC3E}">
        <p14:creationId xmlns:p14="http://schemas.microsoft.com/office/powerpoint/2010/main" val="258035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tLang="zh-TW" sz="1200" b="0" i="0" u="none" strike="noStrike" cap="none" dirty="0">
                <a:solidFill>
                  <a:srgbClr val="000000"/>
                </a:solidFill>
                <a:effectLst/>
                <a:latin typeface="Calibri"/>
                <a:ea typeface="Calibri"/>
                <a:cs typeface="Calibri"/>
                <a:sym typeface="Calibri"/>
              </a:rPr>
              <a:t>各學習階段課程應具備不同趨向</a:t>
            </a:r>
            <a:r>
              <a:rPr lang="zh-TW" altLang="en-US" sz="1200" b="0" i="0" u="none" strike="noStrike" cap="none" dirty="0">
                <a:solidFill>
                  <a:srgbClr val="000000"/>
                </a:solidFill>
                <a:effectLst/>
                <a:latin typeface="Calibri"/>
                <a:ea typeface="Calibri"/>
                <a:cs typeface="Calibri"/>
                <a:sym typeface="Calibri"/>
              </a:rPr>
              <a:t>。</a:t>
            </a:r>
            <a:endParaRPr lang="en-US" altLang="zh-TW" sz="1200" b="0" i="0" u="none" strike="noStrike" cap="none" dirty="0">
              <a:solidFill>
                <a:srgbClr val="000000"/>
              </a:solidFill>
              <a:effectLst/>
              <a:latin typeface="Calibri"/>
              <a:ea typeface="Calibri"/>
              <a:cs typeface="Calibri"/>
              <a:sym typeface="Calibri"/>
            </a:endParaRPr>
          </a:p>
          <a:p>
            <a:pPr marL="0" lvl="0" indent="0" algn="l" rtl="0">
              <a:spcBef>
                <a:spcPts val="0"/>
              </a:spcBef>
              <a:spcAft>
                <a:spcPts val="0"/>
              </a:spcAft>
              <a:buNone/>
            </a:pPr>
            <a:r>
              <a:rPr lang="zh-TW" altLang="zh-TW" sz="1200" b="0" i="0" u="none" strike="noStrike" cap="none" dirty="0">
                <a:solidFill>
                  <a:srgbClr val="000000"/>
                </a:solidFill>
                <a:effectLst/>
                <a:latin typeface="Calibri"/>
                <a:ea typeface="Calibri"/>
                <a:cs typeface="Calibri"/>
                <a:sym typeface="Calibri"/>
              </a:rPr>
              <a:t>國民小學自第二學習階段起，持續第一學習階段所學，主要充實藝術學習</a:t>
            </a:r>
            <a:r>
              <a:rPr lang="zh-TW" altLang="en-US" sz="1200" b="0" i="0" u="none" strike="noStrike" cap="none" dirty="0">
                <a:solidFill>
                  <a:srgbClr val="000000"/>
                </a:solidFill>
                <a:effectLst/>
                <a:latin typeface="Calibri"/>
                <a:ea typeface="Calibri"/>
                <a:cs typeface="Calibri"/>
                <a:sym typeface="Calibri"/>
              </a:rPr>
              <a:t>能力，建立</a:t>
            </a:r>
            <a:r>
              <a:rPr lang="zh-TW" altLang="zh-TW" sz="1200" b="0" i="0" u="none" strike="noStrike" cap="none" dirty="0">
                <a:solidFill>
                  <a:srgbClr val="000000"/>
                </a:solidFill>
                <a:effectLst/>
                <a:latin typeface="Calibri"/>
                <a:ea typeface="Calibri"/>
                <a:cs typeface="Calibri"/>
                <a:sym typeface="Calibri"/>
              </a:rPr>
              <a:t>習慣，並培養</a:t>
            </a:r>
            <a:r>
              <a:rPr lang="zh-TW" altLang="en-US" sz="1200" b="0" i="0" u="none" strike="noStrike" cap="none" dirty="0">
                <a:solidFill>
                  <a:srgbClr val="000000"/>
                </a:solidFill>
                <a:effectLst/>
                <a:latin typeface="Calibri"/>
                <a:ea typeface="Calibri"/>
                <a:cs typeface="Calibri"/>
                <a:sym typeface="Calibri"/>
              </a:rPr>
              <a:t>興趣。</a:t>
            </a:r>
            <a:r>
              <a:rPr lang="zh-TW" altLang="zh-TW" sz="1200" b="0" i="0" u="none" strike="noStrike" cap="none" dirty="0">
                <a:solidFill>
                  <a:srgbClr val="000000"/>
                </a:solidFill>
                <a:effectLst/>
                <a:latin typeface="Calibri"/>
                <a:ea typeface="Calibri"/>
                <a:cs typeface="Calibri"/>
                <a:sym typeface="Calibri"/>
              </a:rPr>
              <a:t>第三學習階段加強藝術專長課程之學習層次，公開展演，拓增信心，培養藝術互動與群體合作</a:t>
            </a:r>
            <a:r>
              <a:rPr lang="zh-TW" altLang="en-US" sz="1200" b="0" i="0" u="none" strike="noStrike" cap="none" dirty="0">
                <a:solidFill>
                  <a:srgbClr val="000000"/>
                </a:solidFill>
                <a:effectLst/>
                <a:latin typeface="Calibri"/>
                <a:ea typeface="Calibri"/>
                <a:cs typeface="Calibri"/>
                <a:sym typeface="Calibri"/>
              </a:rPr>
              <a:t>。</a:t>
            </a:r>
            <a:endParaRPr lang="en-US" altLang="zh-TW" sz="1200" b="0" i="0" u="none" strike="noStrike" cap="none" dirty="0">
              <a:solidFill>
                <a:srgbClr val="000000"/>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zh-TW" sz="1200" b="0" i="0" u="none" strike="noStrike" cap="none" dirty="0">
                <a:solidFill>
                  <a:srgbClr val="000000"/>
                </a:solidFill>
                <a:effectLst/>
                <a:latin typeface="Calibri"/>
                <a:ea typeface="Calibri"/>
                <a:cs typeface="Calibri"/>
                <a:sym typeface="Calibri"/>
              </a:rPr>
              <a:t>國中第四學習階</a:t>
            </a:r>
            <a:r>
              <a:rPr lang="zh-TW" altLang="en-US" sz="1200" b="0" i="0" u="none" strike="noStrike" cap="none" dirty="0">
                <a:solidFill>
                  <a:srgbClr val="000000"/>
                </a:solidFill>
                <a:effectLst/>
                <a:latin typeface="Calibri"/>
                <a:ea typeface="Calibri"/>
                <a:cs typeface="Calibri"/>
                <a:sym typeface="Calibri"/>
              </a:rPr>
              <a:t>段主要提升</a:t>
            </a:r>
            <a:r>
              <a:rPr lang="zh-TW" altLang="zh-TW" sz="1200" b="0" i="0" u="none" strike="noStrike" cap="none" dirty="0">
                <a:solidFill>
                  <a:srgbClr val="000000"/>
                </a:solidFill>
                <a:effectLst/>
                <a:latin typeface="Calibri"/>
                <a:ea typeface="Calibri"/>
                <a:cs typeface="Calibri"/>
                <a:sym typeface="Calibri"/>
              </a:rPr>
              <a:t>學生藝術能力，培養實作、分析、應用、鑑賞、創造等多面向之藝術基礎。</a:t>
            </a:r>
            <a:endParaRPr lang="en-US" altLang="zh-TW" sz="1200" b="0" i="0" u="none" strike="noStrike" cap="none" dirty="0">
              <a:solidFill>
                <a:srgbClr val="000000"/>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TW" altLang="zh-TW" sz="1200" b="0" i="0" u="none" strike="noStrike" cap="none" dirty="0">
                <a:solidFill>
                  <a:srgbClr val="000000"/>
                </a:solidFill>
                <a:effectLst/>
                <a:latin typeface="Calibri"/>
                <a:ea typeface="Calibri"/>
                <a:cs typeface="Calibri"/>
                <a:sym typeface="Calibri"/>
              </a:rPr>
              <a:t>高中第五學習階段則深化學生的藝術能力，鼓勵進行藝術專題研究。</a:t>
            </a:r>
            <a:endParaRPr lang="en-US" altLang="zh-TW" sz="1200" b="0" i="0" u="none" strike="noStrike" cap="none" dirty="0">
              <a:solidFill>
                <a:srgbClr val="000000"/>
              </a:solidFill>
              <a:effectLst/>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652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
        <p:cNvGrpSpPr/>
        <p:nvPr/>
      </p:nvGrpSpPr>
      <p:grpSpPr>
        <a:xfrm>
          <a:off x="0" y="0"/>
          <a:ext cx="0" cy="0"/>
          <a:chOff x="0" y="0"/>
          <a:chExt cx="0" cy="0"/>
        </a:xfrm>
      </p:grpSpPr>
      <p:sp>
        <p:nvSpPr>
          <p:cNvPr id="15" name="Google Shape;15;p38"/>
          <p:cNvSpPr/>
          <p:nvPr/>
        </p:nvSpPr>
        <p:spPr>
          <a:xfrm>
            <a:off x="251692" y="-777332"/>
            <a:ext cx="2240651" cy="2425632"/>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grpSp>
        <p:nvGrpSpPr>
          <p:cNvPr id="16" name="Google Shape;16;p38"/>
          <p:cNvGrpSpPr/>
          <p:nvPr/>
        </p:nvGrpSpPr>
        <p:grpSpPr>
          <a:xfrm>
            <a:off x="1564333" y="129557"/>
            <a:ext cx="681215" cy="611876"/>
            <a:chOff x="6563050" y="2079925"/>
            <a:chExt cx="123025" cy="110500"/>
          </a:xfrm>
        </p:grpSpPr>
        <p:sp>
          <p:nvSpPr>
            <p:cNvPr id="17" name="Google Shape;17;p38"/>
            <p:cNvSpPr/>
            <p:nvPr/>
          </p:nvSpPr>
          <p:spPr>
            <a:xfrm>
              <a:off x="6563050" y="2135850"/>
              <a:ext cx="65000" cy="54575"/>
            </a:xfrm>
            <a:custGeom>
              <a:avLst/>
              <a:gdLst/>
              <a:ahLst/>
              <a:cxnLst/>
              <a:rect l="l" t="t" r="r" b="b"/>
              <a:pathLst>
                <a:path w="2600" h="2183" extrusionOk="0">
                  <a:moveTo>
                    <a:pt x="1643" y="1"/>
                  </a:moveTo>
                  <a:cubicBezTo>
                    <a:pt x="1116" y="1"/>
                    <a:pt x="150" y="129"/>
                    <a:pt x="51" y="601"/>
                  </a:cubicBezTo>
                  <a:cubicBezTo>
                    <a:pt x="1" y="854"/>
                    <a:pt x="184" y="1075"/>
                    <a:pt x="335" y="1251"/>
                  </a:cubicBezTo>
                  <a:cubicBezTo>
                    <a:pt x="556" y="1510"/>
                    <a:pt x="796" y="1762"/>
                    <a:pt x="1042" y="2002"/>
                  </a:cubicBezTo>
                  <a:cubicBezTo>
                    <a:pt x="1181" y="2129"/>
                    <a:pt x="1309" y="2182"/>
                    <a:pt x="1424" y="2182"/>
                  </a:cubicBezTo>
                  <a:cubicBezTo>
                    <a:pt x="1791" y="2182"/>
                    <a:pt x="2033" y="1643"/>
                    <a:pt x="2158" y="1283"/>
                  </a:cubicBezTo>
                  <a:cubicBezTo>
                    <a:pt x="2316" y="797"/>
                    <a:pt x="2599" y="53"/>
                    <a:pt x="1843" y="9"/>
                  </a:cubicBezTo>
                  <a:cubicBezTo>
                    <a:pt x="1788" y="4"/>
                    <a:pt x="1720" y="1"/>
                    <a:pt x="16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8" name="Google Shape;18;p38"/>
            <p:cNvSpPr/>
            <p:nvPr/>
          </p:nvSpPr>
          <p:spPr>
            <a:xfrm>
              <a:off x="6620925" y="2079925"/>
              <a:ext cx="65150" cy="54450"/>
            </a:xfrm>
            <a:custGeom>
              <a:avLst/>
              <a:gdLst/>
              <a:ahLst/>
              <a:cxnLst/>
              <a:rect l="l" t="t" r="r" b="b"/>
              <a:pathLst>
                <a:path w="2606" h="2178" extrusionOk="0">
                  <a:moveTo>
                    <a:pt x="1662" y="1"/>
                  </a:moveTo>
                  <a:cubicBezTo>
                    <a:pt x="1142" y="1"/>
                    <a:pt x="158" y="122"/>
                    <a:pt x="57" y="606"/>
                  </a:cubicBezTo>
                  <a:cubicBezTo>
                    <a:pt x="1" y="852"/>
                    <a:pt x="183" y="1073"/>
                    <a:pt x="335" y="1243"/>
                  </a:cubicBezTo>
                  <a:cubicBezTo>
                    <a:pt x="562" y="1508"/>
                    <a:pt x="795" y="1760"/>
                    <a:pt x="1048" y="1993"/>
                  </a:cubicBezTo>
                  <a:cubicBezTo>
                    <a:pt x="1187" y="2124"/>
                    <a:pt x="1314" y="2178"/>
                    <a:pt x="1430" y="2178"/>
                  </a:cubicBezTo>
                  <a:cubicBezTo>
                    <a:pt x="1794" y="2178"/>
                    <a:pt x="2038" y="1640"/>
                    <a:pt x="2158" y="1281"/>
                  </a:cubicBezTo>
                  <a:cubicBezTo>
                    <a:pt x="2315" y="795"/>
                    <a:pt x="2605" y="51"/>
                    <a:pt x="1842" y="7"/>
                  </a:cubicBezTo>
                  <a:cubicBezTo>
                    <a:pt x="1793" y="3"/>
                    <a:pt x="1732" y="1"/>
                    <a:pt x="166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9" name="Google Shape;19;p38"/>
            <p:cNvSpPr/>
            <p:nvPr/>
          </p:nvSpPr>
          <p:spPr>
            <a:xfrm>
              <a:off x="6652150" y="2098800"/>
              <a:ext cx="8925" cy="4050"/>
            </a:xfrm>
            <a:custGeom>
              <a:avLst/>
              <a:gdLst/>
              <a:ahLst/>
              <a:cxnLst/>
              <a:rect l="l" t="t" r="r" b="b"/>
              <a:pathLst>
                <a:path w="357" h="162" extrusionOk="0">
                  <a:moveTo>
                    <a:pt x="210" y="0"/>
                  </a:moveTo>
                  <a:cubicBezTo>
                    <a:pt x="200" y="0"/>
                    <a:pt x="191" y="1"/>
                    <a:pt x="183" y="2"/>
                  </a:cubicBezTo>
                  <a:lnTo>
                    <a:pt x="145" y="2"/>
                  </a:lnTo>
                  <a:cubicBezTo>
                    <a:pt x="44" y="9"/>
                    <a:pt x="0" y="109"/>
                    <a:pt x="108" y="154"/>
                  </a:cubicBezTo>
                  <a:cubicBezTo>
                    <a:pt x="120" y="159"/>
                    <a:pt x="145" y="162"/>
                    <a:pt x="174" y="162"/>
                  </a:cubicBezTo>
                  <a:cubicBezTo>
                    <a:pt x="251" y="162"/>
                    <a:pt x="357" y="139"/>
                    <a:pt x="316" y="65"/>
                  </a:cubicBezTo>
                  <a:lnTo>
                    <a:pt x="303" y="40"/>
                  </a:lnTo>
                  <a:cubicBezTo>
                    <a:pt x="283" y="10"/>
                    <a:pt x="244"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0" name="Google Shape;20;p38"/>
            <p:cNvSpPr/>
            <p:nvPr/>
          </p:nvSpPr>
          <p:spPr>
            <a:xfrm>
              <a:off x="6650725" y="2091525"/>
              <a:ext cx="6800" cy="4200"/>
            </a:xfrm>
            <a:custGeom>
              <a:avLst/>
              <a:gdLst/>
              <a:ahLst/>
              <a:cxnLst/>
              <a:rect l="l" t="t" r="r" b="b"/>
              <a:pathLst>
                <a:path w="272" h="168" extrusionOk="0">
                  <a:moveTo>
                    <a:pt x="130" y="1"/>
                  </a:moveTo>
                  <a:cubicBezTo>
                    <a:pt x="81" y="1"/>
                    <a:pt x="32" y="20"/>
                    <a:pt x="20" y="60"/>
                  </a:cubicBezTo>
                  <a:cubicBezTo>
                    <a:pt x="20" y="60"/>
                    <a:pt x="20" y="66"/>
                    <a:pt x="13" y="66"/>
                  </a:cubicBezTo>
                  <a:cubicBezTo>
                    <a:pt x="1" y="110"/>
                    <a:pt x="32" y="136"/>
                    <a:pt x="70" y="154"/>
                  </a:cubicBezTo>
                  <a:cubicBezTo>
                    <a:pt x="61" y="150"/>
                    <a:pt x="57" y="148"/>
                    <a:pt x="56" y="148"/>
                  </a:cubicBezTo>
                  <a:lnTo>
                    <a:pt x="56" y="148"/>
                  </a:lnTo>
                  <a:cubicBezTo>
                    <a:pt x="53" y="148"/>
                    <a:pt x="85" y="167"/>
                    <a:pt x="95" y="167"/>
                  </a:cubicBezTo>
                  <a:cubicBezTo>
                    <a:pt x="114" y="167"/>
                    <a:pt x="139" y="167"/>
                    <a:pt x="165" y="161"/>
                  </a:cubicBezTo>
                  <a:cubicBezTo>
                    <a:pt x="209" y="154"/>
                    <a:pt x="272" y="123"/>
                    <a:pt x="253" y="66"/>
                  </a:cubicBezTo>
                  <a:cubicBezTo>
                    <a:pt x="253" y="66"/>
                    <a:pt x="253" y="60"/>
                    <a:pt x="247" y="60"/>
                  </a:cubicBezTo>
                  <a:cubicBezTo>
                    <a:pt x="234" y="21"/>
                    <a:pt x="181" y="1"/>
                    <a:pt x="1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1" name="Google Shape;21;p38"/>
            <p:cNvSpPr/>
            <p:nvPr/>
          </p:nvSpPr>
          <p:spPr>
            <a:xfrm>
              <a:off x="6596175" y="2159900"/>
              <a:ext cx="11200" cy="4650"/>
            </a:xfrm>
            <a:custGeom>
              <a:avLst/>
              <a:gdLst/>
              <a:ahLst/>
              <a:cxnLst/>
              <a:rect l="l" t="t" r="r" b="b"/>
              <a:pathLst>
                <a:path w="448" h="186" extrusionOk="0">
                  <a:moveTo>
                    <a:pt x="209" y="0"/>
                  </a:moveTo>
                  <a:cubicBezTo>
                    <a:pt x="174" y="0"/>
                    <a:pt x="139" y="8"/>
                    <a:pt x="108" y="24"/>
                  </a:cubicBezTo>
                  <a:cubicBezTo>
                    <a:pt x="0" y="87"/>
                    <a:pt x="95" y="163"/>
                    <a:pt x="171" y="182"/>
                  </a:cubicBezTo>
                  <a:lnTo>
                    <a:pt x="183" y="182"/>
                  </a:lnTo>
                  <a:cubicBezTo>
                    <a:pt x="191" y="184"/>
                    <a:pt x="201" y="186"/>
                    <a:pt x="213" y="186"/>
                  </a:cubicBezTo>
                  <a:cubicBezTo>
                    <a:pt x="292" y="186"/>
                    <a:pt x="448" y="133"/>
                    <a:pt x="360" y="56"/>
                  </a:cubicBezTo>
                  <a:cubicBezTo>
                    <a:pt x="354" y="56"/>
                    <a:pt x="354" y="49"/>
                    <a:pt x="354" y="49"/>
                  </a:cubicBezTo>
                  <a:cubicBezTo>
                    <a:pt x="309" y="16"/>
                    <a:pt x="259" y="0"/>
                    <a:pt x="2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2" name="Google Shape;22;p38"/>
            <p:cNvSpPr/>
            <p:nvPr/>
          </p:nvSpPr>
          <p:spPr>
            <a:xfrm>
              <a:off x="6594125" y="2171000"/>
              <a:ext cx="8525" cy="4350"/>
            </a:xfrm>
            <a:custGeom>
              <a:avLst/>
              <a:gdLst/>
              <a:ahLst/>
              <a:cxnLst/>
              <a:rect l="l" t="t" r="r" b="b"/>
              <a:pathLst>
                <a:path w="341" h="174" extrusionOk="0">
                  <a:moveTo>
                    <a:pt x="161" y="1"/>
                  </a:moveTo>
                  <a:cubicBezTo>
                    <a:pt x="140" y="1"/>
                    <a:pt x="120" y="3"/>
                    <a:pt x="101" y="9"/>
                  </a:cubicBezTo>
                  <a:cubicBezTo>
                    <a:pt x="57" y="28"/>
                    <a:pt x="0" y="78"/>
                    <a:pt x="51" y="129"/>
                  </a:cubicBezTo>
                  <a:cubicBezTo>
                    <a:pt x="84" y="158"/>
                    <a:pt x="128" y="173"/>
                    <a:pt x="172" y="173"/>
                  </a:cubicBezTo>
                  <a:cubicBezTo>
                    <a:pt x="195" y="173"/>
                    <a:pt x="218" y="169"/>
                    <a:pt x="240" y="160"/>
                  </a:cubicBezTo>
                  <a:cubicBezTo>
                    <a:pt x="291" y="142"/>
                    <a:pt x="341" y="91"/>
                    <a:pt x="297" y="47"/>
                  </a:cubicBezTo>
                  <a:cubicBezTo>
                    <a:pt x="257" y="16"/>
                    <a:pt x="208" y="1"/>
                    <a:pt x="1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3" name="Google Shape;23;p38"/>
            <p:cNvSpPr/>
            <p:nvPr/>
          </p:nvSpPr>
          <p:spPr>
            <a:xfrm>
              <a:off x="6586550" y="2166800"/>
              <a:ext cx="9025" cy="4600"/>
            </a:xfrm>
            <a:custGeom>
              <a:avLst/>
              <a:gdLst/>
              <a:ahLst/>
              <a:cxnLst/>
              <a:rect l="l" t="t" r="r" b="b"/>
              <a:pathLst>
                <a:path w="361" h="184" extrusionOk="0">
                  <a:moveTo>
                    <a:pt x="179" y="0"/>
                  </a:moveTo>
                  <a:cubicBezTo>
                    <a:pt x="155" y="0"/>
                    <a:pt x="131" y="5"/>
                    <a:pt x="108" y="13"/>
                  </a:cubicBezTo>
                  <a:cubicBezTo>
                    <a:pt x="57" y="32"/>
                    <a:pt x="1" y="89"/>
                    <a:pt x="51" y="139"/>
                  </a:cubicBezTo>
                  <a:cubicBezTo>
                    <a:pt x="88" y="168"/>
                    <a:pt x="134" y="184"/>
                    <a:pt x="182" y="184"/>
                  </a:cubicBezTo>
                  <a:cubicBezTo>
                    <a:pt x="207" y="184"/>
                    <a:pt x="233" y="179"/>
                    <a:pt x="259" y="171"/>
                  </a:cubicBezTo>
                  <a:cubicBezTo>
                    <a:pt x="303" y="158"/>
                    <a:pt x="360" y="101"/>
                    <a:pt x="316" y="51"/>
                  </a:cubicBezTo>
                  <a:cubicBezTo>
                    <a:pt x="274" y="17"/>
                    <a:pt x="226"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4" name="Google Shape;24;p38"/>
            <p:cNvSpPr/>
            <p:nvPr/>
          </p:nvSpPr>
          <p:spPr>
            <a:xfrm>
              <a:off x="6601450" y="2148800"/>
              <a:ext cx="9725" cy="5450"/>
            </a:xfrm>
            <a:custGeom>
              <a:avLst/>
              <a:gdLst/>
              <a:ahLst/>
              <a:cxnLst/>
              <a:rect l="l" t="t" r="r" b="b"/>
              <a:pathLst>
                <a:path w="389" h="218" extrusionOk="0">
                  <a:moveTo>
                    <a:pt x="206" y="1"/>
                  </a:moveTo>
                  <a:cubicBezTo>
                    <a:pt x="142" y="1"/>
                    <a:pt x="1" y="45"/>
                    <a:pt x="48" y="128"/>
                  </a:cubicBezTo>
                  <a:cubicBezTo>
                    <a:pt x="54" y="128"/>
                    <a:pt x="54" y="134"/>
                    <a:pt x="54" y="140"/>
                  </a:cubicBezTo>
                  <a:cubicBezTo>
                    <a:pt x="79" y="189"/>
                    <a:pt x="159" y="218"/>
                    <a:pt x="234" y="218"/>
                  </a:cubicBezTo>
                  <a:cubicBezTo>
                    <a:pt x="314" y="218"/>
                    <a:pt x="389" y="186"/>
                    <a:pt x="389" y="115"/>
                  </a:cubicBezTo>
                  <a:lnTo>
                    <a:pt x="389" y="109"/>
                  </a:lnTo>
                  <a:cubicBezTo>
                    <a:pt x="389" y="27"/>
                    <a:pt x="281" y="1"/>
                    <a:pt x="218" y="1"/>
                  </a:cubicBezTo>
                  <a:cubicBezTo>
                    <a:pt x="215" y="1"/>
                    <a:pt x="211" y="1"/>
                    <a:pt x="2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grpSp>
      <p:grpSp>
        <p:nvGrpSpPr>
          <p:cNvPr id="25" name="Google Shape;25;p38"/>
          <p:cNvGrpSpPr/>
          <p:nvPr/>
        </p:nvGrpSpPr>
        <p:grpSpPr>
          <a:xfrm>
            <a:off x="10770752" y="3721903"/>
            <a:ext cx="2450107" cy="2242648"/>
            <a:chOff x="2142650" y="2489700"/>
            <a:chExt cx="317750" cy="290850"/>
          </a:xfrm>
        </p:grpSpPr>
        <p:sp>
          <p:nvSpPr>
            <p:cNvPr id="26" name="Google Shape;26;p38"/>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7" name="Google Shape;27;p38"/>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8" name="Google Shape;28;p38"/>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29" name="Google Shape;29;p38"/>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0" name="Google Shape;30;p38"/>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1" name="Google Shape;31;p38"/>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2" name="Google Shape;32;p38"/>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3" name="Google Shape;33;p38"/>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4" name="Google Shape;34;p38"/>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5" name="Google Shape;35;p38"/>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6" name="Google Shape;36;p38"/>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7" name="Google Shape;37;p38"/>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8" name="Google Shape;38;p38"/>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39" name="Google Shape;39;p38"/>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0" name="Google Shape;40;p38"/>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1" name="Google Shape;41;p38"/>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2" name="Google Shape;42;p38"/>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3" name="Google Shape;43;p38"/>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4" name="Google Shape;44;p38"/>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5" name="Google Shape;45;p38"/>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6" name="Google Shape;46;p38"/>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7" name="Google Shape;47;p38"/>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8" name="Google Shape;48;p38"/>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49" name="Google Shape;49;p38"/>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0" name="Google Shape;50;p38"/>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grpSp>
      <p:grpSp>
        <p:nvGrpSpPr>
          <p:cNvPr id="51" name="Google Shape;51;p38"/>
          <p:cNvGrpSpPr/>
          <p:nvPr/>
        </p:nvGrpSpPr>
        <p:grpSpPr>
          <a:xfrm rot="-1992033">
            <a:off x="273255" y="5139659"/>
            <a:ext cx="559265" cy="2203355"/>
            <a:chOff x="1535150" y="2784850"/>
            <a:chExt cx="114650" cy="451700"/>
          </a:xfrm>
        </p:grpSpPr>
        <p:sp>
          <p:nvSpPr>
            <p:cNvPr id="52" name="Google Shape;52;p38"/>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3" name="Google Shape;53;p38"/>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4" name="Google Shape;54;p38"/>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5" name="Google Shape;55;p38"/>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6" name="Google Shape;56;p38"/>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7" name="Google Shape;57;p38"/>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8" name="Google Shape;58;p38"/>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59" name="Google Shape;59;p38"/>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0" name="Google Shape;60;p38"/>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1" name="Google Shape;61;p38"/>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2" name="Google Shape;62;p38"/>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3" name="Google Shape;63;p38"/>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4" name="Google Shape;64;p38"/>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5" name="Google Shape;65;p38"/>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6" name="Google Shape;66;p38"/>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7" name="Google Shape;67;p38"/>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8" name="Google Shape;68;p38"/>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69" name="Google Shape;69;p38"/>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0" name="Google Shape;70;p38"/>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1" name="Google Shape;71;p38"/>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2" name="Google Shape;72;p38"/>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3" name="Google Shape;73;p38"/>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4" name="Google Shape;74;p38"/>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5" name="Google Shape;75;p38"/>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6" name="Google Shape;76;p38"/>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7" name="Google Shape;77;p38"/>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8" name="Google Shape;78;p38"/>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79" name="Google Shape;79;p38"/>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0" name="Google Shape;80;p38"/>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1" name="Google Shape;81;p38"/>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grpSp>
      <p:grpSp>
        <p:nvGrpSpPr>
          <p:cNvPr id="82" name="Google Shape;82;p38"/>
          <p:cNvGrpSpPr/>
          <p:nvPr/>
        </p:nvGrpSpPr>
        <p:grpSpPr>
          <a:xfrm rot="-1992041">
            <a:off x="560509" y="5537104"/>
            <a:ext cx="1623013" cy="1352629"/>
            <a:chOff x="2226275" y="2120850"/>
            <a:chExt cx="356000" cy="296700"/>
          </a:xfrm>
        </p:grpSpPr>
        <p:sp>
          <p:nvSpPr>
            <p:cNvPr id="83" name="Google Shape;83;p38"/>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4" name="Google Shape;84;p38"/>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5" name="Google Shape;85;p38"/>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6" name="Google Shape;86;p38"/>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7" name="Google Shape;87;p38"/>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8" name="Google Shape;88;p38"/>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89" name="Google Shape;89;p38"/>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0" name="Google Shape;90;p38"/>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1" name="Google Shape;91;p38"/>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2" name="Google Shape;92;p38"/>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3" name="Google Shape;93;p38"/>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4" name="Google Shape;94;p38"/>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5" name="Google Shape;95;p38"/>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6" name="Google Shape;96;p38"/>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7" name="Google Shape;97;p38"/>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8" name="Google Shape;98;p38"/>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99" name="Google Shape;99;p38"/>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0" name="Google Shape;100;p38"/>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1" name="Google Shape;101;p38"/>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2" name="Google Shape;102;p38"/>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3" name="Google Shape;103;p38"/>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4" name="Google Shape;104;p38"/>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5" name="Google Shape;105;p38"/>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6" name="Google Shape;106;p38"/>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7" name="Google Shape;107;p38"/>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8" name="Google Shape;108;p38"/>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09" name="Google Shape;109;p38"/>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0" name="Google Shape;110;p38"/>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1" name="Google Shape;111;p38"/>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2" name="Google Shape;112;p38"/>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3" name="Google Shape;113;p38"/>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4" name="Google Shape;114;p38"/>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5" name="Google Shape;115;p38"/>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6" name="Google Shape;116;p38"/>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7" name="Google Shape;117;p38"/>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18" name="Google Shape;118;p38"/>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grpSp>
      <p:sp>
        <p:nvSpPr>
          <p:cNvPr id="119" name="Google Shape;119;p38"/>
          <p:cNvSpPr txBox="1">
            <a:spLocks noGrp="1"/>
          </p:cNvSpPr>
          <p:nvPr>
            <p:ph type="subTitle" idx="1"/>
          </p:nvPr>
        </p:nvSpPr>
        <p:spPr>
          <a:xfrm>
            <a:off x="3522600" y="2504867"/>
            <a:ext cx="5343200" cy="148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0" name="Google Shape;120;p38"/>
          <p:cNvSpPr txBox="1">
            <a:spLocks noGrp="1"/>
          </p:cNvSpPr>
          <p:nvPr>
            <p:ph type="title"/>
          </p:nvPr>
        </p:nvSpPr>
        <p:spPr>
          <a:xfrm>
            <a:off x="3557800" y="4225400"/>
            <a:ext cx="5076400" cy="100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21" name="Google Shape;121;p38"/>
          <p:cNvSpPr/>
          <p:nvPr/>
        </p:nvSpPr>
        <p:spPr>
          <a:xfrm rot="1314173">
            <a:off x="10704643" y="3373945"/>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2" name="Google Shape;122;p38"/>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3" name="Google Shape;123;p38"/>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4" name="Google Shape;124;p38"/>
          <p:cNvSpPr/>
          <p:nvPr/>
        </p:nvSpPr>
        <p:spPr>
          <a:xfrm>
            <a:off x="10150303" y="3345913"/>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5" name="Google Shape;125;p38"/>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6" name="Google Shape;126;p38"/>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7" name="Google Shape;127;p38"/>
          <p:cNvSpPr/>
          <p:nvPr/>
        </p:nvSpPr>
        <p:spPr>
          <a:xfrm>
            <a:off x="1710024" y="734936"/>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511"/>
        <p:cNvGrpSpPr/>
        <p:nvPr/>
      </p:nvGrpSpPr>
      <p:grpSpPr>
        <a:xfrm>
          <a:off x="0" y="0"/>
          <a:ext cx="0" cy="0"/>
          <a:chOff x="0" y="0"/>
          <a:chExt cx="0" cy="0"/>
        </a:xfrm>
      </p:grpSpPr>
      <p:sp>
        <p:nvSpPr>
          <p:cNvPr id="1512" name="Google Shape;1512;p52"/>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grpSp>
        <p:nvGrpSpPr>
          <p:cNvPr id="1513" name="Google Shape;1513;p52"/>
          <p:cNvGrpSpPr/>
          <p:nvPr/>
        </p:nvGrpSpPr>
        <p:grpSpPr>
          <a:xfrm>
            <a:off x="11348439" y="125955"/>
            <a:ext cx="1301576" cy="1009312"/>
            <a:chOff x="1982250" y="2295975"/>
            <a:chExt cx="334825" cy="259650"/>
          </a:xfrm>
        </p:grpSpPr>
        <p:sp>
          <p:nvSpPr>
            <p:cNvPr id="1514" name="Google Shape;1514;p52"/>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15" name="Google Shape;1515;p52"/>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16" name="Google Shape;1516;p52"/>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17" name="Google Shape;1517;p52"/>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18" name="Google Shape;1518;p52"/>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19" name="Google Shape;1519;p52"/>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0" name="Google Shape;1520;p52"/>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1" name="Google Shape;1521;p52"/>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2" name="Google Shape;1522;p52"/>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3" name="Google Shape;1523;p52"/>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4" name="Google Shape;1524;p52"/>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5" name="Google Shape;1525;p52"/>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6" name="Google Shape;1526;p52"/>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7" name="Google Shape;1527;p52"/>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8" name="Google Shape;1528;p52"/>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29" name="Google Shape;1529;p52"/>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0" name="Google Shape;1530;p52"/>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1" name="Google Shape;1531;p52"/>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2" name="Google Shape;1532;p52"/>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533" name="Google Shape;1533;p52"/>
          <p:cNvGrpSpPr/>
          <p:nvPr/>
        </p:nvGrpSpPr>
        <p:grpSpPr>
          <a:xfrm>
            <a:off x="11348441" y="518661"/>
            <a:ext cx="645937" cy="1652428"/>
            <a:chOff x="2508475" y="2379100"/>
            <a:chExt cx="147125" cy="376350"/>
          </a:xfrm>
        </p:grpSpPr>
        <p:sp>
          <p:nvSpPr>
            <p:cNvPr id="1534" name="Google Shape;1534;p52"/>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5" name="Google Shape;1535;p52"/>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6" name="Google Shape;1536;p52"/>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7" name="Google Shape;1537;p52"/>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8" name="Google Shape;1538;p52"/>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39" name="Google Shape;1539;p52"/>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0" name="Google Shape;1540;p52"/>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1" name="Google Shape;1541;p52"/>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2" name="Google Shape;1542;p52"/>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3" name="Google Shape;1543;p52"/>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4" name="Google Shape;1544;p52"/>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5" name="Google Shape;1545;p52"/>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6" name="Google Shape;1546;p52"/>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7" name="Google Shape;1547;p52"/>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8" name="Google Shape;1548;p52"/>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49" name="Google Shape;1549;p52"/>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0" name="Google Shape;1550;p52"/>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1" name="Google Shape;1551;p52"/>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2" name="Google Shape;1552;p52"/>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3" name="Google Shape;1553;p52"/>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4" name="Google Shape;1554;p52"/>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5" name="Google Shape;1555;p52"/>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6" name="Google Shape;1556;p52"/>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7" name="Google Shape;1557;p52"/>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8" name="Google Shape;1558;p52"/>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59" name="Google Shape;1559;p52"/>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560" name="Google Shape;1560;p52"/>
          <p:cNvGrpSpPr/>
          <p:nvPr/>
        </p:nvGrpSpPr>
        <p:grpSpPr>
          <a:xfrm>
            <a:off x="-323123" y="5317215"/>
            <a:ext cx="1145131" cy="888967"/>
            <a:chOff x="1145300" y="2753225"/>
            <a:chExt cx="173375" cy="134575"/>
          </a:xfrm>
        </p:grpSpPr>
        <p:sp>
          <p:nvSpPr>
            <p:cNvPr id="1561" name="Google Shape;1561;p52"/>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2" name="Google Shape;1562;p52"/>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3" name="Google Shape;1563;p52"/>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4" name="Google Shape;1564;p52"/>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5" name="Google Shape;1565;p52"/>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6" name="Google Shape;1566;p52"/>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7" name="Google Shape;1567;p52"/>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8" name="Google Shape;1568;p52"/>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69" name="Google Shape;1569;p52"/>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0" name="Google Shape;1570;p52"/>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1" name="Google Shape;1571;p52"/>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2" name="Google Shape;1572;p52"/>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3" name="Google Shape;1573;p52"/>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4" name="Google Shape;1574;p52"/>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5" name="Google Shape;1575;p52"/>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76" name="Google Shape;1576;p52"/>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577" name="Google Shape;1577;p52"/>
          <p:cNvSpPr/>
          <p:nvPr/>
        </p:nvSpPr>
        <p:spPr>
          <a:xfrm rot="5400000">
            <a:off x="-169647" y="5893959"/>
            <a:ext cx="645933" cy="559103"/>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nvGrpSpPr>
          <p:cNvPr id="1578" name="Google Shape;1578;p52"/>
          <p:cNvGrpSpPr/>
          <p:nvPr/>
        </p:nvGrpSpPr>
        <p:grpSpPr>
          <a:xfrm>
            <a:off x="326140" y="6364299"/>
            <a:ext cx="374097" cy="354408"/>
            <a:chOff x="484075" y="3026900"/>
            <a:chExt cx="161975" cy="153450"/>
          </a:xfrm>
        </p:grpSpPr>
        <p:sp>
          <p:nvSpPr>
            <p:cNvPr id="1579" name="Google Shape;1579;p52"/>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0" name="Google Shape;1580;p52"/>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1" name="Google Shape;1581;p52"/>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2" name="Google Shape;1582;p52"/>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3" name="Google Shape;1583;p52"/>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4" name="Google Shape;1584;p52"/>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85" name="Google Shape;1585;p52"/>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586" name="Google Shape;1586;p52"/>
          <p:cNvSpPr/>
          <p:nvPr/>
        </p:nvSpPr>
        <p:spPr>
          <a:xfrm rot="1314173">
            <a:off x="10686188" y="3892223"/>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87" name="Google Shape;1587;p52"/>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88" name="Google Shape;1588;p52"/>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89" name="Google Shape;1589;p52"/>
          <p:cNvSpPr/>
          <p:nvPr/>
        </p:nvSpPr>
        <p:spPr>
          <a:xfrm>
            <a:off x="10266159" y="3300136"/>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90" name="Google Shape;1590;p52"/>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91" name="Google Shape;1591;p52"/>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92" name="Google Shape;1592;p52"/>
          <p:cNvSpPr/>
          <p:nvPr/>
        </p:nvSpPr>
        <p:spPr>
          <a:xfrm>
            <a:off x="2189758" y="416249"/>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3"/>
        <p:cNvGrpSpPr/>
        <p:nvPr/>
      </p:nvGrpSpPr>
      <p:grpSpPr>
        <a:xfrm>
          <a:off x="0" y="0"/>
          <a:ext cx="0" cy="0"/>
          <a:chOff x="0" y="0"/>
          <a:chExt cx="0" cy="0"/>
        </a:xfrm>
      </p:grpSpPr>
      <p:grpSp>
        <p:nvGrpSpPr>
          <p:cNvPr id="1594" name="Google Shape;1594;p53"/>
          <p:cNvGrpSpPr/>
          <p:nvPr/>
        </p:nvGrpSpPr>
        <p:grpSpPr>
          <a:xfrm>
            <a:off x="-315641" y="1189703"/>
            <a:ext cx="2033615" cy="1694829"/>
            <a:chOff x="2226275" y="2120850"/>
            <a:chExt cx="356000" cy="296700"/>
          </a:xfrm>
        </p:grpSpPr>
        <p:sp>
          <p:nvSpPr>
            <p:cNvPr id="1595" name="Google Shape;1595;p53"/>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96" name="Google Shape;1596;p53"/>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97" name="Google Shape;1597;p53"/>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98" name="Google Shape;1598;p53"/>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599" name="Google Shape;1599;p53"/>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0" name="Google Shape;1600;p53"/>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1" name="Google Shape;1601;p53"/>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2" name="Google Shape;1602;p53"/>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3" name="Google Shape;1603;p53"/>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4" name="Google Shape;1604;p53"/>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5" name="Google Shape;1605;p53"/>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6" name="Google Shape;1606;p53"/>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7" name="Google Shape;1607;p53"/>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8" name="Google Shape;1608;p53"/>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09" name="Google Shape;1609;p53"/>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0" name="Google Shape;1610;p53"/>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1" name="Google Shape;1611;p53"/>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2" name="Google Shape;1612;p53"/>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3" name="Google Shape;1613;p53"/>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4" name="Google Shape;1614;p53"/>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5" name="Google Shape;1615;p53"/>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6" name="Google Shape;1616;p53"/>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7" name="Google Shape;1617;p53"/>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8" name="Google Shape;1618;p53"/>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19" name="Google Shape;1619;p53"/>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0" name="Google Shape;1620;p53"/>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1" name="Google Shape;1621;p53"/>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2" name="Google Shape;1622;p53"/>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3" name="Google Shape;1623;p53"/>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4" name="Google Shape;1624;p53"/>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5" name="Google Shape;1625;p53"/>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6" name="Google Shape;1626;p53"/>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7" name="Google Shape;1627;p53"/>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8" name="Google Shape;1628;p53"/>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29" name="Google Shape;1629;p53"/>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0" name="Google Shape;1630;p53"/>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631" name="Google Shape;1631;p53"/>
          <p:cNvGrpSpPr/>
          <p:nvPr/>
        </p:nvGrpSpPr>
        <p:grpSpPr>
          <a:xfrm>
            <a:off x="792783" y="727567"/>
            <a:ext cx="1316576" cy="1020419"/>
            <a:chOff x="1891175" y="2586225"/>
            <a:chExt cx="212100" cy="164375"/>
          </a:xfrm>
        </p:grpSpPr>
        <p:sp>
          <p:nvSpPr>
            <p:cNvPr id="1632" name="Google Shape;1632;p53"/>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3" name="Google Shape;1633;p53"/>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4" name="Google Shape;1634;p53"/>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5" name="Google Shape;1635;p53"/>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6" name="Google Shape;1636;p53"/>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7" name="Google Shape;1637;p53"/>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8" name="Google Shape;1638;p53"/>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39" name="Google Shape;1639;p53"/>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0" name="Google Shape;1640;p53"/>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1" name="Google Shape;1641;p53"/>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2" name="Google Shape;1642;p53"/>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3" name="Google Shape;1643;p53"/>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4" name="Google Shape;1644;p53"/>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5" name="Google Shape;1645;p53"/>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6" name="Google Shape;1646;p53"/>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7" name="Google Shape;1647;p53"/>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8" name="Google Shape;1648;p53"/>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49" name="Google Shape;1649;p53"/>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0" name="Google Shape;1650;p53"/>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651" name="Google Shape;1651;p53"/>
          <p:cNvGrpSpPr/>
          <p:nvPr/>
        </p:nvGrpSpPr>
        <p:grpSpPr>
          <a:xfrm rot="6981326">
            <a:off x="2148443" y="800963"/>
            <a:ext cx="547504" cy="2157308"/>
            <a:chOff x="1535150" y="2784850"/>
            <a:chExt cx="114650" cy="451700"/>
          </a:xfrm>
        </p:grpSpPr>
        <p:sp>
          <p:nvSpPr>
            <p:cNvPr id="1652" name="Google Shape;1652;p53"/>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3" name="Google Shape;1653;p53"/>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4" name="Google Shape;1654;p53"/>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5" name="Google Shape;1655;p53"/>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6" name="Google Shape;1656;p53"/>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7" name="Google Shape;1657;p53"/>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8" name="Google Shape;1658;p53"/>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59" name="Google Shape;1659;p53"/>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0" name="Google Shape;1660;p53"/>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1" name="Google Shape;1661;p53"/>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2" name="Google Shape;1662;p53"/>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3" name="Google Shape;1663;p53"/>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4" name="Google Shape;1664;p53"/>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5" name="Google Shape;1665;p53"/>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6" name="Google Shape;1666;p53"/>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7" name="Google Shape;1667;p53"/>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8" name="Google Shape;1668;p53"/>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69" name="Google Shape;1669;p53"/>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0" name="Google Shape;1670;p53"/>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1" name="Google Shape;1671;p53"/>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2" name="Google Shape;1672;p53"/>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3" name="Google Shape;1673;p53"/>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4" name="Google Shape;1674;p53"/>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5" name="Google Shape;1675;p53"/>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6" name="Google Shape;1676;p53"/>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7" name="Google Shape;1677;p53"/>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8" name="Google Shape;1678;p53"/>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79" name="Google Shape;1679;p53"/>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0" name="Google Shape;1680;p53"/>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1" name="Google Shape;1681;p53"/>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682" name="Google Shape;1682;p53"/>
          <p:cNvGrpSpPr/>
          <p:nvPr/>
        </p:nvGrpSpPr>
        <p:grpSpPr>
          <a:xfrm>
            <a:off x="8343574" y="1120227"/>
            <a:ext cx="4065432" cy="2455595"/>
            <a:chOff x="3922950" y="2959850"/>
            <a:chExt cx="787000" cy="475350"/>
          </a:xfrm>
        </p:grpSpPr>
        <p:sp>
          <p:nvSpPr>
            <p:cNvPr id="1683" name="Google Shape;1683;p53"/>
            <p:cNvSpPr/>
            <p:nvPr/>
          </p:nvSpPr>
          <p:spPr>
            <a:xfrm>
              <a:off x="3922950" y="2959850"/>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4" name="Google Shape;1684;p53"/>
            <p:cNvSpPr/>
            <p:nvPr/>
          </p:nvSpPr>
          <p:spPr>
            <a:xfrm>
              <a:off x="4162775" y="3301900"/>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5" name="Google Shape;1685;p53"/>
            <p:cNvSpPr/>
            <p:nvPr/>
          </p:nvSpPr>
          <p:spPr>
            <a:xfrm>
              <a:off x="4172550" y="3289325"/>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6" name="Google Shape;1686;p53"/>
            <p:cNvSpPr/>
            <p:nvPr/>
          </p:nvSpPr>
          <p:spPr>
            <a:xfrm>
              <a:off x="4194800" y="3307100"/>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7" name="Google Shape;1687;p53"/>
            <p:cNvSpPr/>
            <p:nvPr/>
          </p:nvSpPr>
          <p:spPr>
            <a:xfrm>
              <a:off x="4184225" y="3322475"/>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8" name="Google Shape;1688;p53"/>
            <p:cNvSpPr/>
            <p:nvPr/>
          </p:nvSpPr>
          <p:spPr>
            <a:xfrm>
              <a:off x="4214125" y="3327050"/>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89" name="Google Shape;1689;p53"/>
            <p:cNvSpPr/>
            <p:nvPr/>
          </p:nvSpPr>
          <p:spPr>
            <a:xfrm>
              <a:off x="4220325" y="3342975"/>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0" name="Google Shape;1690;p53"/>
            <p:cNvSpPr/>
            <p:nvPr/>
          </p:nvSpPr>
          <p:spPr>
            <a:xfrm>
              <a:off x="4312775" y="3363375"/>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1" name="Google Shape;1691;p53"/>
            <p:cNvSpPr/>
            <p:nvPr/>
          </p:nvSpPr>
          <p:spPr>
            <a:xfrm>
              <a:off x="4312000" y="3377950"/>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2" name="Google Shape;1692;p53"/>
            <p:cNvSpPr/>
            <p:nvPr/>
          </p:nvSpPr>
          <p:spPr>
            <a:xfrm>
              <a:off x="4266050" y="3123350"/>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3" name="Google Shape;1693;p53"/>
            <p:cNvSpPr/>
            <p:nvPr/>
          </p:nvSpPr>
          <p:spPr>
            <a:xfrm>
              <a:off x="4264950" y="3137750"/>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4" name="Google Shape;1694;p53"/>
            <p:cNvSpPr/>
            <p:nvPr/>
          </p:nvSpPr>
          <p:spPr>
            <a:xfrm>
              <a:off x="4293150" y="3132450"/>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5" name="Google Shape;1695;p53"/>
            <p:cNvSpPr/>
            <p:nvPr/>
          </p:nvSpPr>
          <p:spPr>
            <a:xfrm>
              <a:off x="4293500" y="3105650"/>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6" name="Google Shape;1696;p53"/>
            <p:cNvSpPr/>
            <p:nvPr/>
          </p:nvSpPr>
          <p:spPr>
            <a:xfrm>
              <a:off x="4270625" y="3079825"/>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7" name="Google Shape;1697;p53"/>
            <p:cNvSpPr/>
            <p:nvPr/>
          </p:nvSpPr>
          <p:spPr>
            <a:xfrm>
              <a:off x="4257550" y="3092575"/>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8" name="Google Shape;1698;p53"/>
            <p:cNvSpPr/>
            <p:nvPr/>
          </p:nvSpPr>
          <p:spPr>
            <a:xfrm>
              <a:off x="4291600" y="3078350"/>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699" name="Google Shape;1699;p53"/>
            <p:cNvSpPr/>
            <p:nvPr/>
          </p:nvSpPr>
          <p:spPr>
            <a:xfrm>
              <a:off x="4377075" y="3042000"/>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0" name="Google Shape;1700;p53"/>
            <p:cNvSpPr/>
            <p:nvPr/>
          </p:nvSpPr>
          <p:spPr>
            <a:xfrm>
              <a:off x="4389800" y="3061250"/>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1" name="Google Shape;1701;p53"/>
            <p:cNvSpPr/>
            <p:nvPr/>
          </p:nvSpPr>
          <p:spPr>
            <a:xfrm>
              <a:off x="4419725" y="3039025"/>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2" name="Google Shape;1702;p53"/>
            <p:cNvSpPr/>
            <p:nvPr/>
          </p:nvSpPr>
          <p:spPr>
            <a:xfrm>
              <a:off x="4658200" y="2997400"/>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3" name="Google Shape;1703;p53"/>
            <p:cNvSpPr/>
            <p:nvPr/>
          </p:nvSpPr>
          <p:spPr>
            <a:xfrm>
              <a:off x="4631575" y="3016550"/>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4" name="Google Shape;1704;p53"/>
            <p:cNvSpPr/>
            <p:nvPr/>
          </p:nvSpPr>
          <p:spPr>
            <a:xfrm>
              <a:off x="4624150" y="2987950"/>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5" name="Google Shape;1705;p53"/>
            <p:cNvSpPr/>
            <p:nvPr/>
          </p:nvSpPr>
          <p:spPr>
            <a:xfrm>
              <a:off x="4015300" y="3144925"/>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6" name="Google Shape;1706;p53"/>
            <p:cNvSpPr/>
            <p:nvPr/>
          </p:nvSpPr>
          <p:spPr>
            <a:xfrm>
              <a:off x="4005275" y="3171025"/>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7" name="Google Shape;1707;p53"/>
            <p:cNvSpPr/>
            <p:nvPr/>
          </p:nvSpPr>
          <p:spPr>
            <a:xfrm>
              <a:off x="3979400" y="3156425"/>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8" name="Google Shape;1708;p53"/>
            <p:cNvSpPr/>
            <p:nvPr/>
          </p:nvSpPr>
          <p:spPr>
            <a:xfrm>
              <a:off x="3985925" y="3145150"/>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09" name="Google Shape;1709;p53"/>
            <p:cNvSpPr/>
            <p:nvPr/>
          </p:nvSpPr>
          <p:spPr>
            <a:xfrm>
              <a:off x="4033975" y="3170625"/>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0" name="Google Shape;1710;p53"/>
            <p:cNvSpPr/>
            <p:nvPr/>
          </p:nvSpPr>
          <p:spPr>
            <a:xfrm>
              <a:off x="4023075" y="3193550"/>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1" name="Google Shape;1711;p53"/>
            <p:cNvSpPr/>
            <p:nvPr/>
          </p:nvSpPr>
          <p:spPr>
            <a:xfrm>
              <a:off x="4045150" y="3153475"/>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2" name="Google Shape;1712;p53"/>
            <p:cNvSpPr/>
            <p:nvPr/>
          </p:nvSpPr>
          <p:spPr>
            <a:xfrm>
              <a:off x="4204875" y="3377600"/>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3" name="Google Shape;1713;p53"/>
            <p:cNvSpPr/>
            <p:nvPr/>
          </p:nvSpPr>
          <p:spPr>
            <a:xfrm>
              <a:off x="4198025" y="3353225"/>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4" name="Google Shape;1714;p53"/>
            <p:cNvSpPr/>
            <p:nvPr/>
          </p:nvSpPr>
          <p:spPr>
            <a:xfrm>
              <a:off x="4442825" y="3245725"/>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5" name="Google Shape;1715;p53"/>
            <p:cNvSpPr/>
            <p:nvPr/>
          </p:nvSpPr>
          <p:spPr>
            <a:xfrm>
              <a:off x="4468825" y="3259125"/>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6" name="Google Shape;1716;p53"/>
            <p:cNvSpPr/>
            <p:nvPr/>
          </p:nvSpPr>
          <p:spPr>
            <a:xfrm>
              <a:off x="4477825" y="3229375"/>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7" name="Google Shape;1717;p53"/>
            <p:cNvSpPr/>
            <p:nvPr/>
          </p:nvSpPr>
          <p:spPr>
            <a:xfrm>
              <a:off x="4440600" y="3200975"/>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8" name="Google Shape;1718;p53"/>
            <p:cNvSpPr/>
            <p:nvPr/>
          </p:nvSpPr>
          <p:spPr>
            <a:xfrm>
              <a:off x="4413300" y="3244350"/>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19" name="Google Shape;1719;p53"/>
            <p:cNvSpPr/>
            <p:nvPr/>
          </p:nvSpPr>
          <p:spPr>
            <a:xfrm>
              <a:off x="4526925" y="3157175"/>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0" name="Google Shape;1720;p53"/>
            <p:cNvSpPr/>
            <p:nvPr/>
          </p:nvSpPr>
          <p:spPr>
            <a:xfrm>
              <a:off x="4533425" y="3177325"/>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1" name="Google Shape;1721;p53"/>
            <p:cNvSpPr/>
            <p:nvPr/>
          </p:nvSpPr>
          <p:spPr>
            <a:xfrm>
              <a:off x="4559975" y="3134700"/>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2" name="Google Shape;1722;p53"/>
            <p:cNvSpPr/>
            <p:nvPr/>
          </p:nvSpPr>
          <p:spPr>
            <a:xfrm>
              <a:off x="4528600" y="3110950"/>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3" name="Google Shape;1723;p53"/>
            <p:cNvSpPr/>
            <p:nvPr/>
          </p:nvSpPr>
          <p:spPr>
            <a:xfrm>
              <a:off x="4510775" y="3134200"/>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4" name="Google Shape;1724;p53"/>
            <p:cNvSpPr/>
            <p:nvPr/>
          </p:nvSpPr>
          <p:spPr>
            <a:xfrm>
              <a:off x="4534425" y="3145325"/>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5" name="Google Shape;1725;p53"/>
            <p:cNvSpPr/>
            <p:nvPr/>
          </p:nvSpPr>
          <p:spPr>
            <a:xfrm>
              <a:off x="4541350" y="3145400"/>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726" name="Google Shape;1726;p53"/>
          <p:cNvGrpSpPr/>
          <p:nvPr/>
        </p:nvGrpSpPr>
        <p:grpSpPr>
          <a:xfrm rot="6374432" flipH="1">
            <a:off x="7853498" y="4156366"/>
            <a:ext cx="3876413" cy="3870960"/>
            <a:chOff x="783350" y="2298300"/>
            <a:chExt cx="457125" cy="456475"/>
          </a:xfrm>
        </p:grpSpPr>
        <p:sp>
          <p:nvSpPr>
            <p:cNvPr id="1727" name="Google Shape;1727;p53"/>
            <p:cNvSpPr/>
            <p:nvPr/>
          </p:nvSpPr>
          <p:spPr>
            <a:xfrm>
              <a:off x="866925" y="2405475"/>
              <a:ext cx="373550" cy="349300"/>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8" name="Google Shape;1728;p53"/>
            <p:cNvSpPr/>
            <p:nvPr/>
          </p:nvSpPr>
          <p:spPr>
            <a:xfrm>
              <a:off x="963725" y="2473550"/>
              <a:ext cx="183875" cy="187050"/>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29" name="Google Shape;1729;p53"/>
            <p:cNvSpPr/>
            <p:nvPr/>
          </p:nvSpPr>
          <p:spPr>
            <a:xfrm>
              <a:off x="887100" y="2418200"/>
              <a:ext cx="63875" cy="62675"/>
            </a:xfrm>
            <a:custGeom>
              <a:avLst/>
              <a:gdLst/>
              <a:ahLst/>
              <a:cxnLst/>
              <a:rect l="l" t="t" r="r" b="b"/>
              <a:pathLst>
                <a:path w="2555" h="2507" extrusionOk="0">
                  <a:moveTo>
                    <a:pt x="238" y="1"/>
                  </a:moveTo>
                  <a:cubicBezTo>
                    <a:pt x="217" y="1"/>
                    <a:pt x="196" y="10"/>
                    <a:pt x="183" y="29"/>
                  </a:cubicBezTo>
                  <a:cubicBezTo>
                    <a:pt x="70" y="118"/>
                    <a:pt x="1" y="433"/>
                    <a:pt x="89" y="515"/>
                  </a:cubicBezTo>
                  <a:lnTo>
                    <a:pt x="234" y="647"/>
                  </a:lnTo>
                  <a:lnTo>
                    <a:pt x="310" y="723"/>
                  </a:lnTo>
                  <a:cubicBezTo>
                    <a:pt x="316" y="742"/>
                    <a:pt x="328" y="767"/>
                    <a:pt x="347" y="786"/>
                  </a:cubicBezTo>
                  <a:cubicBezTo>
                    <a:pt x="518" y="944"/>
                    <a:pt x="682" y="1089"/>
                    <a:pt x="852" y="1240"/>
                  </a:cubicBezTo>
                  <a:lnTo>
                    <a:pt x="1432" y="1757"/>
                  </a:lnTo>
                  <a:cubicBezTo>
                    <a:pt x="1520" y="1871"/>
                    <a:pt x="1628" y="1965"/>
                    <a:pt x="1748" y="2041"/>
                  </a:cubicBezTo>
                  <a:cubicBezTo>
                    <a:pt x="1899" y="2180"/>
                    <a:pt x="2050" y="2312"/>
                    <a:pt x="2202" y="2445"/>
                  </a:cubicBezTo>
                  <a:cubicBezTo>
                    <a:pt x="2214" y="2457"/>
                    <a:pt x="2227" y="2464"/>
                    <a:pt x="2239" y="2470"/>
                  </a:cubicBezTo>
                  <a:cubicBezTo>
                    <a:pt x="2246" y="2476"/>
                    <a:pt x="2252" y="2476"/>
                    <a:pt x="2258" y="2483"/>
                  </a:cubicBezTo>
                  <a:cubicBezTo>
                    <a:pt x="2274" y="2498"/>
                    <a:pt x="2295" y="2506"/>
                    <a:pt x="2315" y="2506"/>
                  </a:cubicBezTo>
                  <a:cubicBezTo>
                    <a:pt x="2336" y="2506"/>
                    <a:pt x="2356" y="2498"/>
                    <a:pt x="2372" y="2483"/>
                  </a:cubicBezTo>
                  <a:cubicBezTo>
                    <a:pt x="2485" y="2394"/>
                    <a:pt x="2555" y="2079"/>
                    <a:pt x="2467" y="1997"/>
                  </a:cubicBezTo>
                  <a:lnTo>
                    <a:pt x="2448" y="1978"/>
                  </a:lnTo>
                  <a:cubicBezTo>
                    <a:pt x="2441" y="1965"/>
                    <a:pt x="2429" y="1953"/>
                    <a:pt x="2422" y="1940"/>
                  </a:cubicBezTo>
                  <a:cubicBezTo>
                    <a:pt x="1912" y="1461"/>
                    <a:pt x="1394" y="988"/>
                    <a:pt x="877" y="515"/>
                  </a:cubicBezTo>
                  <a:lnTo>
                    <a:pt x="581" y="250"/>
                  </a:lnTo>
                  <a:cubicBezTo>
                    <a:pt x="562" y="231"/>
                    <a:pt x="537" y="218"/>
                    <a:pt x="518" y="218"/>
                  </a:cubicBezTo>
                  <a:lnTo>
                    <a:pt x="448" y="155"/>
                  </a:lnTo>
                  <a:lnTo>
                    <a:pt x="442" y="155"/>
                  </a:lnTo>
                  <a:lnTo>
                    <a:pt x="297" y="29"/>
                  </a:lnTo>
                  <a:cubicBezTo>
                    <a:pt x="281" y="10"/>
                    <a:pt x="259" y="1"/>
                    <a:pt x="2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0" name="Google Shape;1730;p53"/>
            <p:cNvSpPr/>
            <p:nvPr/>
          </p:nvSpPr>
          <p:spPr>
            <a:xfrm>
              <a:off x="843575" y="2481725"/>
              <a:ext cx="68925" cy="55200"/>
            </a:xfrm>
            <a:custGeom>
              <a:avLst/>
              <a:gdLst/>
              <a:ahLst/>
              <a:cxnLst/>
              <a:rect l="l" t="t" r="r" b="b"/>
              <a:pathLst>
                <a:path w="2757" h="2208" extrusionOk="0">
                  <a:moveTo>
                    <a:pt x="192" y="1"/>
                  </a:moveTo>
                  <a:cubicBezTo>
                    <a:pt x="167" y="1"/>
                    <a:pt x="142" y="14"/>
                    <a:pt x="127" y="36"/>
                  </a:cubicBezTo>
                  <a:cubicBezTo>
                    <a:pt x="26" y="143"/>
                    <a:pt x="1" y="465"/>
                    <a:pt x="102" y="535"/>
                  </a:cubicBezTo>
                  <a:lnTo>
                    <a:pt x="259" y="642"/>
                  </a:lnTo>
                  <a:cubicBezTo>
                    <a:pt x="291" y="667"/>
                    <a:pt x="322" y="686"/>
                    <a:pt x="348" y="705"/>
                  </a:cubicBezTo>
                  <a:cubicBezTo>
                    <a:pt x="354" y="730"/>
                    <a:pt x="373" y="749"/>
                    <a:pt x="392" y="762"/>
                  </a:cubicBezTo>
                  <a:cubicBezTo>
                    <a:pt x="581" y="894"/>
                    <a:pt x="770" y="1020"/>
                    <a:pt x="953" y="1146"/>
                  </a:cubicBezTo>
                  <a:cubicBezTo>
                    <a:pt x="1168" y="1298"/>
                    <a:pt x="1382" y="1443"/>
                    <a:pt x="1596" y="1588"/>
                  </a:cubicBezTo>
                  <a:cubicBezTo>
                    <a:pt x="1704" y="1682"/>
                    <a:pt x="1823" y="1758"/>
                    <a:pt x="1950" y="1821"/>
                  </a:cubicBezTo>
                  <a:cubicBezTo>
                    <a:pt x="2120" y="1935"/>
                    <a:pt x="2290" y="2048"/>
                    <a:pt x="2460" y="2162"/>
                  </a:cubicBezTo>
                  <a:cubicBezTo>
                    <a:pt x="2473" y="2168"/>
                    <a:pt x="2486" y="2174"/>
                    <a:pt x="2498" y="2181"/>
                  </a:cubicBezTo>
                  <a:lnTo>
                    <a:pt x="2517" y="2187"/>
                  </a:lnTo>
                  <a:cubicBezTo>
                    <a:pt x="2531" y="2201"/>
                    <a:pt x="2549" y="2207"/>
                    <a:pt x="2568" y="2207"/>
                  </a:cubicBezTo>
                  <a:cubicBezTo>
                    <a:pt x="2592" y="2207"/>
                    <a:pt x="2616" y="2196"/>
                    <a:pt x="2631" y="2174"/>
                  </a:cubicBezTo>
                  <a:cubicBezTo>
                    <a:pt x="2732" y="2073"/>
                    <a:pt x="2757" y="1752"/>
                    <a:pt x="2656" y="1682"/>
                  </a:cubicBezTo>
                  <a:cubicBezTo>
                    <a:pt x="2650" y="1676"/>
                    <a:pt x="2643" y="1670"/>
                    <a:pt x="2637" y="1663"/>
                  </a:cubicBezTo>
                  <a:cubicBezTo>
                    <a:pt x="2624" y="1651"/>
                    <a:pt x="2618" y="1638"/>
                    <a:pt x="2606" y="1632"/>
                  </a:cubicBezTo>
                  <a:cubicBezTo>
                    <a:pt x="2032" y="1228"/>
                    <a:pt x="1458" y="825"/>
                    <a:pt x="877" y="427"/>
                  </a:cubicBezTo>
                  <a:cubicBezTo>
                    <a:pt x="770" y="352"/>
                    <a:pt x="657" y="276"/>
                    <a:pt x="549" y="200"/>
                  </a:cubicBezTo>
                  <a:cubicBezTo>
                    <a:pt x="531" y="188"/>
                    <a:pt x="505" y="181"/>
                    <a:pt x="480" y="181"/>
                  </a:cubicBezTo>
                  <a:lnTo>
                    <a:pt x="404" y="131"/>
                  </a:lnTo>
                  <a:lnTo>
                    <a:pt x="398" y="131"/>
                  </a:lnTo>
                  <a:lnTo>
                    <a:pt x="240" y="24"/>
                  </a:lnTo>
                  <a:cubicBezTo>
                    <a:pt x="227" y="8"/>
                    <a:pt x="210" y="1"/>
                    <a:pt x="1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1" name="Google Shape;1731;p53"/>
            <p:cNvSpPr/>
            <p:nvPr/>
          </p:nvSpPr>
          <p:spPr>
            <a:xfrm>
              <a:off x="806525" y="2555825"/>
              <a:ext cx="75400" cy="43150"/>
            </a:xfrm>
            <a:custGeom>
              <a:avLst/>
              <a:gdLst/>
              <a:ahLst/>
              <a:cxnLst/>
              <a:rect l="l" t="t" r="r" b="b"/>
              <a:pathLst>
                <a:path w="3016" h="1726" extrusionOk="0">
                  <a:moveTo>
                    <a:pt x="151" y="0"/>
                  </a:moveTo>
                  <a:cubicBezTo>
                    <a:pt x="121" y="0"/>
                    <a:pt x="89" y="18"/>
                    <a:pt x="76" y="49"/>
                  </a:cubicBezTo>
                  <a:cubicBezTo>
                    <a:pt x="1" y="169"/>
                    <a:pt x="32" y="491"/>
                    <a:pt x="146" y="541"/>
                  </a:cubicBezTo>
                  <a:lnTo>
                    <a:pt x="322" y="623"/>
                  </a:lnTo>
                  <a:lnTo>
                    <a:pt x="423" y="661"/>
                  </a:lnTo>
                  <a:cubicBezTo>
                    <a:pt x="436" y="686"/>
                    <a:pt x="455" y="699"/>
                    <a:pt x="474" y="711"/>
                  </a:cubicBezTo>
                  <a:cubicBezTo>
                    <a:pt x="688" y="806"/>
                    <a:pt x="890" y="901"/>
                    <a:pt x="1098" y="989"/>
                  </a:cubicBezTo>
                  <a:cubicBezTo>
                    <a:pt x="1338" y="1090"/>
                    <a:pt x="1571" y="1197"/>
                    <a:pt x="1811" y="1298"/>
                  </a:cubicBezTo>
                  <a:cubicBezTo>
                    <a:pt x="1931" y="1374"/>
                    <a:pt x="2063" y="1424"/>
                    <a:pt x="2202" y="1462"/>
                  </a:cubicBezTo>
                  <a:lnTo>
                    <a:pt x="2763" y="1702"/>
                  </a:lnTo>
                  <a:cubicBezTo>
                    <a:pt x="2776" y="1708"/>
                    <a:pt x="2795" y="1708"/>
                    <a:pt x="2807" y="1708"/>
                  </a:cubicBezTo>
                  <a:lnTo>
                    <a:pt x="2826" y="1714"/>
                  </a:lnTo>
                  <a:cubicBezTo>
                    <a:pt x="2838" y="1722"/>
                    <a:pt x="2852" y="1726"/>
                    <a:pt x="2866" y="1726"/>
                  </a:cubicBezTo>
                  <a:cubicBezTo>
                    <a:pt x="2896" y="1726"/>
                    <a:pt x="2927" y="1709"/>
                    <a:pt x="2940" y="1683"/>
                  </a:cubicBezTo>
                  <a:cubicBezTo>
                    <a:pt x="3015" y="1563"/>
                    <a:pt x="2984" y="1241"/>
                    <a:pt x="2870" y="1191"/>
                  </a:cubicBezTo>
                  <a:lnTo>
                    <a:pt x="2845" y="1178"/>
                  </a:lnTo>
                  <a:cubicBezTo>
                    <a:pt x="2832" y="1165"/>
                    <a:pt x="2826" y="1159"/>
                    <a:pt x="2814" y="1153"/>
                  </a:cubicBezTo>
                  <a:cubicBezTo>
                    <a:pt x="2177" y="863"/>
                    <a:pt x="1533" y="579"/>
                    <a:pt x="890" y="295"/>
                  </a:cubicBezTo>
                  <a:lnTo>
                    <a:pt x="530" y="131"/>
                  </a:lnTo>
                  <a:cubicBezTo>
                    <a:pt x="516" y="124"/>
                    <a:pt x="501" y="121"/>
                    <a:pt x="486" y="121"/>
                  </a:cubicBezTo>
                  <a:cubicBezTo>
                    <a:pt x="476" y="121"/>
                    <a:pt x="465" y="122"/>
                    <a:pt x="455" y="125"/>
                  </a:cubicBezTo>
                  <a:lnTo>
                    <a:pt x="373" y="87"/>
                  </a:lnTo>
                  <a:lnTo>
                    <a:pt x="366" y="87"/>
                  </a:lnTo>
                  <a:lnTo>
                    <a:pt x="190" y="11"/>
                  </a:lnTo>
                  <a:cubicBezTo>
                    <a:pt x="178" y="4"/>
                    <a:pt x="165" y="0"/>
                    <a:pt x="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2" name="Google Shape;1732;p53"/>
            <p:cNvSpPr/>
            <p:nvPr/>
          </p:nvSpPr>
          <p:spPr>
            <a:xfrm>
              <a:off x="783350" y="2633525"/>
              <a:ext cx="80750" cy="29625"/>
            </a:xfrm>
            <a:custGeom>
              <a:avLst/>
              <a:gdLst/>
              <a:ahLst/>
              <a:cxnLst/>
              <a:rect l="l" t="t" r="r" b="b"/>
              <a:pathLst>
                <a:path w="3230" h="1185" extrusionOk="0">
                  <a:moveTo>
                    <a:pt x="128" y="0"/>
                  </a:moveTo>
                  <a:cubicBezTo>
                    <a:pt x="93" y="0"/>
                    <a:pt x="61" y="24"/>
                    <a:pt x="51" y="63"/>
                  </a:cubicBezTo>
                  <a:cubicBezTo>
                    <a:pt x="1" y="196"/>
                    <a:pt x="95" y="505"/>
                    <a:pt x="209" y="536"/>
                  </a:cubicBezTo>
                  <a:lnTo>
                    <a:pt x="404" y="580"/>
                  </a:lnTo>
                  <a:lnTo>
                    <a:pt x="511" y="599"/>
                  </a:lnTo>
                  <a:cubicBezTo>
                    <a:pt x="530" y="618"/>
                    <a:pt x="549" y="631"/>
                    <a:pt x="574" y="637"/>
                  </a:cubicBezTo>
                  <a:cubicBezTo>
                    <a:pt x="795" y="687"/>
                    <a:pt x="1016" y="744"/>
                    <a:pt x="1237" y="788"/>
                  </a:cubicBezTo>
                  <a:lnTo>
                    <a:pt x="2000" y="959"/>
                  </a:lnTo>
                  <a:cubicBezTo>
                    <a:pt x="2132" y="1009"/>
                    <a:pt x="2271" y="1041"/>
                    <a:pt x="2416" y="1047"/>
                  </a:cubicBezTo>
                  <a:lnTo>
                    <a:pt x="3009" y="1179"/>
                  </a:lnTo>
                  <a:lnTo>
                    <a:pt x="3072" y="1179"/>
                  </a:lnTo>
                  <a:cubicBezTo>
                    <a:pt x="3081" y="1183"/>
                    <a:pt x="3090" y="1185"/>
                    <a:pt x="3099" y="1185"/>
                  </a:cubicBezTo>
                  <a:cubicBezTo>
                    <a:pt x="3135" y="1185"/>
                    <a:pt x="3169" y="1158"/>
                    <a:pt x="3179" y="1123"/>
                  </a:cubicBezTo>
                  <a:cubicBezTo>
                    <a:pt x="3230" y="990"/>
                    <a:pt x="3135" y="681"/>
                    <a:pt x="3022" y="656"/>
                  </a:cubicBezTo>
                  <a:lnTo>
                    <a:pt x="2990" y="650"/>
                  </a:lnTo>
                  <a:cubicBezTo>
                    <a:pt x="2977" y="637"/>
                    <a:pt x="2965" y="631"/>
                    <a:pt x="2952" y="631"/>
                  </a:cubicBezTo>
                  <a:cubicBezTo>
                    <a:pt x="2271" y="467"/>
                    <a:pt x="1584" y="303"/>
                    <a:pt x="902" y="145"/>
                  </a:cubicBezTo>
                  <a:lnTo>
                    <a:pt x="511" y="57"/>
                  </a:lnTo>
                  <a:cubicBezTo>
                    <a:pt x="505" y="55"/>
                    <a:pt x="498" y="54"/>
                    <a:pt x="491" y="54"/>
                  </a:cubicBezTo>
                  <a:cubicBezTo>
                    <a:pt x="473" y="54"/>
                    <a:pt x="456" y="60"/>
                    <a:pt x="442" y="69"/>
                  </a:cubicBezTo>
                  <a:lnTo>
                    <a:pt x="354" y="44"/>
                  </a:lnTo>
                  <a:lnTo>
                    <a:pt x="347" y="44"/>
                  </a:lnTo>
                  <a:lnTo>
                    <a:pt x="158" y="6"/>
                  </a:lnTo>
                  <a:cubicBezTo>
                    <a:pt x="148" y="2"/>
                    <a:pt x="138" y="0"/>
                    <a:pt x="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3" name="Google Shape;1733;p53"/>
            <p:cNvSpPr/>
            <p:nvPr/>
          </p:nvSpPr>
          <p:spPr>
            <a:xfrm>
              <a:off x="950000" y="2363000"/>
              <a:ext cx="57600" cy="65975"/>
            </a:xfrm>
            <a:custGeom>
              <a:avLst/>
              <a:gdLst/>
              <a:ahLst/>
              <a:cxnLst/>
              <a:rect l="l" t="t" r="r" b="b"/>
              <a:pathLst>
                <a:path w="2304" h="2639" extrusionOk="0">
                  <a:moveTo>
                    <a:pt x="364" y="1"/>
                  </a:moveTo>
                  <a:cubicBezTo>
                    <a:pt x="246" y="1"/>
                    <a:pt x="106" y="39"/>
                    <a:pt x="45" y="99"/>
                  </a:cubicBezTo>
                  <a:cubicBezTo>
                    <a:pt x="7" y="131"/>
                    <a:pt x="1" y="181"/>
                    <a:pt x="33" y="219"/>
                  </a:cubicBezTo>
                  <a:lnTo>
                    <a:pt x="146" y="377"/>
                  </a:lnTo>
                  <a:lnTo>
                    <a:pt x="146" y="383"/>
                  </a:lnTo>
                  <a:cubicBezTo>
                    <a:pt x="165" y="408"/>
                    <a:pt x="184" y="427"/>
                    <a:pt x="203" y="452"/>
                  </a:cubicBezTo>
                  <a:cubicBezTo>
                    <a:pt x="196" y="478"/>
                    <a:pt x="203" y="503"/>
                    <a:pt x="222" y="522"/>
                  </a:cubicBezTo>
                  <a:cubicBezTo>
                    <a:pt x="304" y="629"/>
                    <a:pt x="379" y="736"/>
                    <a:pt x="461" y="843"/>
                  </a:cubicBezTo>
                  <a:cubicBezTo>
                    <a:pt x="878" y="1411"/>
                    <a:pt x="1300" y="1972"/>
                    <a:pt x="1723" y="2527"/>
                  </a:cubicBezTo>
                  <a:cubicBezTo>
                    <a:pt x="1729" y="2540"/>
                    <a:pt x="1742" y="2553"/>
                    <a:pt x="1754" y="2559"/>
                  </a:cubicBezTo>
                  <a:lnTo>
                    <a:pt x="1773" y="2584"/>
                  </a:lnTo>
                  <a:cubicBezTo>
                    <a:pt x="1801" y="2622"/>
                    <a:pt x="1869" y="2639"/>
                    <a:pt x="1947" y="2639"/>
                  </a:cubicBezTo>
                  <a:cubicBezTo>
                    <a:pt x="2064" y="2639"/>
                    <a:pt x="2205" y="2601"/>
                    <a:pt x="2265" y="2540"/>
                  </a:cubicBezTo>
                  <a:cubicBezTo>
                    <a:pt x="2303" y="2508"/>
                    <a:pt x="2303" y="2458"/>
                    <a:pt x="2271" y="2420"/>
                  </a:cubicBezTo>
                  <a:lnTo>
                    <a:pt x="2265" y="2408"/>
                  </a:lnTo>
                  <a:cubicBezTo>
                    <a:pt x="2259" y="2389"/>
                    <a:pt x="2253" y="2376"/>
                    <a:pt x="2246" y="2363"/>
                  </a:cubicBezTo>
                  <a:cubicBezTo>
                    <a:pt x="2126" y="2199"/>
                    <a:pt x="2007" y="2035"/>
                    <a:pt x="1887" y="1871"/>
                  </a:cubicBezTo>
                  <a:cubicBezTo>
                    <a:pt x="1824" y="1745"/>
                    <a:pt x="1742" y="1625"/>
                    <a:pt x="1641" y="1525"/>
                  </a:cubicBezTo>
                  <a:cubicBezTo>
                    <a:pt x="1489" y="1316"/>
                    <a:pt x="1332" y="1102"/>
                    <a:pt x="1180" y="894"/>
                  </a:cubicBezTo>
                  <a:cubicBezTo>
                    <a:pt x="1048" y="711"/>
                    <a:pt x="915" y="528"/>
                    <a:pt x="777" y="345"/>
                  </a:cubicBezTo>
                  <a:cubicBezTo>
                    <a:pt x="764" y="320"/>
                    <a:pt x="739" y="307"/>
                    <a:pt x="720" y="301"/>
                  </a:cubicBezTo>
                  <a:lnTo>
                    <a:pt x="657" y="213"/>
                  </a:lnTo>
                  <a:lnTo>
                    <a:pt x="537" y="55"/>
                  </a:lnTo>
                  <a:cubicBezTo>
                    <a:pt x="509" y="17"/>
                    <a:pt x="442" y="1"/>
                    <a:pt x="3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4" name="Google Shape;1734;p53"/>
            <p:cNvSpPr/>
            <p:nvPr/>
          </p:nvSpPr>
          <p:spPr>
            <a:xfrm>
              <a:off x="1022850" y="2323850"/>
              <a:ext cx="46075" cy="72600"/>
            </a:xfrm>
            <a:custGeom>
              <a:avLst/>
              <a:gdLst/>
              <a:ahLst/>
              <a:cxnLst/>
              <a:rect l="l" t="t" r="r" b="b"/>
              <a:pathLst>
                <a:path w="1843" h="2904" extrusionOk="0">
                  <a:moveTo>
                    <a:pt x="276" y="0"/>
                  </a:moveTo>
                  <a:cubicBezTo>
                    <a:pt x="190" y="0"/>
                    <a:pt x="107" y="17"/>
                    <a:pt x="58" y="51"/>
                  </a:cubicBezTo>
                  <a:cubicBezTo>
                    <a:pt x="13" y="70"/>
                    <a:pt x="1" y="120"/>
                    <a:pt x="26" y="164"/>
                  </a:cubicBezTo>
                  <a:cubicBezTo>
                    <a:pt x="51" y="221"/>
                    <a:pt x="83" y="278"/>
                    <a:pt x="108" y="341"/>
                  </a:cubicBezTo>
                  <a:cubicBezTo>
                    <a:pt x="121" y="366"/>
                    <a:pt x="133" y="398"/>
                    <a:pt x="146" y="423"/>
                  </a:cubicBezTo>
                  <a:cubicBezTo>
                    <a:pt x="140" y="448"/>
                    <a:pt x="140" y="473"/>
                    <a:pt x="152" y="492"/>
                  </a:cubicBezTo>
                  <a:cubicBezTo>
                    <a:pt x="215" y="618"/>
                    <a:pt x="272" y="732"/>
                    <a:pt x="329" y="852"/>
                  </a:cubicBezTo>
                  <a:cubicBezTo>
                    <a:pt x="632" y="1489"/>
                    <a:pt x="941" y="2119"/>
                    <a:pt x="1256" y="2750"/>
                  </a:cubicBezTo>
                  <a:cubicBezTo>
                    <a:pt x="1262" y="2756"/>
                    <a:pt x="1269" y="2769"/>
                    <a:pt x="1281" y="2782"/>
                  </a:cubicBezTo>
                  <a:cubicBezTo>
                    <a:pt x="1281" y="2788"/>
                    <a:pt x="1287" y="2794"/>
                    <a:pt x="1294" y="2807"/>
                  </a:cubicBezTo>
                  <a:cubicBezTo>
                    <a:pt x="1324" y="2871"/>
                    <a:pt x="1450" y="2903"/>
                    <a:pt x="1572" y="2903"/>
                  </a:cubicBezTo>
                  <a:cubicBezTo>
                    <a:pt x="1655" y="2903"/>
                    <a:pt x="1737" y="2888"/>
                    <a:pt x="1786" y="2857"/>
                  </a:cubicBezTo>
                  <a:cubicBezTo>
                    <a:pt x="1824" y="2838"/>
                    <a:pt x="1842" y="2782"/>
                    <a:pt x="1817" y="2744"/>
                  </a:cubicBezTo>
                  <a:lnTo>
                    <a:pt x="1811" y="2725"/>
                  </a:lnTo>
                  <a:cubicBezTo>
                    <a:pt x="1811" y="2712"/>
                    <a:pt x="1805" y="2693"/>
                    <a:pt x="1798" y="2681"/>
                  </a:cubicBezTo>
                  <a:cubicBezTo>
                    <a:pt x="1716" y="2498"/>
                    <a:pt x="1628" y="2315"/>
                    <a:pt x="1540" y="2132"/>
                  </a:cubicBezTo>
                  <a:cubicBezTo>
                    <a:pt x="1502" y="1993"/>
                    <a:pt x="1439" y="1861"/>
                    <a:pt x="1363" y="1741"/>
                  </a:cubicBezTo>
                  <a:cubicBezTo>
                    <a:pt x="1250" y="1508"/>
                    <a:pt x="1142" y="1274"/>
                    <a:pt x="1029" y="1041"/>
                  </a:cubicBezTo>
                  <a:cubicBezTo>
                    <a:pt x="934" y="839"/>
                    <a:pt x="833" y="631"/>
                    <a:pt x="732" y="423"/>
                  </a:cubicBezTo>
                  <a:cubicBezTo>
                    <a:pt x="720" y="404"/>
                    <a:pt x="707" y="385"/>
                    <a:pt x="682" y="372"/>
                  </a:cubicBezTo>
                  <a:cubicBezTo>
                    <a:pt x="669" y="341"/>
                    <a:pt x="650" y="309"/>
                    <a:pt x="638" y="278"/>
                  </a:cubicBezTo>
                  <a:lnTo>
                    <a:pt x="556" y="101"/>
                  </a:lnTo>
                  <a:cubicBezTo>
                    <a:pt x="522" y="34"/>
                    <a:pt x="397"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5" name="Google Shape;1735;p53"/>
            <p:cNvSpPr/>
            <p:nvPr/>
          </p:nvSpPr>
          <p:spPr>
            <a:xfrm>
              <a:off x="1099800" y="2298300"/>
              <a:ext cx="32500" cy="78000"/>
            </a:xfrm>
            <a:custGeom>
              <a:avLst/>
              <a:gdLst/>
              <a:ahLst/>
              <a:cxnLst/>
              <a:rect l="l" t="t" r="r" b="b"/>
              <a:pathLst>
                <a:path w="1300" h="3120" extrusionOk="0">
                  <a:moveTo>
                    <a:pt x="177" y="1"/>
                  </a:moveTo>
                  <a:cubicBezTo>
                    <a:pt x="136" y="1"/>
                    <a:pt x="98" y="7"/>
                    <a:pt x="70" y="19"/>
                  </a:cubicBezTo>
                  <a:cubicBezTo>
                    <a:pt x="20" y="32"/>
                    <a:pt x="1" y="76"/>
                    <a:pt x="13" y="120"/>
                  </a:cubicBezTo>
                  <a:lnTo>
                    <a:pt x="64" y="310"/>
                  </a:lnTo>
                  <a:lnTo>
                    <a:pt x="64" y="316"/>
                  </a:lnTo>
                  <a:cubicBezTo>
                    <a:pt x="70" y="347"/>
                    <a:pt x="76" y="373"/>
                    <a:pt x="83" y="404"/>
                  </a:cubicBezTo>
                  <a:cubicBezTo>
                    <a:pt x="76" y="429"/>
                    <a:pt x="70" y="455"/>
                    <a:pt x="83" y="473"/>
                  </a:cubicBezTo>
                  <a:cubicBezTo>
                    <a:pt x="114" y="606"/>
                    <a:pt x="146" y="732"/>
                    <a:pt x="184" y="858"/>
                  </a:cubicBezTo>
                  <a:cubicBezTo>
                    <a:pt x="360" y="1539"/>
                    <a:pt x="543" y="2221"/>
                    <a:pt x="726" y="2895"/>
                  </a:cubicBezTo>
                  <a:cubicBezTo>
                    <a:pt x="732" y="2908"/>
                    <a:pt x="739" y="2921"/>
                    <a:pt x="745" y="2933"/>
                  </a:cubicBezTo>
                  <a:cubicBezTo>
                    <a:pt x="751" y="2939"/>
                    <a:pt x="757" y="2952"/>
                    <a:pt x="757" y="2958"/>
                  </a:cubicBezTo>
                  <a:cubicBezTo>
                    <a:pt x="777" y="3052"/>
                    <a:pt x="976" y="3119"/>
                    <a:pt x="1124" y="3119"/>
                  </a:cubicBezTo>
                  <a:cubicBezTo>
                    <a:pt x="1165" y="3119"/>
                    <a:pt x="1202" y="3114"/>
                    <a:pt x="1230" y="3103"/>
                  </a:cubicBezTo>
                  <a:cubicBezTo>
                    <a:pt x="1275" y="3091"/>
                    <a:pt x="1300" y="3040"/>
                    <a:pt x="1281" y="2996"/>
                  </a:cubicBezTo>
                  <a:lnTo>
                    <a:pt x="1275" y="2977"/>
                  </a:lnTo>
                  <a:cubicBezTo>
                    <a:pt x="1281" y="2965"/>
                    <a:pt x="1281" y="2946"/>
                    <a:pt x="1275" y="2933"/>
                  </a:cubicBezTo>
                  <a:cubicBezTo>
                    <a:pt x="1230" y="2738"/>
                    <a:pt x="1180" y="2542"/>
                    <a:pt x="1130" y="2340"/>
                  </a:cubicBezTo>
                  <a:cubicBezTo>
                    <a:pt x="1117" y="2202"/>
                    <a:pt x="1079" y="2063"/>
                    <a:pt x="1022" y="1930"/>
                  </a:cubicBezTo>
                  <a:cubicBezTo>
                    <a:pt x="959" y="1678"/>
                    <a:pt x="896" y="1426"/>
                    <a:pt x="833" y="1174"/>
                  </a:cubicBezTo>
                  <a:cubicBezTo>
                    <a:pt x="776" y="959"/>
                    <a:pt x="720" y="738"/>
                    <a:pt x="663" y="511"/>
                  </a:cubicBezTo>
                  <a:cubicBezTo>
                    <a:pt x="657" y="492"/>
                    <a:pt x="638" y="467"/>
                    <a:pt x="619" y="455"/>
                  </a:cubicBezTo>
                  <a:cubicBezTo>
                    <a:pt x="612" y="417"/>
                    <a:pt x="606" y="385"/>
                    <a:pt x="593" y="354"/>
                  </a:cubicBezTo>
                  <a:lnTo>
                    <a:pt x="543" y="164"/>
                  </a:lnTo>
                  <a:cubicBezTo>
                    <a:pt x="518" y="71"/>
                    <a:pt x="322" y="1"/>
                    <a:pt x="1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6" name="Google Shape;1736;p53"/>
            <p:cNvSpPr/>
            <p:nvPr/>
          </p:nvSpPr>
          <p:spPr>
            <a:xfrm>
              <a:off x="1176000" y="2432025"/>
              <a:ext cx="8650" cy="632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7" name="Google Shape;1737;p53"/>
            <p:cNvSpPr/>
            <p:nvPr/>
          </p:nvSpPr>
          <p:spPr>
            <a:xfrm>
              <a:off x="1183050" y="2440050"/>
              <a:ext cx="4725" cy="4300"/>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8" name="Google Shape;1738;p53"/>
            <p:cNvSpPr/>
            <p:nvPr/>
          </p:nvSpPr>
          <p:spPr>
            <a:xfrm>
              <a:off x="1176125" y="2447525"/>
              <a:ext cx="10400" cy="9475"/>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39" name="Google Shape;1739;p53"/>
            <p:cNvSpPr/>
            <p:nvPr/>
          </p:nvSpPr>
          <p:spPr>
            <a:xfrm>
              <a:off x="1166800" y="2442300"/>
              <a:ext cx="7825" cy="6850"/>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0" name="Google Shape;1740;p53"/>
            <p:cNvSpPr/>
            <p:nvPr/>
          </p:nvSpPr>
          <p:spPr>
            <a:xfrm>
              <a:off x="1154675" y="2425800"/>
              <a:ext cx="7275" cy="7150"/>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1" name="Google Shape;1741;p53"/>
            <p:cNvSpPr/>
            <p:nvPr/>
          </p:nvSpPr>
          <p:spPr>
            <a:xfrm>
              <a:off x="1140525" y="2444500"/>
              <a:ext cx="9300" cy="6400"/>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2" name="Google Shape;1742;p53"/>
            <p:cNvSpPr/>
            <p:nvPr/>
          </p:nvSpPr>
          <p:spPr>
            <a:xfrm>
              <a:off x="900800" y="2719600"/>
              <a:ext cx="8725" cy="570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3" name="Google Shape;1743;p53"/>
            <p:cNvSpPr/>
            <p:nvPr/>
          </p:nvSpPr>
          <p:spPr>
            <a:xfrm>
              <a:off x="908075" y="2731125"/>
              <a:ext cx="5550" cy="5300"/>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4" name="Google Shape;1744;p53"/>
            <p:cNvSpPr/>
            <p:nvPr/>
          </p:nvSpPr>
          <p:spPr>
            <a:xfrm>
              <a:off x="932025" y="2721500"/>
              <a:ext cx="9500" cy="8850"/>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5" name="Google Shape;1745;p53"/>
            <p:cNvSpPr/>
            <p:nvPr/>
          </p:nvSpPr>
          <p:spPr>
            <a:xfrm>
              <a:off x="919750" y="2707100"/>
              <a:ext cx="6625" cy="6650"/>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6" name="Google Shape;1746;p53"/>
            <p:cNvSpPr/>
            <p:nvPr/>
          </p:nvSpPr>
          <p:spPr>
            <a:xfrm>
              <a:off x="961850" y="2715150"/>
              <a:ext cx="7850" cy="6375"/>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7" name="Google Shape;1747;p53"/>
            <p:cNvSpPr/>
            <p:nvPr/>
          </p:nvSpPr>
          <p:spPr>
            <a:xfrm>
              <a:off x="982975" y="2708175"/>
              <a:ext cx="8850" cy="5650"/>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8" name="Google Shape;1748;p53"/>
            <p:cNvSpPr/>
            <p:nvPr/>
          </p:nvSpPr>
          <p:spPr>
            <a:xfrm>
              <a:off x="957100" y="2707150"/>
              <a:ext cx="6800" cy="397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49" name="Google Shape;1749;p53"/>
            <p:cNvSpPr/>
            <p:nvPr/>
          </p:nvSpPr>
          <p:spPr>
            <a:xfrm>
              <a:off x="937725" y="2708150"/>
              <a:ext cx="6850" cy="5225"/>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0" name="Google Shape;1750;p53"/>
            <p:cNvSpPr/>
            <p:nvPr/>
          </p:nvSpPr>
          <p:spPr>
            <a:xfrm>
              <a:off x="894675" y="2693725"/>
              <a:ext cx="7275" cy="6200"/>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1" name="Google Shape;1751;p53"/>
            <p:cNvSpPr/>
            <p:nvPr/>
          </p:nvSpPr>
          <p:spPr>
            <a:xfrm>
              <a:off x="1025375" y="2497275"/>
              <a:ext cx="11225" cy="7600"/>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2" name="Google Shape;1752;p53"/>
            <p:cNvSpPr/>
            <p:nvPr/>
          </p:nvSpPr>
          <p:spPr>
            <a:xfrm>
              <a:off x="1047600" y="2493800"/>
              <a:ext cx="11350" cy="8425"/>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3" name="Google Shape;1753;p53"/>
            <p:cNvSpPr/>
            <p:nvPr/>
          </p:nvSpPr>
          <p:spPr>
            <a:xfrm>
              <a:off x="1048075" y="2500750"/>
              <a:ext cx="350" cy="350"/>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4" name="Google Shape;1754;p53"/>
            <p:cNvSpPr/>
            <p:nvPr/>
          </p:nvSpPr>
          <p:spPr>
            <a:xfrm>
              <a:off x="1043525" y="2513850"/>
              <a:ext cx="10250" cy="6000"/>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5" name="Google Shape;1755;p53"/>
            <p:cNvSpPr/>
            <p:nvPr/>
          </p:nvSpPr>
          <p:spPr>
            <a:xfrm>
              <a:off x="1037250" y="2507200"/>
              <a:ext cx="6450" cy="5225"/>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6" name="Google Shape;1756;p53"/>
            <p:cNvSpPr/>
            <p:nvPr/>
          </p:nvSpPr>
          <p:spPr>
            <a:xfrm>
              <a:off x="1012075" y="2505325"/>
              <a:ext cx="10800" cy="7350"/>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7" name="Google Shape;1757;p53"/>
            <p:cNvSpPr/>
            <p:nvPr/>
          </p:nvSpPr>
          <p:spPr>
            <a:xfrm>
              <a:off x="1017800" y="2520650"/>
              <a:ext cx="5400" cy="5725"/>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8" name="Google Shape;1758;p53"/>
            <p:cNvSpPr/>
            <p:nvPr/>
          </p:nvSpPr>
          <p:spPr>
            <a:xfrm>
              <a:off x="1064175" y="2626525"/>
              <a:ext cx="7925" cy="732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59" name="Google Shape;1759;p53"/>
            <p:cNvSpPr/>
            <p:nvPr/>
          </p:nvSpPr>
          <p:spPr>
            <a:xfrm>
              <a:off x="1071575" y="2636100"/>
              <a:ext cx="6875" cy="5850"/>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60" name="Google Shape;1760;p53"/>
            <p:cNvSpPr/>
            <p:nvPr/>
          </p:nvSpPr>
          <p:spPr>
            <a:xfrm>
              <a:off x="1091450" y="2625800"/>
              <a:ext cx="9750" cy="7375"/>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61" name="Google Shape;1761;p53"/>
            <p:cNvSpPr/>
            <p:nvPr/>
          </p:nvSpPr>
          <p:spPr>
            <a:xfrm>
              <a:off x="1076625" y="2624375"/>
              <a:ext cx="9475" cy="5525"/>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62" name="Google Shape;1762;p53"/>
            <p:cNvSpPr/>
            <p:nvPr/>
          </p:nvSpPr>
          <p:spPr>
            <a:xfrm>
              <a:off x="1054875" y="2641625"/>
              <a:ext cx="4125" cy="4050"/>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63" name="Google Shape;1763;p53"/>
            <p:cNvSpPr/>
            <p:nvPr/>
          </p:nvSpPr>
          <p:spPr>
            <a:xfrm>
              <a:off x="1065900" y="2609450"/>
              <a:ext cx="7550" cy="6475"/>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764" name="Google Shape;1764;p53"/>
            <p:cNvSpPr/>
            <p:nvPr/>
          </p:nvSpPr>
          <p:spPr>
            <a:xfrm>
              <a:off x="1090175" y="2612075"/>
              <a:ext cx="5850" cy="4725"/>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765" name="Google Shape;1765;p53"/>
          <p:cNvSpPr/>
          <p:nvPr/>
        </p:nvSpPr>
        <p:spPr>
          <a:xfrm>
            <a:off x="5026627" y="3924639"/>
            <a:ext cx="3073347" cy="3143400"/>
          </a:xfrm>
          <a:custGeom>
            <a:avLst/>
            <a:gdLst/>
            <a:ahLst/>
            <a:cxnLst/>
            <a:rect l="l" t="t" r="r" b="b"/>
            <a:pathLst>
              <a:path w="30666" h="31365" extrusionOk="0">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064"/>
        <p:cNvGrpSpPr/>
        <p:nvPr/>
      </p:nvGrpSpPr>
      <p:grpSpPr>
        <a:xfrm>
          <a:off x="0" y="0"/>
          <a:ext cx="0" cy="0"/>
          <a:chOff x="0" y="0"/>
          <a:chExt cx="0" cy="0"/>
        </a:xfrm>
      </p:grpSpPr>
      <p:grpSp>
        <p:nvGrpSpPr>
          <p:cNvPr id="1065" name="Google Shape;1065;p46"/>
          <p:cNvGrpSpPr/>
          <p:nvPr/>
        </p:nvGrpSpPr>
        <p:grpSpPr>
          <a:xfrm>
            <a:off x="11348439" y="125955"/>
            <a:ext cx="1301576" cy="1009312"/>
            <a:chOff x="1982250" y="2295975"/>
            <a:chExt cx="334825" cy="259650"/>
          </a:xfrm>
        </p:grpSpPr>
        <p:sp>
          <p:nvSpPr>
            <p:cNvPr id="1066" name="Google Shape;1066;p46"/>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67" name="Google Shape;1067;p46"/>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68" name="Google Shape;1068;p46"/>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69" name="Google Shape;1069;p46"/>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0" name="Google Shape;1070;p46"/>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1" name="Google Shape;1071;p46"/>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2" name="Google Shape;1072;p46"/>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3" name="Google Shape;1073;p46"/>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4" name="Google Shape;1074;p46"/>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5" name="Google Shape;1075;p46"/>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6" name="Google Shape;1076;p46"/>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7" name="Google Shape;1077;p46"/>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8" name="Google Shape;1078;p46"/>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79" name="Google Shape;1079;p46"/>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0" name="Google Shape;1080;p46"/>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1" name="Google Shape;1081;p46"/>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2" name="Google Shape;1082;p46"/>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3" name="Google Shape;1083;p46"/>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4" name="Google Shape;1084;p46"/>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085" name="Google Shape;1085;p46"/>
          <p:cNvGrpSpPr/>
          <p:nvPr/>
        </p:nvGrpSpPr>
        <p:grpSpPr>
          <a:xfrm>
            <a:off x="11348441" y="529295"/>
            <a:ext cx="645937" cy="1652428"/>
            <a:chOff x="2508475" y="2379100"/>
            <a:chExt cx="147125" cy="376350"/>
          </a:xfrm>
        </p:grpSpPr>
        <p:sp>
          <p:nvSpPr>
            <p:cNvPr id="1086" name="Google Shape;1086;p46"/>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7" name="Google Shape;1087;p46"/>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8" name="Google Shape;1088;p46"/>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89" name="Google Shape;1089;p46"/>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0" name="Google Shape;1090;p46"/>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1" name="Google Shape;1091;p46"/>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2" name="Google Shape;1092;p46"/>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3" name="Google Shape;1093;p46"/>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4" name="Google Shape;1094;p46"/>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5" name="Google Shape;1095;p46"/>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6" name="Google Shape;1096;p46"/>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7" name="Google Shape;1097;p46"/>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8" name="Google Shape;1098;p46"/>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099" name="Google Shape;1099;p46"/>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0" name="Google Shape;1100;p46"/>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1" name="Google Shape;1101;p46"/>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2" name="Google Shape;1102;p46"/>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3" name="Google Shape;1103;p46"/>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4" name="Google Shape;1104;p46"/>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5" name="Google Shape;1105;p46"/>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6" name="Google Shape;1106;p46"/>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7" name="Google Shape;1107;p46"/>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8" name="Google Shape;1108;p46"/>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09" name="Google Shape;1109;p46"/>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0" name="Google Shape;1110;p46"/>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1" name="Google Shape;1111;p46"/>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112" name="Google Shape;1112;p46"/>
          <p:cNvGrpSpPr/>
          <p:nvPr/>
        </p:nvGrpSpPr>
        <p:grpSpPr>
          <a:xfrm>
            <a:off x="-243288" y="5327847"/>
            <a:ext cx="1145131" cy="888967"/>
            <a:chOff x="1145300" y="2753225"/>
            <a:chExt cx="173375" cy="134575"/>
          </a:xfrm>
        </p:grpSpPr>
        <p:sp>
          <p:nvSpPr>
            <p:cNvPr id="1113" name="Google Shape;1113;p46"/>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4" name="Google Shape;1114;p46"/>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5" name="Google Shape;1115;p46"/>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6" name="Google Shape;1116;p46"/>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7" name="Google Shape;1117;p46"/>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8" name="Google Shape;1118;p46"/>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19" name="Google Shape;1119;p46"/>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0" name="Google Shape;1120;p46"/>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1" name="Google Shape;1121;p46"/>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2" name="Google Shape;1122;p46"/>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3" name="Google Shape;1123;p46"/>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4" name="Google Shape;1124;p46"/>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5" name="Google Shape;1125;p46"/>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6" name="Google Shape;1126;p46"/>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7" name="Google Shape;1127;p46"/>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28" name="Google Shape;1128;p46"/>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129" name="Google Shape;1129;p46"/>
          <p:cNvSpPr/>
          <p:nvPr/>
        </p:nvSpPr>
        <p:spPr>
          <a:xfrm rot="5400000">
            <a:off x="255887" y="5723759"/>
            <a:ext cx="645933" cy="559103"/>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2"/>
              </a:buClr>
              <a:buSzPts val="3200"/>
              <a:buFont typeface="Times New Roman"/>
              <a:buNone/>
            </a:pPr>
            <a:r>
              <a:rPr lang="zh-TW" sz="3200">
                <a:solidFill>
                  <a:schemeClr val="dk2"/>
                </a:solidFill>
                <a:latin typeface="Times New Roman"/>
                <a:ea typeface="Times New Roman"/>
                <a:cs typeface="Times New Roman"/>
                <a:sym typeface="Times New Roman"/>
              </a:rPr>
              <a:t>c</a:t>
            </a:r>
            <a:endParaRPr sz="3200">
              <a:solidFill>
                <a:schemeClr val="dk2"/>
              </a:solidFill>
              <a:latin typeface="Times New Roman"/>
              <a:ea typeface="Times New Roman"/>
              <a:cs typeface="Times New Roman"/>
              <a:sym typeface="Times New Roman"/>
            </a:endParaRPr>
          </a:p>
        </p:txBody>
      </p:sp>
      <p:grpSp>
        <p:nvGrpSpPr>
          <p:cNvPr id="1130" name="Google Shape;1130;p46"/>
          <p:cNvGrpSpPr/>
          <p:nvPr/>
        </p:nvGrpSpPr>
        <p:grpSpPr>
          <a:xfrm>
            <a:off x="772940" y="6326265"/>
            <a:ext cx="374097" cy="354408"/>
            <a:chOff x="484075" y="3026900"/>
            <a:chExt cx="161975" cy="153450"/>
          </a:xfrm>
        </p:grpSpPr>
        <p:sp>
          <p:nvSpPr>
            <p:cNvPr id="1131" name="Google Shape;1131;p46"/>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2" name="Google Shape;1132;p46"/>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3" name="Google Shape;1133;p46"/>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4" name="Google Shape;1134;p46"/>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5" name="Google Shape;1135;p46"/>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6" name="Google Shape;1136;p46"/>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137" name="Google Shape;1137;p46"/>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138" name="Google Shape;1138;p46"/>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139" name="Google Shape;1139;p46"/>
          <p:cNvSpPr/>
          <p:nvPr/>
        </p:nvSpPr>
        <p:spPr>
          <a:xfrm rot="1314173">
            <a:off x="10704643" y="3373945"/>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0" name="Google Shape;1140;p46"/>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1" name="Google Shape;1141;p46"/>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2" name="Google Shape;1142;p46"/>
          <p:cNvSpPr/>
          <p:nvPr/>
        </p:nvSpPr>
        <p:spPr>
          <a:xfrm>
            <a:off x="10150303" y="3345913"/>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3" name="Google Shape;1143;p46"/>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4" name="Google Shape;1144;p46"/>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145" name="Google Shape;1145;p46"/>
          <p:cNvSpPr/>
          <p:nvPr/>
        </p:nvSpPr>
        <p:spPr>
          <a:xfrm>
            <a:off x="1710024" y="734936"/>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5676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777"/>
        <p:cNvGrpSpPr/>
        <p:nvPr/>
      </p:nvGrpSpPr>
      <p:grpSpPr>
        <a:xfrm>
          <a:off x="0" y="0"/>
          <a:ext cx="0" cy="0"/>
          <a:chOff x="0" y="0"/>
          <a:chExt cx="0" cy="0"/>
        </a:xfrm>
      </p:grpSpPr>
      <p:sp>
        <p:nvSpPr>
          <p:cNvPr id="1778" name="Google Shape;1778;p16"/>
          <p:cNvSpPr txBox="1">
            <a:spLocks noGrp="1"/>
          </p:cNvSpPr>
          <p:nvPr>
            <p:ph type="subTitle" idx="1"/>
          </p:nvPr>
        </p:nvSpPr>
        <p:spPr>
          <a:xfrm>
            <a:off x="1250467" y="3621333"/>
            <a:ext cx="2230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867">
                <a:solidFill>
                  <a:schemeClr val="dk1"/>
                </a:solidFill>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endParaRPr/>
          </a:p>
        </p:txBody>
      </p:sp>
      <p:sp>
        <p:nvSpPr>
          <p:cNvPr id="1779" name="Google Shape;1779;p16"/>
          <p:cNvSpPr txBox="1">
            <a:spLocks noGrp="1"/>
          </p:cNvSpPr>
          <p:nvPr>
            <p:ph type="subTitle" idx="2"/>
          </p:nvPr>
        </p:nvSpPr>
        <p:spPr>
          <a:xfrm>
            <a:off x="4884000" y="3621333"/>
            <a:ext cx="2424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867">
                <a:solidFill>
                  <a:schemeClr val="dk1"/>
                </a:solidFill>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endParaRPr/>
          </a:p>
        </p:txBody>
      </p:sp>
      <p:sp>
        <p:nvSpPr>
          <p:cNvPr id="1780" name="Google Shape;1780;p16"/>
          <p:cNvSpPr txBox="1">
            <a:spLocks noGrp="1"/>
          </p:cNvSpPr>
          <p:nvPr>
            <p:ph type="ctrTitle"/>
          </p:nvPr>
        </p:nvSpPr>
        <p:spPr>
          <a:xfrm>
            <a:off x="1571271" y="2989433"/>
            <a:ext cx="1607200" cy="51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2667"/>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781" name="Google Shape;1781;p16"/>
          <p:cNvSpPr txBox="1">
            <a:spLocks noGrp="1"/>
          </p:cNvSpPr>
          <p:nvPr>
            <p:ph type="ctrTitle" idx="3"/>
          </p:nvPr>
        </p:nvSpPr>
        <p:spPr>
          <a:xfrm>
            <a:off x="5301553" y="2989433"/>
            <a:ext cx="1607200" cy="51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2667"/>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782" name="Google Shape;1782;p16"/>
          <p:cNvSpPr txBox="1">
            <a:spLocks noGrp="1"/>
          </p:cNvSpPr>
          <p:nvPr>
            <p:ph type="subTitle" idx="4"/>
          </p:nvPr>
        </p:nvSpPr>
        <p:spPr>
          <a:xfrm>
            <a:off x="8614333" y="3621333"/>
            <a:ext cx="24240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867">
                <a:solidFill>
                  <a:schemeClr val="dk1"/>
                </a:solidFill>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endParaRPr/>
          </a:p>
        </p:txBody>
      </p:sp>
      <p:sp>
        <p:nvSpPr>
          <p:cNvPr id="1783" name="Google Shape;1783;p16"/>
          <p:cNvSpPr txBox="1">
            <a:spLocks noGrp="1"/>
          </p:cNvSpPr>
          <p:nvPr>
            <p:ph type="ctrTitle" idx="5"/>
          </p:nvPr>
        </p:nvSpPr>
        <p:spPr>
          <a:xfrm>
            <a:off x="9031887" y="2989433"/>
            <a:ext cx="1607200" cy="51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2667"/>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1784" name="Google Shape;1784;p16"/>
          <p:cNvSpPr txBox="1">
            <a:spLocks noGrp="1"/>
          </p:cNvSpPr>
          <p:nvPr>
            <p:ph type="title" idx="6"/>
          </p:nvPr>
        </p:nvSpPr>
        <p:spPr>
          <a:xfrm>
            <a:off x="822000" y="432233"/>
            <a:ext cx="84536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1785" name="Google Shape;1785;p16"/>
          <p:cNvGrpSpPr/>
          <p:nvPr/>
        </p:nvGrpSpPr>
        <p:grpSpPr>
          <a:xfrm>
            <a:off x="11348439" y="125955"/>
            <a:ext cx="1301576" cy="1009312"/>
            <a:chOff x="1982250" y="2295975"/>
            <a:chExt cx="334825" cy="259650"/>
          </a:xfrm>
        </p:grpSpPr>
        <p:sp>
          <p:nvSpPr>
            <p:cNvPr id="1786" name="Google Shape;1786;p16"/>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7" name="Google Shape;1787;p16"/>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8" name="Google Shape;1788;p16"/>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9" name="Google Shape;1789;p16"/>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0" name="Google Shape;1790;p16"/>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1" name="Google Shape;1791;p16"/>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2" name="Google Shape;1792;p16"/>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3" name="Google Shape;1793;p16"/>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4" name="Google Shape;1794;p16"/>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5" name="Google Shape;1795;p16"/>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6" name="Google Shape;1796;p16"/>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7" name="Google Shape;1797;p16"/>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8" name="Google Shape;1798;p16"/>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9" name="Google Shape;1799;p16"/>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0" name="Google Shape;1800;p16"/>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1" name="Google Shape;1801;p16"/>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2" name="Google Shape;1802;p16"/>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3" name="Google Shape;1803;p16"/>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4" name="Google Shape;1804;p16"/>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05" name="Google Shape;1805;p16"/>
          <p:cNvGrpSpPr/>
          <p:nvPr/>
        </p:nvGrpSpPr>
        <p:grpSpPr>
          <a:xfrm>
            <a:off x="11348440" y="529294"/>
            <a:ext cx="645937" cy="1652428"/>
            <a:chOff x="2508475" y="2379100"/>
            <a:chExt cx="147125" cy="376350"/>
          </a:xfrm>
        </p:grpSpPr>
        <p:sp>
          <p:nvSpPr>
            <p:cNvPr id="1806" name="Google Shape;1806;p16"/>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7" name="Google Shape;1807;p16"/>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8" name="Google Shape;1808;p16"/>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9" name="Google Shape;1809;p16"/>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0" name="Google Shape;1810;p16"/>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1" name="Google Shape;1811;p16"/>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2" name="Google Shape;1812;p16"/>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3" name="Google Shape;1813;p16"/>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4" name="Google Shape;1814;p16"/>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5" name="Google Shape;1815;p16"/>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6" name="Google Shape;1816;p16"/>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7" name="Google Shape;1817;p16"/>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8" name="Google Shape;1818;p16"/>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9" name="Google Shape;1819;p16"/>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0" name="Google Shape;1820;p16"/>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1" name="Google Shape;1821;p16"/>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2" name="Google Shape;1822;p16"/>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3" name="Google Shape;1823;p16"/>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4" name="Google Shape;1824;p16"/>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5" name="Google Shape;1825;p16"/>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6" name="Google Shape;1826;p16"/>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7" name="Google Shape;1827;p16"/>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8" name="Google Shape;1828;p16"/>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9" name="Google Shape;1829;p16"/>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0" name="Google Shape;1830;p16"/>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1" name="Google Shape;1831;p16"/>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32" name="Google Shape;1832;p16"/>
          <p:cNvGrpSpPr/>
          <p:nvPr/>
        </p:nvGrpSpPr>
        <p:grpSpPr>
          <a:xfrm>
            <a:off x="-243288" y="5327847"/>
            <a:ext cx="1145131" cy="888967"/>
            <a:chOff x="1145300" y="2753225"/>
            <a:chExt cx="173375" cy="134575"/>
          </a:xfrm>
        </p:grpSpPr>
        <p:sp>
          <p:nvSpPr>
            <p:cNvPr id="1833" name="Google Shape;1833;p16"/>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4" name="Google Shape;1834;p16"/>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5" name="Google Shape;1835;p16"/>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6" name="Google Shape;1836;p16"/>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7" name="Google Shape;1837;p16"/>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8" name="Google Shape;1838;p16"/>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9" name="Google Shape;1839;p16"/>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0" name="Google Shape;1840;p16"/>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1" name="Google Shape;1841;p16"/>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2" name="Google Shape;1842;p16"/>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3" name="Google Shape;1843;p16"/>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4" name="Google Shape;1844;p16"/>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5" name="Google Shape;1845;p16"/>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6" name="Google Shape;1846;p16"/>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7" name="Google Shape;1847;p16"/>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8" name="Google Shape;1848;p16"/>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849" name="Google Shape;1849;p16"/>
          <p:cNvSpPr/>
          <p:nvPr/>
        </p:nvSpPr>
        <p:spPr>
          <a:xfrm rot="5400000">
            <a:off x="255887" y="5723759"/>
            <a:ext cx="645933" cy="559103"/>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850" name="Google Shape;1850;p16"/>
          <p:cNvGrpSpPr/>
          <p:nvPr/>
        </p:nvGrpSpPr>
        <p:grpSpPr>
          <a:xfrm>
            <a:off x="772940" y="6326265"/>
            <a:ext cx="374097" cy="354408"/>
            <a:chOff x="484075" y="3026900"/>
            <a:chExt cx="161975" cy="153450"/>
          </a:xfrm>
        </p:grpSpPr>
        <p:sp>
          <p:nvSpPr>
            <p:cNvPr id="1851" name="Google Shape;1851;p16"/>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2" name="Google Shape;1852;p16"/>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3" name="Google Shape;1853;p16"/>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4" name="Google Shape;1854;p16"/>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5" name="Google Shape;1855;p16"/>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6" name="Google Shape;1856;p16"/>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7" name="Google Shape;1857;p16"/>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pic>
        <p:nvPicPr>
          <p:cNvPr id="84" name="Google Shape;1144;p56">
            <a:extLst>
              <a:ext uri="{FF2B5EF4-FFF2-40B4-BE49-F238E27FC236}">
                <a16:creationId xmlns:a16="http://schemas.microsoft.com/office/drawing/2014/main" id="{FD1E60F5-A5D0-41FF-BBCC-97CBF46010B6}"/>
              </a:ext>
            </a:extLst>
          </p:cNvPr>
          <p:cNvPicPr preferRelativeResize="0"/>
          <p:nvPr userDrawn="1"/>
        </p:nvPicPr>
        <p:blipFill rotWithShape="1">
          <a:blip r:embed="rId2">
            <a:alphaModFix/>
          </a:blip>
          <a:srcRect/>
          <a:stretch/>
        </p:blipFill>
        <p:spPr>
          <a:xfrm>
            <a:off x="11125155" y="6343942"/>
            <a:ext cx="457291" cy="494271"/>
          </a:xfrm>
          <a:prstGeom prst="ellipse">
            <a:avLst/>
          </a:prstGeom>
          <a:noFill/>
          <a:ln>
            <a:noFill/>
          </a:ln>
        </p:spPr>
      </p:pic>
      <p:pic>
        <p:nvPicPr>
          <p:cNvPr id="85" name="Google Shape;97;p1"/>
          <p:cNvPicPr preferRelativeResize="0"/>
          <p:nvPr userDrawn="1"/>
        </p:nvPicPr>
        <p:blipFill rotWithShape="1">
          <a:blip r:embed="rId3">
            <a:alphaModFix/>
          </a:blip>
          <a:srcRect/>
          <a:stretch/>
        </p:blipFill>
        <p:spPr>
          <a:xfrm>
            <a:off x="11626952" y="6329426"/>
            <a:ext cx="456000" cy="494271"/>
          </a:xfrm>
          <a:prstGeom prst="rect">
            <a:avLst/>
          </a:prstGeom>
          <a:noFill/>
          <a:ln>
            <a:noFill/>
          </a:ln>
        </p:spPr>
      </p:pic>
    </p:spTree>
    <p:extLst>
      <p:ext uri="{BB962C8B-B14F-4D97-AF65-F5344CB8AC3E}">
        <p14:creationId xmlns:p14="http://schemas.microsoft.com/office/powerpoint/2010/main" val="778027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art2" type="tx">
  <p:cSld name="part2">
    <p:spTree>
      <p:nvGrpSpPr>
        <p:cNvPr id="1" name="Shape 36"/>
        <p:cNvGrpSpPr/>
        <p:nvPr/>
      </p:nvGrpSpPr>
      <p:grpSpPr>
        <a:xfrm>
          <a:off x="0" y="0"/>
          <a:ext cx="0" cy="0"/>
          <a:chOff x="0" y="0"/>
          <a:chExt cx="0" cy="0"/>
        </a:xfrm>
      </p:grpSpPr>
      <p:sp>
        <p:nvSpPr>
          <p:cNvPr id="37" name="Google Shape;37;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sz="900">
                <a:solidFill>
                  <a:srgbClr val="888888"/>
                </a:solidFill>
              </a:defRPr>
            </a:lvl1pPr>
            <a:lvl2pPr marL="0" lvl="1" indent="0" algn="r">
              <a:lnSpc>
                <a:spcPct val="100000"/>
              </a:lnSpc>
              <a:spcBef>
                <a:spcPts val="0"/>
              </a:spcBef>
              <a:spcAft>
                <a:spcPts val="0"/>
              </a:spcAft>
              <a:buClr>
                <a:srgbClr val="888888"/>
              </a:buClr>
              <a:buSzPts val="900"/>
              <a:buFont typeface="Calibri"/>
              <a:buNone/>
              <a:defRPr sz="900">
                <a:solidFill>
                  <a:srgbClr val="888888"/>
                </a:solidFill>
              </a:defRPr>
            </a:lvl2pPr>
            <a:lvl3pPr marL="0" lvl="2" indent="0" algn="r">
              <a:lnSpc>
                <a:spcPct val="100000"/>
              </a:lnSpc>
              <a:spcBef>
                <a:spcPts val="0"/>
              </a:spcBef>
              <a:spcAft>
                <a:spcPts val="0"/>
              </a:spcAft>
              <a:buClr>
                <a:srgbClr val="888888"/>
              </a:buClr>
              <a:buSzPts val="900"/>
              <a:buFont typeface="Calibri"/>
              <a:buNone/>
              <a:defRPr sz="900">
                <a:solidFill>
                  <a:srgbClr val="888888"/>
                </a:solidFill>
              </a:defRPr>
            </a:lvl3pPr>
            <a:lvl4pPr marL="0" lvl="3" indent="0" algn="r">
              <a:lnSpc>
                <a:spcPct val="100000"/>
              </a:lnSpc>
              <a:spcBef>
                <a:spcPts val="0"/>
              </a:spcBef>
              <a:spcAft>
                <a:spcPts val="0"/>
              </a:spcAft>
              <a:buClr>
                <a:srgbClr val="888888"/>
              </a:buClr>
              <a:buSzPts val="900"/>
              <a:buFont typeface="Calibri"/>
              <a:buNone/>
              <a:defRPr sz="900">
                <a:solidFill>
                  <a:srgbClr val="888888"/>
                </a:solidFill>
              </a:defRPr>
            </a:lvl4pPr>
            <a:lvl5pPr marL="0" lvl="4" indent="0" algn="r">
              <a:lnSpc>
                <a:spcPct val="100000"/>
              </a:lnSpc>
              <a:spcBef>
                <a:spcPts val="0"/>
              </a:spcBef>
              <a:spcAft>
                <a:spcPts val="0"/>
              </a:spcAft>
              <a:buClr>
                <a:srgbClr val="888888"/>
              </a:buClr>
              <a:buSzPts val="900"/>
              <a:buFont typeface="Calibri"/>
              <a:buNone/>
              <a:defRPr sz="900">
                <a:solidFill>
                  <a:srgbClr val="888888"/>
                </a:solidFill>
              </a:defRPr>
            </a:lvl5pPr>
            <a:lvl6pPr marL="0" lvl="5" indent="0" algn="r">
              <a:lnSpc>
                <a:spcPct val="100000"/>
              </a:lnSpc>
              <a:spcBef>
                <a:spcPts val="0"/>
              </a:spcBef>
              <a:spcAft>
                <a:spcPts val="0"/>
              </a:spcAft>
              <a:buClr>
                <a:srgbClr val="888888"/>
              </a:buClr>
              <a:buSzPts val="900"/>
              <a:buFont typeface="Calibri"/>
              <a:buNone/>
              <a:defRPr sz="900">
                <a:solidFill>
                  <a:srgbClr val="888888"/>
                </a:solidFill>
              </a:defRPr>
            </a:lvl6pPr>
            <a:lvl7pPr marL="0" lvl="6" indent="0" algn="r">
              <a:lnSpc>
                <a:spcPct val="100000"/>
              </a:lnSpc>
              <a:spcBef>
                <a:spcPts val="0"/>
              </a:spcBef>
              <a:spcAft>
                <a:spcPts val="0"/>
              </a:spcAft>
              <a:buClr>
                <a:srgbClr val="888888"/>
              </a:buClr>
              <a:buSzPts val="900"/>
              <a:buFont typeface="Calibri"/>
              <a:buNone/>
              <a:defRPr sz="900">
                <a:solidFill>
                  <a:srgbClr val="888888"/>
                </a:solidFill>
              </a:defRPr>
            </a:lvl7pPr>
            <a:lvl8pPr marL="0" lvl="7" indent="0" algn="r">
              <a:lnSpc>
                <a:spcPct val="100000"/>
              </a:lnSpc>
              <a:spcBef>
                <a:spcPts val="0"/>
              </a:spcBef>
              <a:spcAft>
                <a:spcPts val="0"/>
              </a:spcAft>
              <a:buClr>
                <a:srgbClr val="888888"/>
              </a:buClr>
              <a:buSzPts val="900"/>
              <a:buFont typeface="Calibri"/>
              <a:buNone/>
              <a:defRPr sz="900">
                <a:solidFill>
                  <a:srgbClr val="888888"/>
                </a:solidFill>
              </a:defRPr>
            </a:lvl8pPr>
            <a:lvl9pPr marL="0" lvl="8" indent="0" algn="r">
              <a:lnSpc>
                <a:spcPct val="100000"/>
              </a:lnSpc>
              <a:spcBef>
                <a:spcPts val="0"/>
              </a:spcBef>
              <a:spcAft>
                <a:spcPts val="0"/>
              </a:spcAft>
              <a:buClr>
                <a:srgbClr val="888888"/>
              </a:buClr>
              <a:buSzPts val="900"/>
              <a:buFont typeface="Calibri"/>
              <a:buNone/>
              <a:defRPr sz="900">
                <a:solidFill>
                  <a:srgbClr val="888888"/>
                </a:solidFill>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101497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05"/>
        <p:cNvGrpSpPr/>
        <p:nvPr/>
      </p:nvGrpSpPr>
      <p:grpSpPr>
        <a:xfrm>
          <a:off x="0" y="0"/>
          <a:ext cx="0" cy="0"/>
          <a:chOff x="0" y="0"/>
          <a:chExt cx="0" cy="0"/>
        </a:xfrm>
      </p:grpSpPr>
      <p:sp>
        <p:nvSpPr>
          <p:cNvPr id="1506" name="Google Shape;1506;p13"/>
          <p:cNvSpPr txBox="1">
            <a:spLocks noGrp="1"/>
          </p:cNvSpPr>
          <p:nvPr>
            <p:ph type="title"/>
          </p:nvPr>
        </p:nvSpPr>
        <p:spPr>
          <a:xfrm>
            <a:off x="822000" y="432233"/>
            <a:ext cx="84536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1507" name="Google Shape;1507;p13"/>
          <p:cNvGrpSpPr/>
          <p:nvPr/>
        </p:nvGrpSpPr>
        <p:grpSpPr>
          <a:xfrm>
            <a:off x="-42451" y="6183844"/>
            <a:ext cx="690965" cy="535489"/>
            <a:chOff x="1891175" y="2586225"/>
            <a:chExt cx="212100" cy="164375"/>
          </a:xfrm>
        </p:grpSpPr>
        <p:sp>
          <p:nvSpPr>
            <p:cNvPr id="1508" name="Google Shape;1508;p13"/>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13"/>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13"/>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13"/>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13"/>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13"/>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4" name="Google Shape;1514;p13"/>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5" name="Google Shape;1515;p13"/>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6" name="Google Shape;1516;p13"/>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7" name="Google Shape;1517;p13"/>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8" name="Google Shape;1518;p13"/>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13"/>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13"/>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13"/>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13"/>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13"/>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4" name="Google Shape;1524;p13"/>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13"/>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6" name="Google Shape;1526;p13"/>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13"/>
          <p:cNvGrpSpPr/>
          <p:nvPr/>
        </p:nvGrpSpPr>
        <p:grpSpPr>
          <a:xfrm>
            <a:off x="11400001" y="1020171"/>
            <a:ext cx="965932" cy="764131"/>
            <a:chOff x="4971350" y="3403100"/>
            <a:chExt cx="418225" cy="330850"/>
          </a:xfrm>
        </p:grpSpPr>
        <p:sp>
          <p:nvSpPr>
            <p:cNvPr id="1528" name="Google Shape;1528;p13"/>
            <p:cNvSpPr/>
            <p:nvPr/>
          </p:nvSpPr>
          <p:spPr>
            <a:xfrm>
              <a:off x="4971350" y="3403100"/>
              <a:ext cx="418225" cy="330850"/>
            </a:xfrm>
            <a:custGeom>
              <a:avLst/>
              <a:gdLst/>
              <a:ahLst/>
              <a:cxnLst/>
              <a:rect l="l" t="t" r="r" b="b"/>
              <a:pathLst>
                <a:path w="16729" h="13234" extrusionOk="0">
                  <a:moveTo>
                    <a:pt x="9128" y="0"/>
                  </a:moveTo>
                  <a:cubicBezTo>
                    <a:pt x="8815" y="0"/>
                    <a:pt x="8504" y="21"/>
                    <a:pt x="8199" y="64"/>
                  </a:cubicBezTo>
                  <a:cubicBezTo>
                    <a:pt x="3828" y="670"/>
                    <a:pt x="0" y="6598"/>
                    <a:pt x="2687" y="10616"/>
                  </a:cubicBezTo>
                  <a:cubicBezTo>
                    <a:pt x="3918" y="12457"/>
                    <a:pt x="5749" y="13234"/>
                    <a:pt x="7657" y="13234"/>
                  </a:cubicBezTo>
                  <a:cubicBezTo>
                    <a:pt x="11997" y="13234"/>
                    <a:pt x="16729" y="9215"/>
                    <a:pt x="15673" y="4567"/>
                  </a:cubicBezTo>
                  <a:cubicBezTo>
                    <a:pt x="15026" y="1711"/>
                    <a:pt x="11961" y="0"/>
                    <a:pt x="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13"/>
            <p:cNvSpPr/>
            <p:nvPr/>
          </p:nvSpPr>
          <p:spPr>
            <a:xfrm>
              <a:off x="5091475" y="3435875"/>
              <a:ext cx="225450" cy="178450"/>
            </a:xfrm>
            <a:custGeom>
              <a:avLst/>
              <a:gdLst/>
              <a:ahLst/>
              <a:cxnLst/>
              <a:rect l="l" t="t" r="r" b="b"/>
              <a:pathLst>
                <a:path w="9018" h="7138" extrusionOk="0">
                  <a:moveTo>
                    <a:pt x="4917" y="0"/>
                  </a:moveTo>
                  <a:cubicBezTo>
                    <a:pt x="4750" y="0"/>
                    <a:pt x="4584" y="11"/>
                    <a:pt x="4422" y="34"/>
                  </a:cubicBezTo>
                  <a:cubicBezTo>
                    <a:pt x="2063" y="368"/>
                    <a:pt x="1" y="3559"/>
                    <a:pt x="1452" y="5729"/>
                  </a:cubicBezTo>
                  <a:cubicBezTo>
                    <a:pt x="2113" y="6720"/>
                    <a:pt x="3099" y="7138"/>
                    <a:pt x="4125" y="7138"/>
                  </a:cubicBezTo>
                  <a:cubicBezTo>
                    <a:pt x="6464" y="7138"/>
                    <a:pt x="9018" y="4969"/>
                    <a:pt x="8452" y="2462"/>
                  </a:cubicBezTo>
                  <a:cubicBezTo>
                    <a:pt x="8100" y="921"/>
                    <a:pt x="6445" y="0"/>
                    <a:pt x="4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13"/>
            <p:cNvSpPr/>
            <p:nvPr/>
          </p:nvSpPr>
          <p:spPr>
            <a:xfrm>
              <a:off x="5252775" y="3459850"/>
              <a:ext cx="5700" cy="5750"/>
            </a:xfrm>
            <a:custGeom>
              <a:avLst/>
              <a:gdLst/>
              <a:ahLst/>
              <a:cxnLst/>
              <a:rect l="l" t="t" r="r" b="b"/>
              <a:pathLst>
                <a:path w="228" h="230" extrusionOk="0">
                  <a:moveTo>
                    <a:pt x="153" y="1"/>
                  </a:moveTo>
                  <a:cubicBezTo>
                    <a:pt x="120" y="1"/>
                    <a:pt x="83" y="36"/>
                    <a:pt x="64" y="65"/>
                  </a:cubicBezTo>
                  <a:cubicBezTo>
                    <a:pt x="32" y="103"/>
                    <a:pt x="1" y="140"/>
                    <a:pt x="20" y="185"/>
                  </a:cubicBezTo>
                  <a:lnTo>
                    <a:pt x="20" y="191"/>
                  </a:lnTo>
                  <a:cubicBezTo>
                    <a:pt x="31" y="219"/>
                    <a:pt x="49" y="229"/>
                    <a:pt x="68" y="229"/>
                  </a:cubicBezTo>
                  <a:cubicBezTo>
                    <a:pt x="125" y="229"/>
                    <a:pt x="201" y="140"/>
                    <a:pt x="215" y="103"/>
                  </a:cubicBezTo>
                  <a:lnTo>
                    <a:pt x="215" y="90"/>
                  </a:lnTo>
                  <a:cubicBezTo>
                    <a:pt x="228" y="52"/>
                    <a:pt x="203" y="14"/>
                    <a:pt x="165" y="14"/>
                  </a:cubicBezTo>
                  <a:lnTo>
                    <a:pt x="184" y="14"/>
                  </a:lnTo>
                  <a:cubicBezTo>
                    <a:pt x="174" y="5"/>
                    <a:pt x="164" y="1"/>
                    <a:pt x="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13"/>
            <p:cNvSpPr/>
            <p:nvPr/>
          </p:nvSpPr>
          <p:spPr>
            <a:xfrm>
              <a:off x="5258925" y="3476200"/>
              <a:ext cx="11400" cy="7700"/>
            </a:xfrm>
            <a:custGeom>
              <a:avLst/>
              <a:gdLst/>
              <a:ahLst/>
              <a:cxnLst/>
              <a:rect l="l" t="t" r="r" b="b"/>
              <a:pathLst>
                <a:path w="456" h="308" extrusionOk="0">
                  <a:moveTo>
                    <a:pt x="269" y="0"/>
                  </a:moveTo>
                  <a:cubicBezTo>
                    <a:pt x="239" y="0"/>
                    <a:pt x="209" y="10"/>
                    <a:pt x="184" y="29"/>
                  </a:cubicBezTo>
                  <a:cubicBezTo>
                    <a:pt x="133" y="48"/>
                    <a:pt x="1" y="186"/>
                    <a:pt x="77" y="250"/>
                  </a:cubicBezTo>
                  <a:cubicBezTo>
                    <a:pt x="77" y="250"/>
                    <a:pt x="83" y="256"/>
                    <a:pt x="83" y="256"/>
                  </a:cubicBezTo>
                  <a:cubicBezTo>
                    <a:pt x="95" y="288"/>
                    <a:pt x="122" y="307"/>
                    <a:pt x="159" y="307"/>
                  </a:cubicBezTo>
                  <a:cubicBezTo>
                    <a:pt x="179" y="307"/>
                    <a:pt x="203" y="301"/>
                    <a:pt x="228" y="287"/>
                  </a:cubicBezTo>
                  <a:cubicBezTo>
                    <a:pt x="285" y="268"/>
                    <a:pt x="455" y="92"/>
                    <a:pt x="354" y="29"/>
                  </a:cubicBezTo>
                  <a:cubicBezTo>
                    <a:pt x="329" y="10"/>
                    <a:pt x="299"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13"/>
            <p:cNvSpPr/>
            <p:nvPr/>
          </p:nvSpPr>
          <p:spPr>
            <a:xfrm>
              <a:off x="5251050" y="3489200"/>
              <a:ext cx="11225" cy="6650"/>
            </a:xfrm>
            <a:custGeom>
              <a:avLst/>
              <a:gdLst/>
              <a:ahLst/>
              <a:cxnLst/>
              <a:rect l="l" t="t" r="r" b="b"/>
              <a:pathLst>
                <a:path w="449" h="266" extrusionOk="0">
                  <a:moveTo>
                    <a:pt x="291" y="1"/>
                  </a:moveTo>
                  <a:cubicBezTo>
                    <a:pt x="171" y="1"/>
                    <a:pt x="1" y="266"/>
                    <a:pt x="165" y="266"/>
                  </a:cubicBezTo>
                  <a:cubicBezTo>
                    <a:pt x="284" y="266"/>
                    <a:pt x="44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13"/>
            <p:cNvSpPr/>
            <p:nvPr/>
          </p:nvSpPr>
          <p:spPr>
            <a:xfrm>
              <a:off x="5243175" y="3472525"/>
              <a:ext cx="10025" cy="7075"/>
            </a:xfrm>
            <a:custGeom>
              <a:avLst/>
              <a:gdLst/>
              <a:ahLst/>
              <a:cxnLst/>
              <a:rect l="l" t="t" r="r" b="b"/>
              <a:pathLst>
                <a:path w="401" h="283" extrusionOk="0">
                  <a:moveTo>
                    <a:pt x="284" y="1"/>
                  </a:moveTo>
                  <a:cubicBezTo>
                    <a:pt x="254" y="1"/>
                    <a:pt x="219" y="11"/>
                    <a:pt x="189" y="31"/>
                  </a:cubicBezTo>
                  <a:cubicBezTo>
                    <a:pt x="126" y="75"/>
                    <a:pt x="0" y="270"/>
                    <a:pt x="158" y="283"/>
                  </a:cubicBezTo>
                  <a:lnTo>
                    <a:pt x="171" y="283"/>
                  </a:lnTo>
                  <a:cubicBezTo>
                    <a:pt x="246" y="270"/>
                    <a:pt x="309" y="220"/>
                    <a:pt x="341" y="151"/>
                  </a:cubicBezTo>
                  <a:lnTo>
                    <a:pt x="353" y="138"/>
                  </a:lnTo>
                  <a:cubicBezTo>
                    <a:pt x="401" y="47"/>
                    <a:pt x="35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13"/>
            <p:cNvSpPr/>
            <p:nvPr/>
          </p:nvSpPr>
          <p:spPr>
            <a:xfrm>
              <a:off x="5230075" y="3458925"/>
              <a:ext cx="8850" cy="6475"/>
            </a:xfrm>
            <a:custGeom>
              <a:avLst/>
              <a:gdLst/>
              <a:ahLst/>
              <a:cxnLst/>
              <a:rect l="l" t="t" r="r" b="b"/>
              <a:pathLst>
                <a:path w="354" h="259" extrusionOk="0">
                  <a:moveTo>
                    <a:pt x="196" y="1"/>
                  </a:moveTo>
                  <a:cubicBezTo>
                    <a:pt x="127" y="7"/>
                    <a:pt x="70" y="51"/>
                    <a:pt x="45" y="114"/>
                  </a:cubicBezTo>
                  <a:lnTo>
                    <a:pt x="39" y="133"/>
                  </a:lnTo>
                  <a:cubicBezTo>
                    <a:pt x="0" y="214"/>
                    <a:pt x="40" y="258"/>
                    <a:pt x="97" y="258"/>
                  </a:cubicBezTo>
                  <a:cubicBezTo>
                    <a:pt x="124" y="258"/>
                    <a:pt x="155" y="248"/>
                    <a:pt x="184" y="228"/>
                  </a:cubicBezTo>
                  <a:cubicBezTo>
                    <a:pt x="240" y="190"/>
                    <a:pt x="35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13"/>
            <p:cNvSpPr/>
            <p:nvPr/>
          </p:nvSpPr>
          <p:spPr>
            <a:xfrm>
              <a:off x="5195700" y="3525400"/>
              <a:ext cx="9175" cy="7975"/>
            </a:xfrm>
            <a:custGeom>
              <a:avLst/>
              <a:gdLst/>
              <a:ahLst/>
              <a:cxnLst/>
              <a:rect l="l" t="t" r="r" b="b"/>
              <a:pathLst>
                <a:path w="367" h="319" extrusionOk="0">
                  <a:moveTo>
                    <a:pt x="252" y="0"/>
                  </a:moveTo>
                  <a:cubicBezTo>
                    <a:pt x="231" y="0"/>
                    <a:pt x="209" y="5"/>
                    <a:pt x="190" y="16"/>
                  </a:cubicBezTo>
                  <a:cubicBezTo>
                    <a:pt x="121" y="47"/>
                    <a:pt x="1" y="167"/>
                    <a:pt x="51" y="249"/>
                  </a:cubicBezTo>
                  <a:cubicBezTo>
                    <a:pt x="70" y="293"/>
                    <a:pt x="95" y="319"/>
                    <a:pt x="146" y="319"/>
                  </a:cubicBezTo>
                  <a:cubicBezTo>
                    <a:pt x="228" y="306"/>
                    <a:pt x="367" y="199"/>
                    <a:pt x="335" y="104"/>
                  </a:cubicBezTo>
                  <a:cubicBezTo>
                    <a:pt x="358" y="36"/>
                    <a:pt x="308"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13"/>
            <p:cNvSpPr/>
            <p:nvPr/>
          </p:nvSpPr>
          <p:spPr>
            <a:xfrm>
              <a:off x="5168425" y="3577975"/>
              <a:ext cx="10900" cy="6500"/>
            </a:xfrm>
            <a:custGeom>
              <a:avLst/>
              <a:gdLst/>
              <a:ahLst/>
              <a:cxnLst/>
              <a:rect l="l" t="t" r="r" b="b"/>
              <a:pathLst>
                <a:path w="436" h="260" extrusionOk="0">
                  <a:moveTo>
                    <a:pt x="278" y="1"/>
                  </a:moveTo>
                  <a:cubicBezTo>
                    <a:pt x="165" y="1"/>
                    <a:pt x="1" y="259"/>
                    <a:pt x="158" y="259"/>
                  </a:cubicBezTo>
                  <a:cubicBezTo>
                    <a:pt x="278" y="259"/>
                    <a:pt x="436"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13"/>
            <p:cNvSpPr/>
            <p:nvPr/>
          </p:nvSpPr>
          <p:spPr>
            <a:xfrm>
              <a:off x="5147450" y="3563775"/>
              <a:ext cx="12500" cy="8550"/>
            </a:xfrm>
            <a:custGeom>
              <a:avLst/>
              <a:gdLst/>
              <a:ahLst/>
              <a:cxnLst/>
              <a:rect l="l" t="t" r="r" b="b"/>
              <a:pathLst>
                <a:path w="500" h="342" extrusionOk="0">
                  <a:moveTo>
                    <a:pt x="360" y="1"/>
                  </a:moveTo>
                  <a:cubicBezTo>
                    <a:pt x="310" y="7"/>
                    <a:pt x="259" y="20"/>
                    <a:pt x="215" y="39"/>
                  </a:cubicBezTo>
                  <a:cubicBezTo>
                    <a:pt x="133" y="77"/>
                    <a:pt x="1" y="222"/>
                    <a:pt x="83" y="310"/>
                  </a:cubicBezTo>
                  <a:cubicBezTo>
                    <a:pt x="100" y="332"/>
                    <a:pt x="126" y="342"/>
                    <a:pt x="156" y="342"/>
                  </a:cubicBezTo>
                  <a:cubicBezTo>
                    <a:pt x="201" y="342"/>
                    <a:pt x="253" y="319"/>
                    <a:pt x="291" y="285"/>
                  </a:cubicBezTo>
                  <a:cubicBezTo>
                    <a:pt x="405" y="234"/>
                    <a:pt x="499" y="133"/>
                    <a:pt x="417" y="26"/>
                  </a:cubicBezTo>
                  <a:cubicBezTo>
                    <a:pt x="405" y="7"/>
                    <a:pt x="386"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13"/>
            <p:cNvSpPr/>
            <p:nvPr/>
          </p:nvSpPr>
          <p:spPr>
            <a:xfrm>
              <a:off x="5176875" y="3557975"/>
              <a:ext cx="9725" cy="7750"/>
            </a:xfrm>
            <a:custGeom>
              <a:avLst/>
              <a:gdLst/>
              <a:ahLst/>
              <a:cxnLst/>
              <a:rect l="l" t="t" r="r" b="b"/>
              <a:pathLst>
                <a:path w="389" h="310" extrusionOk="0">
                  <a:moveTo>
                    <a:pt x="240" y="0"/>
                  </a:moveTo>
                  <a:cubicBezTo>
                    <a:pt x="173" y="0"/>
                    <a:pt x="95" y="66"/>
                    <a:pt x="60" y="113"/>
                  </a:cubicBezTo>
                  <a:cubicBezTo>
                    <a:pt x="15" y="174"/>
                    <a:pt x="0" y="310"/>
                    <a:pt x="93" y="310"/>
                  </a:cubicBezTo>
                  <a:cubicBezTo>
                    <a:pt x="106" y="310"/>
                    <a:pt x="120" y="307"/>
                    <a:pt x="136" y="302"/>
                  </a:cubicBezTo>
                  <a:lnTo>
                    <a:pt x="167" y="290"/>
                  </a:lnTo>
                  <a:cubicBezTo>
                    <a:pt x="237" y="271"/>
                    <a:pt x="388" y="157"/>
                    <a:pt x="331" y="69"/>
                  </a:cubicBezTo>
                  <a:lnTo>
                    <a:pt x="319" y="50"/>
                  </a:lnTo>
                  <a:cubicBezTo>
                    <a:pt x="299" y="14"/>
                    <a:pt x="27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13"/>
            <p:cNvSpPr/>
            <p:nvPr/>
          </p:nvSpPr>
          <p:spPr>
            <a:xfrm>
              <a:off x="5186950" y="3590425"/>
              <a:ext cx="10200" cy="7450"/>
            </a:xfrm>
            <a:custGeom>
              <a:avLst/>
              <a:gdLst/>
              <a:ahLst/>
              <a:cxnLst/>
              <a:rect l="l" t="t" r="r" b="b"/>
              <a:pathLst>
                <a:path w="408" h="298" extrusionOk="0">
                  <a:moveTo>
                    <a:pt x="285" y="0"/>
                  </a:moveTo>
                  <a:cubicBezTo>
                    <a:pt x="140" y="0"/>
                    <a:pt x="0" y="298"/>
                    <a:pt x="146" y="298"/>
                  </a:cubicBezTo>
                  <a:cubicBezTo>
                    <a:pt x="149" y="298"/>
                    <a:pt x="152" y="297"/>
                    <a:pt x="155" y="297"/>
                  </a:cubicBezTo>
                  <a:lnTo>
                    <a:pt x="187" y="297"/>
                  </a:lnTo>
                  <a:cubicBezTo>
                    <a:pt x="269" y="285"/>
                    <a:pt x="345" y="228"/>
                    <a:pt x="376" y="152"/>
                  </a:cubicBezTo>
                  <a:cubicBezTo>
                    <a:pt x="408" y="89"/>
                    <a:pt x="401" y="13"/>
                    <a:pt x="326" y="1"/>
                  </a:cubicBezTo>
                  <a:lnTo>
                    <a:pt x="294" y="1"/>
                  </a:lnTo>
                  <a:cubicBezTo>
                    <a:pt x="291" y="1"/>
                    <a:pt x="288"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13"/>
            <p:cNvSpPr/>
            <p:nvPr/>
          </p:nvSpPr>
          <p:spPr>
            <a:xfrm>
              <a:off x="5204375" y="3576725"/>
              <a:ext cx="8100" cy="6275"/>
            </a:xfrm>
            <a:custGeom>
              <a:avLst/>
              <a:gdLst/>
              <a:ahLst/>
              <a:cxnLst/>
              <a:rect l="l" t="t" r="r" b="b"/>
              <a:pathLst>
                <a:path w="324" h="251" extrusionOk="0">
                  <a:moveTo>
                    <a:pt x="217" y="1"/>
                  </a:moveTo>
                  <a:cubicBezTo>
                    <a:pt x="144" y="1"/>
                    <a:pt x="40" y="94"/>
                    <a:pt x="26" y="177"/>
                  </a:cubicBezTo>
                  <a:cubicBezTo>
                    <a:pt x="13" y="202"/>
                    <a:pt x="1" y="240"/>
                    <a:pt x="39" y="246"/>
                  </a:cubicBezTo>
                  <a:cubicBezTo>
                    <a:pt x="50" y="249"/>
                    <a:pt x="62" y="250"/>
                    <a:pt x="74" y="250"/>
                  </a:cubicBezTo>
                  <a:cubicBezTo>
                    <a:pt x="178" y="250"/>
                    <a:pt x="323" y="162"/>
                    <a:pt x="278" y="44"/>
                  </a:cubicBezTo>
                  <a:cubicBezTo>
                    <a:pt x="266" y="14"/>
                    <a:pt x="244"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13"/>
            <p:cNvSpPr/>
            <p:nvPr/>
          </p:nvSpPr>
          <p:spPr>
            <a:xfrm>
              <a:off x="5147275" y="3544750"/>
              <a:ext cx="9750" cy="5975"/>
            </a:xfrm>
            <a:custGeom>
              <a:avLst/>
              <a:gdLst/>
              <a:ahLst/>
              <a:cxnLst/>
              <a:rect l="l" t="t" r="r" b="b"/>
              <a:pathLst>
                <a:path w="390" h="239" extrusionOk="0">
                  <a:moveTo>
                    <a:pt x="249" y="0"/>
                  </a:moveTo>
                  <a:cubicBezTo>
                    <a:pt x="129" y="0"/>
                    <a:pt x="1" y="221"/>
                    <a:pt x="140" y="238"/>
                  </a:cubicBezTo>
                  <a:cubicBezTo>
                    <a:pt x="143" y="239"/>
                    <a:pt x="146" y="239"/>
                    <a:pt x="149" y="239"/>
                  </a:cubicBezTo>
                  <a:cubicBezTo>
                    <a:pt x="238" y="239"/>
                    <a:pt x="389" y="48"/>
                    <a:pt x="279" y="5"/>
                  </a:cubicBezTo>
                  <a:cubicBezTo>
                    <a:pt x="269" y="2"/>
                    <a:pt x="259" y="0"/>
                    <a:pt x="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2" name="Google Shape;1542;p13"/>
            <p:cNvSpPr/>
            <p:nvPr/>
          </p:nvSpPr>
          <p:spPr>
            <a:xfrm>
              <a:off x="5155975" y="3590125"/>
              <a:ext cx="10225" cy="5850"/>
            </a:xfrm>
            <a:custGeom>
              <a:avLst/>
              <a:gdLst/>
              <a:ahLst/>
              <a:cxnLst/>
              <a:rect l="l" t="t" r="r" b="b"/>
              <a:pathLst>
                <a:path w="409" h="234" extrusionOk="0">
                  <a:moveTo>
                    <a:pt x="259" y="0"/>
                  </a:moveTo>
                  <a:cubicBezTo>
                    <a:pt x="152" y="0"/>
                    <a:pt x="0" y="234"/>
                    <a:pt x="146" y="234"/>
                  </a:cubicBezTo>
                  <a:cubicBezTo>
                    <a:pt x="147" y="234"/>
                    <a:pt x="148" y="234"/>
                    <a:pt x="150" y="234"/>
                  </a:cubicBezTo>
                  <a:cubicBezTo>
                    <a:pt x="257" y="234"/>
                    <a:pt x="408"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3" name="Google Shape;1543;p13"/>
            <p:cNvSpPr/>
            <p:nvPr/>
          </p:nvSpPr>
          <p:spPr>
            <a:xfrm>
              <a:off x="5063725" y="3652250"/>
              <a:ext cx="9650" cy="9000"/>
            </a:xfrm>
            <a:custGeom>
              <a:avLst/>
              <a:gdLst/>
              <a:ahLst/>
              <a:cxnLst/>
              <a:rect l="l" t="t" r="r" b="b"/>
              <a:pathLst>
                <a:path w="386" h="360" extrusionOk="0">
                  <a:moveTo>
                    <a:pt x="278" y="0"/>
                  </a:moveTo>
                  <a:cubicBezTo>
                    <a:pt x="171" y="13"/>
                    <a:pt x="77" y="82"/>
                    <a:pt x="32" y="177"/>
                  </a:cubicBezTo>
                  <a:cubicBezTo>
                    <a:pt x="1" y="252"/>
                    <a:pt x="1" y="360"/>
                    <a:pt x="108" y="360"/>
                  </a:cubicBezTo>
                  <a:cubicBezTo>
                    <a:pt x="215" y="347"/>
                    <a:pt x="304" y="284"/>
                    <a:pt x="348" y="183"/>
                  </a:cubicBezTo>
                  <a:cubicBezTo>
                    <a:pt x="386"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13"/>
            <p:cNvSpPr/>
            <p:nvPr/>
          </p:nvSpPr>
          <p:spPr>
            <a:xfrm>
              <a:off x="5086000" y="3649875"/>
              <a:ext cx="11650" cy="8650"/>
            </a:xfrm>
            <a:custGeom>
              <a:avLst/>
              <a:gdLst/>
              <a:ahLst/>
              <a:cxnLst/>
              <a:rect l="l" t="t" r="r" b="b"/>
              <a:pathLst>
                <a:path w="466" h="346" extrusionOk="0">
                  <a:moveTo>
                    <a:pt x="282" y="1"/>
                  </a:moveTo>
                  <a:cubicBezTo>
                    <a:pt x="254" y="1"/>
                    <a:pt x="226" y="9"/>
                    <a:pt x="201" y="26"/>
                  </a:cubicBezTo>
                  <a:cubicBezTo>
                    <a:pt x="140" y="56"/>
                    <a:pt x="0" y="189"/>
                    <a:pt x="75" y="266"/>
                  </a:cubicBezTo>
                  <a:lnTo>
                    <a:pt x="75" y="266"/>
                  </a:lnTo>
                  <a:cubicBezTo>
                    <a:pt x="78" y="325"/>
                    <a:pt x="114" y="345"/>
                    <a:pt x="158" y="345"/>
                  </a:cubicBezTo>
                  <a:cubicBezTo>
                    <a:pt x="201" y="345"/>
                    <a:pt x="252" y="325"/>
                    <a:pt x="283" y="303"/>
                  </a:cubicBezTo>
                  <a:cubicBezTo>
                    <a:pt x="346" y="253"/>
                    <a:pt x="466" y="114"/>
                    <a:pt x="384" y="38"/>
                  </a:cubicBezTo>
                  <a:cubicBezTo>
                    <a:pt x="352" y="14"/>
                    <a:pt x="317"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13"/>
            <p:cNvSpPr/>
            <p:nvPr/>
          </p:nvSpPr>
          <p:spPr>
            <a:xfrm>
              <a:off x="5087300" y="3675900"/>
              <a:ext cx="8850" cy="7675"/>
            </a:xfrm>
            <a:custGeom>
              <a:avLst/>
              <a:gdLst/>
              <a:ahLst/>
              <a:cxnLst/>
              <a:rect l="l" t="t" r="r" b="b"/>
              <a:pathLst>
                <a:path w="354" h="307" extrusionOk="0">
                  <a:moveTo>
                    <a:pt x="254" y="1"/>
                  </a:moveTo>
                  <a:cubicBezTo>
                    <a:pt x="244" y="1"/>
                    <a:pt x="234" y="3"/>
                    <a:pt x="225" y="6"/>
                  </a:cubicBezTo>
                  <a:lnTo>
                    <a:pt x="212" y="6"/>
                  </a:lnTo>
                  <a:cubicBezTo>
                    <a:pt x="117" y="32"/>
                    <a:pt x="48" y="101"/>
                    <a:pt x="23" y="196"/>
                  </a:cubicBezTo>
                  <a:cubicBezTo>
                    <a:pt x="0" y="272"/>
                    <a:pt x="45" y="307"/>
                    <a:pt x="102" y="307"/>
                  </a:cubicBezTo>
                  <a:cubicBezTo>
                    <a:pt x="126" y="307"/>
                    <a:pt x="151" y="301"/>
                    <a:pt x="174" y="290"/>
                  </a:cubicBezTo>
                  <a:lnTo>
                    <a:pt x="187" y="284"/>
                  </a:lnTo>
                  <a:cubicBezTo>
                    <a:pt x="256" y="252"/>
                    <a:pt x="313" y="189"/>
                    <a:pt x="332" y="114"/>
                  </a:cubicBezTo>
                  <a:cubicBezTo>
                    <a:pt x="353" y="55"/>
                    <a:pt x="307" y="1"/>
                    <a:pt x="2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13"/>
            <p:cNvSpPr/>
            <p:nvPr/>
          </p:nvSpPr>
          <p:spPr>
            <a:xfrm>
              <a:off x="5075425" y="3663625"/>
              <a:ext cx="10225" cy="6275"/>
            </a:xfrm>
            <a:custGeom>
              <a:avLst/>
              <a:gdLst/>
              <a:ahLst/>
              <a:cxnLst/>
              <a:rect l="l" t="t" r="r" b="b"/>
              <a:pathLst>
                <a:path w="409" h="251" extrusionOk="0">
                  <a:moveTo>
                    <a:pt x="256" y="1"/>
                  </a:moveTo>
                  <a:cubicBezTo>
                    <a:pt x="163" y="1"/>
                    <a:pt x="0" y="134"/>
                    <a:pt x="88" y="226"/>
                  </a:cubicBezTo>
                  <a:cubicBezTo>
                    <a:pt x="107" y="245"/>
                    <a:pt x="130" y="250"/>
                    <a:pt x="155" y="250"/>
                  </a:cubicBezTo>
                  <a:cubicBezTo>
                    <a:pt x="172" y="250"/>
                    <a:pt x="190" y="248"/>
                    <a:pt x="208" y="245"/>
                  </a:cubicBezTo>
                  <a:cubicBezTo>
                    <a:pt x="263" y="233"/>
                    <a:pt x="408" y="77"/>
                    <a:pt x="310" y="34"/>
                  </a:cubicBezTo>
                  <a:lnTo>
                    <a:pt x="310" y="34"/>
                  </a:lnTo>
                  <a:cubicBezTo>
                    <a:pt x="302" y="11"/>
                    <a:pt x="28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13"/>
            <p:cNvSpPr/>
            <p:nvPr/>
          </p:nvSpPr>
          <p:spPr>
            <a:xfrm>
              <a:off x="5068075" y="3627375"/>
              <a:ext cx="10350" cy="7575"/>
            </a:xfrm>
            <a:custGeom>
              <a:avLst/>
              <a:gdLst/>
              <a:ahLst/>
              <a:cxnLst/>
              <a:rect l="l" t="t" r="r" b="b"/>
              <a:pathLst>
                <a:path w="414" h="303" extrusionOk="0">
                  <a:moveTo>
                    <a:pt x="296" y="0"/>
                  </a:moveTo>
                  <a:cubicBezTo>
                    <a:pt x="172" y="0"/>
                    <a:pt x="1" y="233"/>
                    <a:pt x="136" y="295"/>
                  </a:cubicBezTo>
                  <a:cubicBezTo>
                    <a:pt x="152" y="300"/>
                    <a:pt x="168" y="303"/>
                    <a:pt x="185" y="303"/>
                  </a:cubicBezTo>
                  <a:cubicBezTo>
                    <a:pt x="247" y="303"/>
                    <a:pt x="309" y="268"/>
                    <a:pt x="344" y="213"/>
                  </a:cubicBezTo>
                  <a:cubicBezTo>
                    <a:pt x="344" y="207"/>
                    <a:pt x="350" y="200"/>
                    <a:pt x="350" y="200"/>
                  </a:cubicBezTo>
                  <a:cubicBezTo>
                    <a:pt x="388" y="137"/>
                    <a:pt x="413" y="62"/>
                    <a:pt x="350" y="18"/>
                  </a:cubicBezTo>
                  <a:lnTo>
                    <a:pt x="338" y="11"/>
                  </a:lnTo>
                  <a:cubicBezTo>
                    <a:pt x="325" y="4"/>
                    <a:pt x="311"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13"/>
            <p:cNvSpPr/>
            <p:nvPr/>
          </p:nvSpPr>
          <p:spPr>
            <a:xfrm>
              <a:off x="5046550" y="3625275"/>
              <a:ext cx="8550" cy="6650"/>
            </a:xfrm>
            <a:custGeom>
              <a:avLst/>
              <a:gdLst/>
              <a:ahLst/>
              <a:cxnLst/>
              <a:rect l="l" t="t" r="r" b="b"/>
              <a:pathLst>
                <a:path w="342" h="266" extrusionOk="0">
                  <a:moveTo>
                    <a:pt x="234" y="1"/>
                  </a:moveTo>
                  <a:cubicBezTo>
                    <a:pt x="158" y="1"/>
                    <a:pt x="0" y="127"/>
                    <a:pt x="51" y="215"/>
                  </a:cubicBezTo>
                  <a:cubicBezTo>
                    <a:pt x="57" y="234"/>
                    <a:pt x="70" y="247"/>
                    <a:pt x="82" y="253"/>
                  </a:cubicBezTo>
                  <a:cubicBezTo>
                    <a:pt x="95" y="259"/>
                    <a:pt x="108" y="266"/>
                    <a:pt x="127" y="266"/>
                  </a:cubicBezTo>
                  <a:cubicBezTo>
                    <a:pt x="152" y="266"/>
                    <a:pt x="171" y="259"/>
                    <a:pt x="196" y="253"/>
                  </a:cubicBezTo>
                  <a:cubicBezTo>
                    <a:pt x="259" y="240"/>
                    <a:pt x="309" y="190"/>
                    <a:pt x="322" y="127"/>
                  </a:cubicBezTo>
                  <a:cubicBezTo>
                    <a:pt x="322" y="120"/>
                    <a:pt x="322" y="114"/>
                    <a:pt x="328" y="108"/>
                  </a:cubicBezTo>
                  <a:cubicBezTo>
                    <a:pt x="341" y="70"/>
                    <a:pt x="328" y="32"/>
                    <a:pt x="291" y="13"/>
                  </a:cubicBezTo>
                  <a:cubicBezTo>
                    <a:pt x="278" y="1"/>
                    <a:pt x="259"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9" name="Google Shape;1549;p13"/>
            <p:cNvSpPr/>
            <p:nvPr/>
          </p:nvSpPr>
          <p:spPr>
            <a:xfrm>
              <a:off x="5116250" y="3646900"/>
              <a:ext cx="9075" cy="8175"/>
            </a:xfrm>
            <a:custGeom>
              <a:avLst/>
              <a:gdLst/>
              <a:ahLst/>
              <a:cxnLst/>
              <a:rect l="l" t="t" r="r" b="b"/>
              <a:pathLst>
                <a:path w="363" h="327" extrusionOk="0">
                  <a:moveTo>
                    <a:pt x="243" y="0"/>
                  </a:moveTo>
                  <a:cubicBezTo>
                    <a:pt x="222" y="0"/>
                    <a:pt x="198" y="6"/>
                    <a:pt x="170" y="19"/>
                  </a:cubicBezTo>
                  <a:cubicBezTo>
                    <a:pt x="158" y="25"/>
                    <a:pt x="145" y="38"/>
                    <a:pt x="133" y="44"/>
                  </a:cubicBezTo>
                  <a:cubicBezTo>
                    <a:pt x="134" y="42"/>
                    <a:pt x="135" y="42"/>
                    <a:pt x="135" y="42"/>
                  </a:cubicBezTo>
                  <a:lnTo>
                    <a:pt x="135" y="42"/>
                  </a:lnTo>
                  <a:cubicBezTo>
                    <a:pt x="134" y="42"/>
                    <a:pt x="123" y="51"/>
                    <a:pt x="88" y="75"/>
                  </a:cubicBezTo>
                  <a:cubicBezTo>
                    <a:pt x="63" y="107"/>
                    <a:pt x="38" y="145"/>
                    <a:pt x="25" y="189"/>
                  </a:cubicBezTo>
                  <a:cubicBezTo>
                    <a:pt x="6" y="233"/>
                    <a:pt x="0" y="265"/>
                    <a:pt x="32" y="296"/>
                  </a:cubicBezTo>
                  <a:cubicBezTo>
                    <a:pt x="38" y="302"/>
                    <a:pt x="51" y="315"/>
                    <a:pt x="63" y="315"/>
                  </a:cubicBezTo>
                  <a:lnTo>
                    <a:pt x="82" y="321"/>
                  </a:lnTo>
                  <a:cubicBezTo>
                    <a:pt x="93" y="325"/>
                    <a:pt x="104" y="327"/>
                    <a:pt x="115" y="327"/>
                  </a:cubicBezTo>
                  <a:cubicBezTo>
                    <a:pt x="179" y="327"/>
                    <a:pt x="240" y="270"/>
                    <a:pt x="278" y="227"/>
                  </a:cubicBezTo>
                  <a:lnTo>
                    <a:pt x="290" y="201"/>
                  </a:lnTo>
                  <a:cubicBezTo>
                    <a:pt x="363" y="114"/>
                    <a:pt x="338"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0" name="Google Shape;1550;p13"/>
            <p:cNvSpPr/>
            <p:nvPr/>
          </p:nvSpPr>
          <p:spPr>
            <a:xfrm>
              <a:off x="5114375" y="3687475"/>
              <a:ext cx="8775" cy="8200"/>
            </a:xfrm>
            <a:custGeom>
              <a:avLst/>
              <a:gdLst/>
              <a:ahLst/>
              <a:cxnLst/>
              <a:rect l="l" t="t" r="r" b="b"/>
              <a:pathLst>
                <a:path w="351" h="328" extrusionOk="0">
                  <a:moveTo>
                    <a:pt x="244" y="0"/>
                  </a:moveTo>
                  <a:cubicBezTo>
                    <a:pt x="235" y="0"/>
                    <a:pt x="225" y="2"/>
                    <a:pt x="214" y="4"/>
                  </a:cubicBezTo>
                  <a:cubicBezTo>
                    <a:pt x="119" y="35"/>
                    <a:pt x="44" y="105"/>
                    <a:pt x="18" y="206"/>
                  </a:cubicBezTo>
                  <a:cubicBezTo>
                    <a:pt x="0" y="283"/>
                    <a:pt x="47" y="327"/>
                    <a:pt x="106" y="327"/>
                  </a:cubicBezTo>
                  <a:cubicBezTo>
                    <a:pt x="129" y="327"/>
                    <a:pt x="153" y="321"/>
                    <a:pt x="176" y="307"/>
                  </a:cubicBezTo>
                  <a:cubicBezTo>
                    <a:pt x="252" y="275"/>
                    <a:pt x="308" y="212"/>
                    <a:pt x="334" y="130"/>
                  </a:cubicBezTo>
                  <a:cubicBezTo>
                    <a:pt x="350" y="58"/>
                    <a:pt x="313" y="0"/>
                    <a:pt x="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1" name="Google Shape;1551;p13"/>
            <p:cNvSpPr/>
            <p:nvPr/>
          </p:nvSpPr>
          <p:spPr>
            <a:xfrm>
              <a:off x="5109775" y="3670700"/>
              <a:ext cx="9025" cy="6475"/>
            </a:xfrm>
            <a:custGeom>
              <a:avLst/>
              <a:gdLst/>
              <a:ahLst/>
              <a:cxnLst/>
              <a:rect l="l" t="t" r="r" b="b"/>
              <a:pathLst>
                <a:path w="361" h="259" extrusionOk="0">
                  <a:moveTo>
                    <a:pt x="280" y="1"/>
                  </a:moveTo>
                  <a:cubicBezTo>
                    <a:pt x="271" y="1"/>
                    <a:pt x="262" y="3"/>
                    <a:pt x="253" y="6"/>
                  </a:cubicBezTo>
                  <a:lnTo>
                    <a:pt x="228" y="13"/>
                  </a:lnTo>
                  <a:cubicBezTo>
                    <a:pt x="177" y="32"/>
                    <a:pt x="1" y="170"/>
                    <a:pt x="95" y="233"/>
                  </a:cubicBezTo>
                  <a:lnTo>
                    <a:pt x="108" y="240"/>
                  </a:lnTo>
                  <a:cubicBezTo>
                    <a:pt x="127" y="252"/>
                    <a:pt x="149" y="259"/>
                    <a:pt x="171" y="259"/>
                  </a:cubicBezTo>
                  <a:cubicBezTo>
                    <a:pt x="193" y="259"/>
                    <a:pt x="215" y="252"/>
                    <a:pt x="234" y="240"/>
                  </a:cubicBezTo>
                  <a:cubicBezTo>
                    <a:pt x="310" y="221"/>
                    <a:pt x="360" y="145"/>
                    <a:pt x="354" y="69"/>
                  </a:cubicBezTo>
                  <a:cubicBezTo>
                    <a:pt x="349" y="29"/>
                    <a:pt x="315"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2" name="Google Shape;1552;p13"/>
            <p:cNvSpPr/>
            <p:nvPr/>
          </p:nvSpPr>
          <p:spPr>
            <a:xfrm>
              <a:off x="5166875" y="3696900"/>
              <a:ext cx="6150" cy="5200"/>
            </a:xfrm>
            <a:custGeom>
              <a:avLst/>
              <a:gdLst/>
              <a:ahLst/>
              <a:cxnLst/>
              <a:rect l="l" t="t" r="r" b="b"/>
              <a:pathLst>
                <a:path w="246" h="208" extrusionOk="0">
                  <a:moveTo>
                    <a:pt x="173" y="0"/>
                  </a:moveTo>
                  <a:cubicBezTo>
                    <a:pt x="120" y="0"/>
                    <a:pt x="49" y="70"/>
                    <a:pt x="31" y="106"/>
                  </a:cubicBezTo>
                  <a:cubicBezTo>
                    <a:pt x="0" y="172"/>
                    <a:pt x="37" y="208"/>
                    <a:pt x="86" y="208"/>
                  </a:cubicBezTo>
                  <a:cubicBezTo>
                    <a:pt x="107" y="208"/>
                    <a:pt x="130" y="201"/>
                    <a:pt x="151" y="188"/>
                  </a:cubicBezTo>
                  <a:lnTo>
                    <a:pt x="170" y="169"/>
                  </a:lnTo>
                  <a:cubicBezTo>
                    <a:pt x="201" y="144"/>
                    <a:pt x="246" y="94"/>
                    <a:pt x="227" y="49"/>
                  </a:cubicBezTo>
                  <a:cubicBezTo>
                    <a:pt x="227" y="49"/>
                    <a:pt x="220" y="43"/>
                    <a:pt x="220" y="37"/>
                  </a:cubicBezTo>
                  <a:cubicBezTo>
                    <a:pt x="210" y="11"/>
                    <a:pt x="193"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3" name="Google Shape;1553;p13"/>
            <p:cNvSpPr/>
            <p:nvPr/>
          </p:nvSpPr>
          <p:spPr>
            <a:xfrm>
              <a:off x="5304975" y="3629525"/>
              <a:ext cx="13750" cy="8075"/>
            </a:xfrm>
            <a:custGeom>
              <a:avLst/>
              <a:gdLst/>
              <a:ahLst/>
              <a:cxnLst/>
              <a:rect l="l" t="t" r="r" b="b"/>
              <a:pathLst>
                <a:path w="550" h="323" extrusionOk="0">
                  <a:moveTo>
                    <a:pt x="354" y="1"/>
                  </a:moveTo>
                  <a:cubicBezTo>
                    <a:pt x="209" y="1"/>
                    <a:pt x="1" y="323"/>
                    <a:pt x="196" y="323"/>
                  </a:cubicBezTo>
                  <a:cubicBezTo>
                    <a:pt x="347" y="323"/>
                    <a:pt x="549"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4" name="Google Shape;1554;p13"/>
            <p:cNvSpPr/>
            <p:nvPr/>
          </p:nvSpPr>
          <p:spPr>
            <a:xfrm>
              <a:off x="5306075" y="3645925"/>
              <a:ext cx="11550" cy="6825"/>
            </a:xfrm>
            <a:custGeom>
              <a:avLst/>
              <a:gdLst/>
              <a:ahLst/>
              <a:cxnLst/>
              <a:rect l="l" t="t" r="r" b="b"/>
              <a:pathLst>
                <a:path w="462" h="273" extrusionOk="0">
                  <a:moveTo>
                    <a:pt x="297" y="1"/>
                  </a:moveTo>
                  <a:cubicBezTo>
                    <a:pt x="177" y="1"/>
                    <a:pt x="1" y="272"/>
                    <a:pt x="171" y="272"/>
                  </a:cubicBezTo>
                  <a:cubicBezTo>
                    <a:pt x="291" y="272"/>
                    <a:pt x="4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5" name="Google Shape;1555;p13"/>
            <p:cNvSpPr/>
            <p:nvPr/>
          </p:nvSpPr>
          <p:spPr>
            <a:xfrm>
              <a:off x="5328000" y="3615500"/>
              <a:ext cx="11225" cy="6500"/>
            </a:xfrm>
            <a:custGeom>
              <a:avLst/>
              <a:gdLst/>
              <a:ahLst/>
              <a:cxnLst/>
              <a:rect l="l" t="t" r="r" b="b"/>
              <a:pathLst>
                <a:path w="449" h="260" extrusionOk="0">
                  <a:moveTo>
                    <a:pt x="284" y="1"/>
                  </a:moveTo>
                  <a:cubicBezTo>
                    <a:pt x="171" y="1"/>
                    <a:pt x="0" y="259"/>
                    <a:pt x="158" y="259"/>
                  </a:cubicBezTo>
                  <a:cubicBezTo>
                    <a:pt x="278" y="259"/>
                    <a:pt x="448"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6" name="Google Shape;1556;p13"/>
            <p:cNvSpPr/>
            <p:nvPr/>
          </p:nvSpPr>
          <p:spPr>
            <a:xfrm>
              <a:off x="5310450" y="3596150"/>
              <a:ext cx="8175" cy="5850"/>
            </a:xfrm>
            <a:custGeom>
              <a:avLst/>
              <a:gdLst/>
              <a:ahLst/>
              <a:cxnLst/>
              <a:rect l="l" t="t" r="r" b="b"/>
              <a:pathLst>
                <a:path w="327" h="234" extrusionOk="0">
                  <a:moveTo>
                    <a:pt x="262" y="0"/>
                  </a:moveTo>
                  <a:cubicBezTo>
                    <a:pt x="253" y="0"/>
                    <a:pt x="242" y="2"/>
                    <a:pt x="229" y="5"/>
                  </a:cubicBezTo>
                  <a:cubicBezTo>
                    <a:pt x="127" y="35"/>
                    <a:pt x="1" y="233"/>
                    <a:pt x="157" y="233"/>
                  </a:cubicBezTo>
                  <a:cubicBezTo>
                    <a:pt x="164" y="233"/>
                    <a:pt x="171" y="233"/>
                    <a:pt x="179" y="232"/>
                  </a:cubicBezTo>
                  <a:cubicBezTo>
                    <a:pt x="229" y="226"/>
                    <a:pt x="280" y="188"/>
                    <a:pt x="292" y="138"/>
                  </a:cubicBezTo>
                  <a:cubicBezTo>
                    <a:pt x="292" y="125"/>
                    <a:pt x="299" y="119"/>
                    <a:pt x="299" y="112"/>
                  </a:cubicBezTo>
                  <a:lnTo>
                    <a:pt x="299" y="112"/>
                  </a:lnTo>
                  <a:lnTo>
                    <a:pt x="280" y="131"/>
                  </a:lnTo>
                  <a:cubicBezTo>
                    <a:pt x="313" y="71"/>
                    <a:pt x="327"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7" name="Google Shape;1557;p13"/>
            <p:cNvSpPr/>
            <p:nvPr/>
          </p:nvSpPr>
          <p:spPr>
            <a:xfrm>
              <a:off x="5082025" y="3472975"/>
              <a:ext cx="8225" cy="7750"/>
            </a:xfrm>
            <a:custGeom>
              <a:avLst/>
              <a:gdLst/>
              <a:ahLst/>
              <a:cxnLst/>
              <a:rect l="l" t="t" r="r" b="b"/>
              <a:pathLst>
                <a:path w="329" h="310" extrusionOk="0">
                  <a:moveTo>
                    <a:pt x="240" y="0"/>
                  </a:moveTo>
                  <a:cubicBezTo>
                    <a:pt x="146" y="6"/>
                    <a:pt x="64" y="63"/>
                    <a:pt x="26" y="151"/>
                  </a:cubicBezTo>
                  <a:cubicBezTo>
                    <a:pt x="1" y="208"/>
                    <a:pt x="1" y="309"/>
                    <a:pt x="89" y="309"/>
                  </a:cubicBezTo>
                  <a:cubicBezTo>
                    <a:pt x="183" y="297"/>
                    <a:pt x="259" y="240"/>
                    <a:pt x="297" y="158"/>
                  </a:cubicBezTo>
                  <a:cubicBezTo>
                    <a:pt x="328" y="95"/>
                    <a:pt x="328"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8" name="Google Shape;1558;p13"/>
            <p:cNvSpPr/>
            <p:nvPr/>
          </p:nvSpPr>
          <p:spPr>
            <a:xfrm>
              <a:off x="5092600" y="3485850"/>
              <a:ext cx="6625" cy="5400"/>
            </a:xfrm>
            <a:custGeom>
              <a:avLst/>
              <a:gdLst/>
              <a:ahLst/>
              <a:cxnLst/>
              <a:rect l="l" t="t" r="r" b="b"/>
              <a:pathLst>
                <a:path w="265" h="216" extrusionOk="0">
                  <a:moveTo>
                    <a:pt x="168" y="0"/>
                  </a:moveTo>
                  <a:cubicBezTo>
                    <a:pt x="149" y="0"/>
                    <a:pt x="128" y="8"/>
                    <a:pt x="114" y="15"/>
                  </a:cubicBezTo>
                  <a:lnTo>
                    <a:pt x="101" y="15"/>
                  </a:lnTo>
                  <a:cubicBezTo>
                    <a:pt x="38" y="40"/>
                    <a:pt x="0" y="110"/>
                    <a:pt x="6" y="173"/>
                  </a:cubicBezTo>
                  <a:lnTo>
                    <a:pt x="6" y="185"/>
                  </a:lnTo>
                  <a:cubicBezTo>
                    <a:pt x="10" y="209"/>
                    <a:pt x="32" y="216"/>
                    <a:pt x="57" y="216"/>
                  </a:cubicBezTo>
                  <a:cubicBezTo>
                    <a:pt x="79" y="216"/>
                    <a:pt x="102" y="210"/>
                    <a:pt x="114" y="204"/>
                  </a:cubicBezTo>
                  <a:lnTo>
                    <a:pt x="133" y="191"/>
                  </a:lnTo>
                  <a:cubicBezTo>
                    <a:pt x="183" y="173"/>
                    <a:pt x="265" y="84"/>
                    <a:pt x="215" y="28"/>
                  </a:cubicBezTo>
                  <a:lnTo>
                    <a:pt x="202" y="15"/>
                  </a:lnTo>
                  <a:cubicBezTo>
                    <a:pt x="194" y="4"/>
                    <a:pt x="18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13"/>
            <p:cNvSpPr/>
            <p:nvPr/>
          </p:nvSpPr>
          <p:spPr>
            <a:xfrm>
              <a:off x="5108200" y="3469175"/>
              <a:ext cx="9000" cy="5400"/>
            </a:xfrm>
            <a:custGeom>
              <a:avLst/>
              <a:gdLst/>
              <a:ahLst/>
              <a:cxnLst/>
              <a:rect l="l" t="t" r="r" b="b"/>
              <a:pathLst>
                <a:path w="360" h="216" extrusionOk="0">
                  <a:moveTo>
                    <a:pt x="234" y="1"/>
                  </a:moveTo>
                  <a:cubicBezTo>
                    <a:pt x="139" y="1"/>
                    <a:pt x="0" y="215"/>
                    <a:pt x="133" y="215"/>
                  </a:cubicBezTo>
                  <a:cubicBezTo>
                    <a:pt x="228" y="215"/>
                    <a:pt x="360"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13"/>
            <p:cNvSpPr/>
            <p:nvPr/>
          </p:nvSpPr>
          <p:spPr>
            <a:xfrm>
              <a:off x="5102525" y="3448675"/>
              <a:ext cx="8525" cy="4925"/>
            </a:xfrm>
            <a:custGeom>
              <a:avLst/>
              <a:gdLst/>
              <a:ahLst/>
              <a:cxnLst/>
              <a:rect l="l" t="t" r="r" b="b"/>
              <a:pathLst>
                <a:path w="341" h="197" extrusionOk="0">
                  <a:moveTo>
                    <a:pt x="221" y="1"/>
                  </a:moveTo>
                  <a:cubicBezTo>
                    <a:pt x="133" y="1"/>
                    <a:pt x="0" y="196"/>
                    <a:pt x="127" y="196"/>
                  </a:cubicBezTo>
                  <a:cubicBezTo>
                    <a:pt x="215" y="196"/>
                    <a:pt x="341"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61" name="Google Shape;1561;p13"/>
          <p:cNvGrpSpPr/>
          <p:nvPr/>
        </p:nvGrpSpPr>
        <p:grpSpPr>
          <a:xfrm>
            <a:off x="11086049" y="414075"/>
            <a:ext cx="681215" cy="611876"/>
            <a:chOff x="6563050" y="2079925"/>
            <a:chExt cx="123025" cy="110500"/>
          </a:xfrm>
        </p:grpSpPr>
        <p:sp>
          <p:nvSpPr>
            <p:cNvPr id="1562" name="Google Shape;1562;p13"/>
            <p:cNvSpPr/>
            <p:nvPr/>
          </p:nvSpPr>
          <p:spPr>
            <a:xfrm>
              <a:off x="6563050" y="2135850"/>
              <a:ext cx="65000" cy="54575"/>
            </a:xfrm>
            <a:custGeom>
              <a:avLst/>
              <a:gdLst/>
              <a:ahLst/>
              <a:cxnLst/>
              <a:rect l="l" t="t" r="r" b="b"/>
              <a:pathLst>
                <a:path w="2600" h="2183" extrusionOk="0">
                  <a:moveTo>
                    <a:pt x="1643" y="1"/>
                  </a:moveTo>
                  <a:cubicBezTo>
                    <a:pt x="1116" y="1"/>
                    <a:pt x="150" y="129"/>
                    <a:pt x="51" y="601"/>
                  </a:cubicBezTo>
                  <a:cubicBezTo>
                    <a:pt x="1" y="854"/>
                    <a:pt x="184" y="1075"/>
                    <a:pt x="335" y="1251"/>
                  </a:cubicBezTo>
                  <a:cubicBezTo>
                    <a:pt x="556" y="1510"/>
                    <a:pt x="796" y="1762"/>
                    <a:pt x="1042" y="2002"/>
                  </a:cubicBezTo>
                  <a:cubicBezTo>
                    <a:pt x="1181" y="2129"/>
                    <a:pt x="1309" y="2182"/>
                    <a:pt x="1424" y="2182"/>
                  </a:cubicBezTo>
                  <a:cubicBezTo>
                    <a:pt x="1791" y="2182"/>
                    <a:pt x="2033" y="1643"/>
                    <a:pt x="2158" y="1283"/>
                  </a:cubicBezTo>
                  <a:cubicBezTo>
                    <a:pt x="2316" y="797"/>
                    <a:pt x="2599" y="53"/>
                    <a:pt x="1843" y="9"/>
                  </a:cubicBezTo>
                  <a:cubicBezTo>
                    <a:pt x="1788" y="4"/>
                    <a:pt x="1720" y="1"/>
                    <a:pt x="1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13"/>
            <p:cNvSpPr/>
            <p:nvPr/>
          </p:nvSpPr>
          <p:spPr>
            <a:xfrm>
              <a:off x="6620925" y="2079925"/>
              <a:ext cx="65150" cy="54450"/>
            </a:xfrm>
            <a:custGeom>
              <a:avLst/>
              <a:gdLst/>
              <a:ahLst/>
              <a:cxnLst/>
              <a:rect l="l" t="t" r="r" b="b"/>
              <a:pathLst>
                <a:path w="2606" h="2178" extrusionOk="0">
                  <a:moveTo>
                    <a:pt x="1662" y="1"/>
                  </a:moveTo>
                  <a:cubicBezTo>
                    <a:pt x="1142" y="1"/>
                    <a:pt x="158" y="122"/>
                    <a:pt x="57" y="606"/>
                  </a:cubicBezTo>
                  <a:cubicBezTo>
                    <a:pt x="1" y="852"/>
                    <a:pt x="183" y="1073"/>
                    <a:pt x="335" y="1243"/>
                  </a:cubicBezTo>
                  <a:cubicBezTo>
                    <a:pt x="562" y="1508"/>
                    <a:pt x="795" y="1760"/>
                    <a:pt x="1048" y="1993"/>
                  </a:cubicBezTo>
                  <a:cubicBezTo>
                    <a:pt x="1187" y="2124"/>
                    <a:pt x="1314" y="2178"/>
                    <a:pt x="1430" y="2178"/>
                  </a:cubicBezTo>
                  <a:cubicBezTo>
                    <a:pt x="1794" y="2178"/>
                    <a:pt x="2038" y="1640"/>
                    <a:pt x="2158" y="1281"/>
                  </a:cubicBezTo>
                  <a:cubicBezTo>
                    <a:pt x="2315" y="795"/>
                    <a:pt x="2605" y="51"/>
                    <a:pt x="1842" y="7"/>
                  </a:cubicBezTo>
                  <a:cubicBezTo>
                    <a:pt x="1793" y="3"/>
                    <a:pt x="1732" y="1"/>
                    <a:pt x="1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13"/>
            <p:cNvSpPr/>
            <p:nvPr/>
          </p:nvSpPr>
          <p:spPr>
            <a:xfrm>
              <a:off x="6652150" y="2098800"/>
              <a:ext cx="8925" cy="4050"/>
            </a:xfrm>
            <a:custGeom>
              <a:avLst/>
              <a:gdLst/>
              <a:ahLst/>
              <a:cxnLst/>
              <a:rect l="l" t="t" r="r" b="b"/>
              <a:pathLst>
                <a:path w="357" h="162" extrusionOk="0">
                  <a:moveTo>
                    <a:pt x="210" y="0"/>
                  </a:moveTo>
                  <a:cubicBezTo>
                    <a:pt x="200" y="0"/>
                    <a:pt x="191" y="1"/>
                    <a:pt x="183" y="2"/>
                  </a:cubicBezTo>
                  <a:lnTo>
                    <a:pt x="145" y="2"/>
                  </a:lnTo>
                  <a:cubicBezTo>
                    <a:pt x="44" y="9"/>
                    <a:pt x="0" y="109"/>
                    <a:pt x="108" y="154"/>
                  </a:cubicBezTo>
                  <a:cubicBezTo>
                    <a:pt x="120" y="159"/>
                    <a:pt x="145" y="162"/>
                    <a:pt x="174" y="162"/>
                  </a:cubicBezTo>
                  <a:cubicBezTo>
                    <a:pt x="251" y="162"/>
                    <a:pt x="357" y="139"/>
                    <a:pt x="316" y="65"/>
                  </a:cubicBezTo>
                  <a:lnTo>
                    <a:pt x="303" y="40"/>
                  </a:lnTo>
                  <a:cubicBezTo>
                    <a:pt x="283" y="10"/>
                    <a:pt x="244" y="0"/>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13"/>
            <p:cNvSpPr/>
            <p:nvPr/>
          </p:nvSpPr>
          <p:spPr>
            <a:xfrm>
              <a:off x="6650725" y="2091525"/>
              <a:ext cx="6800" cy="4200"/>
            </a:xfrm>
            <a:custGeom>
              <a:avLst/>
              <a:gdLst/>
              <a:ahLst/>
              <a:cxnLst/>
              <a:rect l="l" t="t" r="r" b="b"/>
              <a:pathLst>
                <a:path w="272" h="168" extrusionOk="0">
                  <a:moveTo>
                    <a:pt x="130" y="1"/>
                  </a:moveTo>
                  <a:cubicBezTo>
                    <a:pt x="81" y="1"/>
                    <a:pt x="32" y="20"/>
                    <a:pt x="20" y="60"/>
                  </a:cubicBezTo>
                  <a:cubicBezTo>
                    <a:pt x="20" y="60"/>
                    <a:pt x="20" y="66"/>
                    <a:pt x="13" y="66"/>
                  </a:cubicBezTo>
                  <a:cubicBezTo>
                    <a:pt x="1" y="110"/>
                    <a:pt x="32" y="136"/>
                    <a:pt x="70" y="154"/>
                  </a:cubicBezTo>
                  <a:cubicBezTo>
                    <a:pt x="61" y="150"/>
                    <a:pt x="57" y="148"/>
                    <a:pt x="56" y="148"/>
                  </a:cubicBezTo>
                  <a:lnTo>
                    <a:pt x="56" y="148"/>
                  </a:lnTo>
                  <a:cubicBezTo>
                    <a:pt x="53" y="148"/>
                    <a:pt x="85" y="167"/>
                    <a:pt x="95" y="167"/>
                  </a:cubicBezTo>
                  <a:cubicBezTo>
                    <a:pt x="114" y="167"/>
                    <a:pt x="139" y="167"/>
                    <a:pt x="165" y="161"/>
                  </a:cubicBezTo>
                  <a:cubicBezTo>
                    <a:pt x="209" y="154"/>
                    <a:pt x="272" y="123"/>
                    <a:pt x="253" y="66"/>
                  </a:cubicBezTo>
                  <a:cubicBezTo>
                    <a:pt x="253" y="66"/>
                    <a:pt x="253" y="60"/>
                    <a:pt x="247" y="60"/>
                  </a:cubicBezTo>
                  <a:cubicBezTo>
                    <a:pt x="234" y="21"/>
                    <a:pt x="18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13"/>
            <p:cNvSpPr/>
            <p:nvPr/>
          </p:nvSpPr>
          <p:spPr>
            <a:xfrm>
              <a:off x="6596175" y="2159900"/>
              <a:ext cx="11200" cy="4650"/>
            </a:xfrm>
            <a:custGeom>
              <a:avLst/>
              <a:gdLst/>
              <a:ahLst/>
              <a:cxnLst/>
              <a:rect l="l" t="t" r="r" b="b"/>
              <a:pathLst>
                <a:path w="448" h="186" extrusionOk="0">
                  <a:moveTo>
                    <a:pt x="209" y="0"/>
                  </a:moveTo>
                  <a:cubicBezTo>
                    <a:pt x="174" y="0"/>
                    <a:pt x="139" y="8"/>
                    <a:pt x="108" y="24"/>
                  </a:cubicBezTo>
                  <a:cubicBezTo>
                    <a:pt x="0" y="87"/>
                    <a:pt x="95" y="163"/>
                    <a:pt x="171" y="182"/>
                  </a:cubicBezTo>
                  <a:lnTo>
                    <a:pt x="183" y="182"/>
                  </a:lnTo>
                  <a:cubicBezTo>
                    <a:pt x="191" y="184"/>
                    <a:pt x="201" y="186"/>
                    <a:pt x="213" y="186"/>
                  </a:cubicBezTo>
                  <a:cubicBezTo>
                    <a:pt x="292" y="186"/>
                    <a:pt x="448" y="133"/>
                    <a:pt x="360" y="56"/>
                  </a:cubicBezTo>
                  <a:cubicBezTo>
                    <a:pt x="354" y="56"/>
                    <a:pt x="354" y="49"/>
                    <a:pt x="354" y="49"/>
                  </a:cubicBezTo>
                  <a:cubicBezTo>
                    <a:pt x="309" y="16"/>
                    <a:pt x="259" y="0"/>
                    <a:pt x="2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13"/>
            <p:cNvSpPr/>
            <p:nvPr/>
          </p:nvSpPr>
          <p:spPr>
            <a:xfrm>
              <a:off x="6594125" y="2171000"/>
              <a:ext cx="8525" cy="4350"/>
            </a:xfrm>
            <a:custGeom>
              <a:avLst/>
              <a:gdLst/>
              <a:ahLst/>
              <a:cxnLst/>
              <a:rect l="l" t="t" r="r" b="b"/>
              <a:pathLst>
                <a:path w="341" h="174" extrusionOk="0">
                  <a:moveTo>
                    <a:pt x="161" y="1"/>
                  </a:moveTo>
                  <a:cubicBezTo>
                    <a:pt x="140" y="1"/>
                    <a:pt x="120" y="3"/>
                    <a:pt x="101" y="9"/>
                  </a:cubicBezTo>
                  <a:cubicBezTo>
                    <a:pt x="57" y="28"/>
                    <a:pt x="0" y="78"/>
                    <a:pt x="51" y="129"/>
                  </a:cubicBezTo>
                  <a:cubicBezTo>
                    <a:pt x="84" y="158"/>
                    <a:pt x="128" y="173"/>
                    <a:pt x="172" y="173"/>
                  </a:cubicBezTo>
                  <a:cubicBezTo>
                    <a:pt x="195" y="173"/>
                    <a:pt x="218" y="169"/>
                    <a:pt x="240" y="160"/>
                  </a:cubicBezTo>
                  <a:cubicBezTo>
                    <a:pt x="291" y="142"/>
                    <a:pt x="341" y="91"/>
                    <a:pt x="297" y="47"/>
                  </a:cubicBezTo>
                  <a:cubicBezTo>
                    <a:pt x="257" y="16"/>
                    <a:pt x="208"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13"/>
            <p:cNvSpPr/>
            <p:nvPr/>
          </p:nvSpPr>
          <p:spPr>
            <a:xfrm>
              <a:off x="6586550" y="2166800"/>
              <a:ext cx="9025" cy="4600"/>
            </a:xfrm>
            <a:custGeom>
              <a:avLst/>
              <a:gdLst/>
              <a:ahLst/>
              <a:cxnLst/>
              <a:rect l="l" t="t" r="r" b="b"/>
              <a:pathLst>
                <a:path w="361" h="184" extrusionOk="0">
                  <a:moveTo>
                    <a:pt x="179" y="0"/>
                  </a:moveTo>
                  <a:cubicBezTo>
                    <a:pt x="155" y="0"/>
                    <a:pt x="131" y="5"/>
                    <a:pt x="108" y="13"/>
                  </a:cubicBezTo>
                  <a:cubicBezTo>
                    <a:pt x="57" y="32"/>
                    <a:pt x="1" y="89"/>
                    <a:pt x="51" y="139"/>
                  </a:cubicBezTo>
                  <a:cubicBezTo>
                    <a:pt x="88" y="168"/>
                    <a:pt x="134" y="184"/>
                    <a:pt x="182" y="184"/>
                  </a:cubicBezTo>
                  <a:cubicBezTo>
                    <a:pt x="207" y="184"/>
                    <a:pt x="233" y="179"/>
                    <a:pt x="259" y="171"/>
                  </a:cubicBezTo>
                  <a:cubicBezTo>
                    <a:pt x="303" y="158"/>
                    <a:pt x="360" y="101"/>
                    <a:pt x="316" y="51"/>
                  </a:cubicBezTo>
                  <a:cubicBezTo>
                    <a:pt x="274" y="17"/>
                    <a:pt x="226"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13"/>
            <p:cNvSpPr/>
            <p:nvPr/>
          </p:nvSpPr>
          <p:spPr>
            <a:xfrm>
              <a:off x="6601450" y="2148800"/>
              <a:ext cx="9725" cy="5450"/>
            </a:xfrm>
            <a:custGeom>
              <a:avLst/>
              <a:gdLst/>
              <a:ahLst/>
              <a:cxnLst/>
              <a:rect l="l" t="t" r="r" b="b"/>
              <a:pathLst>
                <a:path w="389" h="218" extrusionOk="0">
                  <a:moveTo>
                    <a:pt x="206" y="1"/>
                  </a:moveTo>
                  <a:cubicBezTo>
                    <a:pt x="142" y="1"/>
                    <a:pt x="1" y="45"/>
                    <a:pt x="48" y="128"/>
                  </a:cubicBezTo>
                  <a:cubicBezTo>
                    <a:pt x="54" y="128"/>
                    <a:pt x="54" y="134"/>
                    <a:pt x="54" y="140"/>
                  </a:cubicBezTo>
                  <a:cubicBezTo>
                    <a:pt x="79" y="189"/>
                    <a:pt x="159" y="218"/>
                    <a:pt x="234" y="218"/>
                  </a:cubicBezTo>
                  <a:cubicBezTo>
                    <a:pt x="314" y="218"/>
                    <a:pt x="389" y="186"/>
                    <a:pt x="389" y="115"/>
                  </a:cubicBezTo>
                  <a:lnTo>
                    <a:pt x="389" y="109"/>
                  </a:lnTo>
                  <a:cubicBezTo>
                    <a:pt x="389" y="27"/>
                    <a:pt x="281" y="1"/>
                    <a:pt x="218" y="1"/>
                  </a:cubicBezTo>
                  <a:cubicBezTo>
                    <a:pt x="215" y="1"/>
                    <a:pt x="211"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70" name="Google Shape;1570;p13"/>
          <p:cNvSpPr/>
          <p:nvPr/>
        </p:nvSpPr>
        <p:spPr>
          <a:xfrm>
            <a:off x="229103" y="6424666"/>
            <a:ext cx="592901" cy="513196"/>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69" name="Google Shape;1144;p56">
            <a:extLst>
              <a:ext uri="{FF2B5EF4-FFF2-40B4-BE49-F238E27FC236}">
                <a16:creationId xmlns:a16="http://schemas.microsoft.com/office/drawing/2014/main" id="{FD1E60F5-A5D0-41FF-BBCC-97CBF46010B6}"/>
              </a:ext>
            </a:extLst>
          </p:cNvPr>
          <p:cNvPicPr preferRelativeResize="0"/>
          <p:nvPr userDrawn="1"/>
        </p:nvPicPr>
        <p:blipFill rotWithShape="1">
          <a:blip r:embed="rId2">
            <a:alphaModFix/>
          </a:blip>
          <a:srcRect/>
          <a:stretch/>
        </p:blipFill>
        <p:spPr>
          <a:xfrm>
            <a:off x="11125155" y="6343942"/>
            <a:ext cx="457291" cy="494271"/>
          </a:xfrm>
          <a:prstGeom prst="ellipse">
            <a:avLst/>
          </a:prstGeom>
          <a:noFill/>
          <a:ln>
            <a:noFill/>
          </a:ln>
        </p:spPr>
      </p:pic>
      <p:pic>
        <p:nvPicPr>
          <p:cNvPr id="70" name="Google Shape;97;p1"/>
          <p:cNvPicPr preferRelativeResize="0"/>
          <p:nvPr userDrawn="1"/>
        </p:nvPicPr>
        <p:blipFill rotWithShape="1">
          <a:blip r:embed="rId3">
            <a:alphaModFix/>
          </a:blip>
          <a:srcRect/>
          <a:stretch/>
        </p:blipFill>
        <p:spPr>
          <a:xfrm>
            <a:off x="11626952" y="6329426"/>
            <a:ext cx="456000" cy="494271"/>
          </a:xfrm>
          <a:prstGeom prst="rect">
            <a:avLst/>
          </a:prstGeom>
          <a:noFill/>
          <a:ln>
            <a:noFill/>
          </a:ln>
        </p:spPr>
      </p:pic>
    </p:spTree>
    <p:extLst>
      <p:ext uri="{BB962C8B-B14F-4D97-AF65-F5344CB8AC3E}">
        <p14:creationId xmlns:p14="http://schemas.microsoft.com/office/powerpoint/2010/main" val="277228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28"/>
        <p:cNvGrpSpPr/>
        <p:nvPr/>
      </p:nvGrpSpPr>
      <p:grpSpPr>
        <a:xfrm>
          <a:off x="0" y="0"/>
          <a:ext cx="0" cy="0"/>
          <a:chOff x="0" y="0"/>
          <a:chExt cx="0" cy="0"/>
        </a:xfrm>
      </p:grpSpPr>
      <p:grpSp>
        <p:nvGrpSpPr>
          <p:cNvPr id="129" name="Google Shape;129;p39"/>
          <p:cNvGrpSpPr/>
          <p:nvPr/>
        </p:nvGrpSpPr>
        <p:grpSpPr>
          <a:xfrm>
            <a:off x="10453801" y="420357"/>
            <a:ext cx="1070444" cy="817268"/>
            <a:chOff x="2833900" y="2095850"/>
            <a:chExt cx="368475" cy="281325"/>
          </a:xfrm>
        </p:grpSpPr>
        <p:sp>
          <p:nvSpPr>
            <p:cNvPr id="130" name="Google Shape;130;p39"/>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1" name="Google Shape;131;p39"/>
            <p:cNvSpPr/>
            <p:nvPr/>
          </p:nvSpPr>
          <p:spPr>
            <a:xfrm>
              <a:off x="3061575" y="2250725"/>
              <a:ext cx="15950" cy="9050"/>
            </a:xfrm>
            <a:custGeom>
              <a:avLst/>
              <a:gdLst/>
              <a:ahLst/>
              <a:cxnLst/>
              <a:rect l="l" t="t" r="r" b="b"/>
              <a:pathLst>
                <a:path w="638" h="362" extrusionOk="0">
                  <a:moveTo>
                    <a:pt x="348" y="1"/>
                  </a:moveTo>
                  <a:cubicBezTo>
                    <a:pt x="299" y="1"/>
                    <a:pt x="251" y="9"/>
                    <a:pt x="209" y="24"/>
                  </a:cubicBezTo>
                  <a:cubicBezTo>
                    <a:pt x="114" y="62"/>
                    <a:pt x="1" y="119"/>
                    <a:pt x="45" y="238"/>
                  </a:cubicBezTo>
                  <a:cubicBezTo>
                    <a:pt x="58" y="270"/>
                    <a:pt x="83" y="295"/>
                    <a:pt x="108" y="314"/>
                  </a:cubicBezTo>
                  <a:cubicBezTo>
                    <a:pt x="146" y="346"/>
                    <a:pt x="201" y="361"/>
                    <a:pt x="260" y="361"/>
                  </a:cubicBezTo>
                  <a:cubicBezTo>
                    <a:pt x="340" y="361"/>
                    <a:pt x="426" y="333"/>
                    <a:pt x="480" y="283"/>
                  </a:cubicBezTo>
                  <a:cubicBezTo>
                    <a:pt x="569" y="257"/>
                    <a:pt x="638" y="207"/>
                    <a:pt x="588" y="119"/>
                  </a:cubicBezTo>
                  <a:cubicBezTo>
                    <a:pt x="541" y="35"/>
                    <a:pt x="445"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2" name="Google Shape;132;p39"/>
            <p:cNvSpPr/>
            <p:nvPr/>
          </p:nvSpPr>
          <p:spPr>
            <a:xfrm>
              <a:off x="3074350" y="2263400"/>
              <a:ext cx="25575" cy="12125"/>
            </a:xfrm>
            <a:custGeom>
              <a:avLst/>
              <a:gdLst/>
              <a:ahLst/>
              <a:cxnLst/>
              <a:rect l="l" t="t" r="r" b="b"/>
              <a:pathLst>
                <a:path w="1023" h="485" extrusionOk="0">
                  <a:moveTo>
                    <a:pt x="370" y="0"/>
                  </a:moveTo>
                  <a:cubicBezTo>
                    <a:pt x="345" y="0"/>
                    <a:pt x="321" y="1"/>
                    <a:pt x="297" y="3"/>
                  </a:cubicBezTo>
                  <a:cubicBezTo>
                    <a:pt x="70" y="28"/>
                    <a:pt x="1" y="261"/>
                    <a:pt x="266" y="286"/>
                  </a:cubicBezTo>
                  <a:cubicBezTo>
                    <a:pt x="222" y="286"/>
                    <a:pt x="335" y="400"/>
                    <a:pt x="360" y="413"/>
                  </a:cubicBezTo>
                  <a:cubicBezTo>
                    <a:pt x="437" y="461"/>
                    <a:pt x="523" y="485"/>
                    <a:pt x="608" y="485"/>
                  </a:cubicBezTo>
                  <a:cubicBezTo>
                    <a:pt x="679" y="485"/>
                    <a:pt x="749" y="469"/>
                    <a:pt x="814" y="438"/>
                  </a:cubicBezTo>
                  <a:cubicBezTo>
                    <a:pt x="928" y="381"/>
                    <a:pt x="1023" y="255"/>
                    <a:pt x="903" y="154"/>
                  </a:cubicBezTo>
                  <a:cubicBezTo>
                    <a:pt x="775" y="43"/>
                    <a:pt x="554"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3" name="Google Shape;133;p39"/>
            <p:cNvSpPr/>
            <p:nvPr/>
          </p:nvSpPr>
          <p:spPr>
            <a:xfrm>
              <a:off x="3069150" y="2286525"/>
              <a:ext cx="16575" cy="8700"/>
            </a:xfrm>
            <a:custGeom>
              <a:avLst/>
              <a:gdLst/>
              <a:ahLst/>
              <a:cxnLst/>
              <a:rect l="l" t="t" r="r" b="b"/>
              <a:pathLst>
                <a:path w="663" h="348" extrusionOk="0">
                  <a:moveTo>
                    <a:pt x="433" y="0"/>
                  </a:moveTo>
                  <a:cubicBezTo>
                    <a:pt x="327" y="0"/>
                    <a:pt x="209" y="49"/>
                    <a:pt x="133" y="99"/>
                  </a:cubicBezTo>
                  <a:cubicBezTo>
                    <a:pt x="1" y="181"/>
                    <a:pt x="102" y="314"/>
                    <a:pt x="215" y="339"/>
                  </a:cubicBezTo>
                  <a:cubicBezTo>
                    <a:pt x="240" y="345"/>
                    <a:pt x="270" y="348"/>
                    <a:pt x="302" y="348"/>
                  </a:cubicBezTo>
                  <a:cubicBezTo>
                    <a:pt x="413" y="348"/>
                    <a:pt x="548" y="310"/>
                    <a:pt x="587" y="207"/>
                  </a:cubicBezTo>
                  <a:cubicBezTo>
                    <a:pt x="594" y="200"/>
                    <a:pt x="587" y="200"/>
                    <a:pt x="594" y="194"/>
                  </a:cubicBezTo>
                  <a:cubicBezTo>
                    <a:pt x="631" y="175"/>
                    <a:pt x="663" y="144"/>
                    <a:pt x="631" y="99"/>
                  </a:cubicBezTo>
                  <a:cubicBezTo>
                    <a:pt x="586" y="27"/>
                    <a:pt x="513" y="0"/>
                    <a:pt x="4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4" name="Google Shape;134;p39"/>
            <p:cNvSpPr/>
            <p:nvPr/>
          </p:nvSpPr>
          <p:spPr>
            <a:xfrm>
              <a:off x="3053675" y="2274950"/>
              <a:ext cx="11600" cy="6425"/>
            </a:xfrm>
            <a:custGeom>
              <a:avLst/>
              <a:gdLst/>
              <a:ahLst/>
              <a:cxnLst/>
              <a:rect l="l" t="t" r="r" b="b"/>
              <a:pathLst>
                <a:path w="464" h="257" extrusionOk="0">
                  <a:moveTo>
                    <a:pt x="264" y="1"/>
                  </a:moveTo>
                  <a:cubicBezTo>
                    <a:pt x="158" y="1"/>
                    <a:pt x="0" y="51"/>
                    <a:pt x="52" y="165"/>
                  </a:cubicBezTo>
                  <a:cubicBezTo>
                    <a:pt x="84" y="222"/>
                    <a:pt x="159" y="234"/>
                    <a:pt x="210" y="253"/>
                  </a:cubicBezTo>
                  <a:cubicBezTo>
                    <a:pt x="220" y="256"/>
                    <a:pt x="234" y="257"/>
                    <a:pt x="251" y="257"/>
                  </a:cubicBezTo>
                  <a:cubicBezTo>
                    <a:pt x="327" y="257"/>
                    <a:pt x="451" y="230"/>
                    <a:pt x="430" y="152"/>
                  </a:cubicBezTo>
                  <a:cubicBezTo>
                    <a:pt x="430" y="141"/>
                    <a:pt x="430" y="132"/>
                    <a:pt x="428" y="127"/>
                  </a:cubicBezTo>
                  <a:lnTo>
                    <a:pt x="428" y="127"/>
                  </a:lnTo>
                  <a:cubicBezTo>
                    <a:pt x="464" y="73"/>
                    <a:pt x="403" y="26"/>
                    <a:pt x="355" y="14"/>
                  </a:cubicBezTo>
                  <a:lnTo>
                    <a:pt x="323" y="7"/>
                  </a:lnTo>
                  <a:cubicBezTo>
                    <a:pt x="308" y="3"/>
                    <a:pt x="287" y="1"/>
                    <a:pt x="2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5" name="Google Shape;135;p39"/>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6" name="Google Shape;136;p39"/>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7" name="Google Shape;137;p39"/>
            <p:cNvSpPr/>
            <p:nvPr/>
          </p:nvSpPr>
          <p:spPr>
            <a:xfrm>
              <a:off x="3037450" y="2327200"/>
              <a:ext cx="18800" cy="10700"/>
            </a:xfrm>
            <a:custGeom>
              <a:avLst/>
              <a:gdLst/>
              <a:ahLst/>
              <a:cxnLst/>
              <a:rect l="l" t="t" r="r" b="b"/>
              <a:pathLst>
                <a:path w="752" h="428" extrusionOk="0">
                  <a:moveTo>
                    <a:pt x="496" y="1"/>
                  </a:moveTo>
                  <a:cubicBezTo>
                    <a:pt x="362" y="1"/>
                    <a:pt x="212" y="61"/>
                    <a:pt x="127" y="112"/>
                  </a:cubicBezTo>
                  <a:cubicBezTo>
                    <a:pt x="1" y="188"/>
                    <a:pt x="39" y="339"/>
                    <a:pt x="159" y="390"/>
                  </a:cubicBezTo>
                  <a:cubicBezTo>
                    <a:pt x="209" y="415"/>
                    <a:pt x="260" y="428"/>
                    <a:pt x="316" y="428"/>
                  </a:cubicBezTo>
                  <a:lnTo>
                    <a:pt x="398" y="428"/>
                  </a:lnTo>
                  <a:cubicBezTo>
                    <a:pt x="449" y="421"/>
                    <a:pt x="506" y="409"/>
                    <a:pt x="550" y="383"/>
                  </a:cubicBezTo>
                  <a:lnTo>
                    <a:pt x="556" y="383"/>
                  </a:lnTo>
                  <a:cubicBezTo>
                    <a:pt x="569" y="383"/>
                    <a:pt x="575" y="371"/>
                    <a:pt x="581" y="371"/>
                  </a:cubicBezTo>
                  <a:cubicBezTo>
                    <a:pt x="613" y="352"/>
                    <a:pt x="638" y="327"/>
                    <a:pt x="663" y="301"/>
                  </a:cubicBezTo>
                  <a:cubicBezTo>
                    <a:pt x="663" y="301"/>
                    <a:pt x="670" y="301"/>
                    <a:pt x="676" y="295"/>
                  </a:cubicBezTo>
                  <a:lnTo>
                    <a:pt x="670" y="295"/>
                  </a:lnTo>
                  <a:cubicBezTo>
                    <a:pt x="676" y="289"/>
                    <a:pt x="682" y="276"/>
                    <a:pt x="688" y="264"/>
                  </a:cubicBezTo>
                  <a:cubicBezTo>
                    <a:pt x="739" y="232"/>
                    <a:pt x="752" y="169"/>
                    <a:pt x="726" y="118"/>
                  </a:cubicBezTo>
                  <a:cubicBezTo>
                    <a:pt x="679" y="32"/>
                    <a:pt x="592"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8" name="Google Shape;138;p39"/>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9" name="Google Shape;139;p39"/>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0" name="Google Shape;140;p39"/>
            <p:cNvSpPr/>
            <p:nvPr/>
          </p:nvSpPr>
          <p:spPr>
            <a:xfrm>
              <a:off x="2937350" y="2202650"/>
              <a:ext cx="18150" cy="9500"/>
            </a:xfrm>
            <a:custGeom>
              <a:avLst/>
              <a:gdLst/>
              <a:ahLst/>
              <a:cxnLst/>
              <a:rect l="l" t="t" r="r" b="b"/>
              <a:pathLst>
                <a:path w="726" h="380" extrusionOk="0">
                  <a:moveTo>
                    <a:pt x="313" y="0"/>
                  </a:moveTo>
                  <a:cubicBezTo>
                    <a:pt x="200" y="0"/>
                    <a:pt x="87" y="37"/>
                    <a:pt x="32" y="124"/>
                  </a:cubicBezTo>
                  <a:cubicBezTo>
                    <a:pt x="6" y="150"/>
                    <a:pt x="0" y="194"/>
                    <a:pt x="19" y="232"/>
                  </a:cubicBezTo>
                  <a:cubicBezTo>
                    <a:pt x="51" y="276"/>
                    <a:pt x="101" y="307"/>
                    <a:pt x="158" y="320"/>
                  </a:cubicBezTo>
                  <a:lnTo>
                    <a:pt x="183" y="320"/>
                  </a:lnTo>
                  <a:cubicBezTo>
                    <a:pt x="183" y="320"/>
                    <a:pt x="183" y="320"/>
                    <a:pt x="183" y="326"/>
                  </a:cubicBezTo>
                  <a:cubicBezTo>
                    <a:pt x="210" y="366"/>
                    <a:pt x="256" y="380"/>
                    <a:pt x="304" y="380"/>
                  </a:cubicBezTo>
                  <a:cubicBezTo>
                    <a:pt x="347" y="380"/>
                    <a:pt x="390" y="369"/>
                    <a:pt x="423" y="358"/>
                  </a:cubicBezTo>
                  <a:cubicBezTo>
                    <a:pt x="536" y="314"/>
                    <a:pt x="725" y="187"/>
                    <a:pt x="555" y="68"/>
                  </a:cubicBezTo>
                  <a:cubicBezTo>
                    <a:pt x="496" y="25"/>
                    <a:pt x="404"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1" name="Google Shape;141;p39"/>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2" name="Google Shape;142;p39"/>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3" name="Google Shape;143;p39"/>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4" name="Google Shape;144;p39"/>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5" name="Google Shape;145;p39"/>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6" name="Google Shape;146;p39"/>
            <p:cNvSpPr/>
            <p:nvPr/>
          </p:nvSpPr>
          <p:spPr>
            <a:xfrm>
              <a:off x="2938075" y="2271900"/>
              <a:ext cx="16175" cy="6325"/>
            </a:xfrm>
            <a:custGeom>
              <a:avLst/>
              <a:gdLst/>
              <a:ahLst/>
              <a:cxnLst/>
              <a:rect l="l" t="t" r="r" b="b"/>
              <a:pathLst>
                <a:path w="647" h="253" extrusionOk="0">
                  <a:moveTo>
                    <a:pt x="376" y="0"/>
                  </a:moveTo>
                  <a:cubicBezTo>
                    <a:pt x="210" y="0"/>
                    <a:pt x="1" y="107"/>
                    <a:pt x="135" y="218"/>
                  </a:cubicBezTo>
                  <a:cubicBezTo>
                    <a:pt x="167" y="242"/>
                    <a:pt x="215" y="252"/>
                    <a:pt x="267" y="252"/>
                  </a:cubicBezTo>
                  <a:cubicBezTo>
                    <a:pt x="434" y="252"/>
                    <a:pt x="647" y="145"/>
                    <a:pt x="507" y="35"/>
                  </a:cubicBezTo>
                  <a:cubicBezTo>
                    <a:pt x="476" y="11"/>
                    <a:pt x="428"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7" name="Google Shape;147;p39"/>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8" name="Google Shape;148;p39"/>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149" name="Google Shape;149;p39"/>
          <p:cNvGrpSpPr/>
          <p:nvPr/>
        </p:nvGrpSpPr>
        <p:grpSpPr>
          <a:xfrm>
            <a:off x="9092886" y="4139564"/>
            <a:ext cx="3146845" cy="2831961"/>
            <a:chOff x="3256200" y="1561575"/>
            <a:chExt cx="787000" cy="708250"/>
          </a:xfrm>
        </p:grpSpPr>
        <p:sp>
          <p:nvSpPr>
            <p:cNvPr id="150" name="Google Shape;150;p39"/>
            <p:cNvSpPr/>
            <p:nvPr/>
          </p:nvSpPr>
          <p:spPr>
            <a:xfrm>
              <a:off x="3256200" y="1794475"/>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1" name="Google Shape;151;p39"/>
            <p:cNvSpPr/>
            <p:nvPr/>
          </p:nvSpPr>
          <p:spPr>
            <a:xfrm>
              <a:off x="3496025" y="2136525"/>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2" name="Google Shape;152;p39"/>
            <p:cNvSpPr/>
            <p:nvPr/>
          </p:nvSpPr>
          <p:spPr>
            <a:xfrm>
              <a:off x="3505800" y="2123950"/>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3" name="Google Shape;153;p39"/>
            <p:cNvSpPr/>
            <p:nvPr/>
          </p:nvSpPr>
          <p:spPr>
            <a:xfrm>
              <a:off x="3528050" y="2141725"/>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4" name="Google Shape;154;p39"/>
            <p:cNvSpPr/>
            <p:nvPr/>
          </p:nvSpPr>
          <p:spPr>
            <a:xfrm>
              <a:off x="3517475" y="2157100"/>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5" name="Google Shape;155;p39"/>
            <p:cNvSpPr/>
            <p:nvPr/>
          </p:nvSpPr>
          <p:spPr>
            <a:xfrm>
              <a:off x="3547375" y="2161675"/>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6" name="Google Shape;156;p39"/>
            <p:cNvSpPr/>
            <p:nvPr/>
          </p:nvSpPr>
          <p:spPr>
            <a:xfrm>
              <a:off x="3553575" y="2177600"/>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7" name="Google Shape;157;p39"/>
            <p:cNvSpPr/>
            <p:nvPr/>
          </p:nvSpPr>
          <p:spPr>
            <a:xfrm>
              <a:off x="3646025" y="2198000"/>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8" name="Google Shape;158;p39"/>
            <p:cNvSpPr/>
            <p:nvPr/>
          </p:nvSpPr>
          <p:spPr>
            <a:xfrm>
              <a:off x="3645250" y="2212575"/>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9" name="Google Shape;159;p39"/>
            <p:cNvSpPr/>
            <p:nvPr/>
          </p:nvSpPr>
          <p:spPr>
            <a:xfrm>
              <a:off x="3599300" y="1957975"/>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0" name="Google Shape;160;p39"/>
            <p:cNvSpPr/>
            <p:nvPr/>
          </p:nvSpPr>
          <p:spPr>
            <a:xfrm>
              <a:off x="3598200" y="1972375"/>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1" name="Google Shape;161;p39"/>
            <p:cNvSpPr/>
            <p:nvPr/>
          </p:nvSpPr>
          <p:spPr>
            <a:xfrm>
              <a:off x="3626400" y="1967075"/>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2" name="Google Shape;162;p39"/>
            <p:cNvSpPr/>
            <p:nvPr/>
          </p:nvSpPr>
          <p:spPr>
            <a:xfrm>
              <a:off x="3626750" y="1940275"/>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3" name="Google Shape;163;p39"/>
            <p:cNvSpPr/>
            <p:nvPr/>
          </p:nvSpPr>
          <p:spPr>
            <a:xfrm>
              <a:off x="3603875" y="1914450"/>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4" name="Google Shape;164;p39"/>
            <p:cNvSpPr/>
            <p:nvPr/>
          </p:nvSpPr>
          <p:spPr>
            <a:xfrm>
              <a:off x="3590800" y="1927200"/>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5" name="Google Shape;165;p39"/>
            <p:cNvSpPr/>
            <p:nvPr/>
          </p:nvSpPr>
          <p:spPr>
            <a:xfrm>
              <a:off x="3624850" y="1912975"/>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6" name="Google Shape;166;p39"/>
            <p:cNvSpPr/>
            <p:nvPr/>
          </p:nvSpPr>
          <p:spPr>
            <a:xfrm>
              <a:off x="3710325" y="1876625"/>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7" name="Google Shape;167;p39"/>
            <p:cNvSpPr/>
            <p:nvPr/>
          </p:nvSpPr>
          <p:spPr>
            <a:xfrm>
              <a:off x="3723050" y="1895875"/>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8" name="Google Shape;168;p39"/>
            <p:cNvSpPr/>
            <p:nvPr/>
          </p:nvSpPr>
          <p:spPr>
            <a:xfrm>
              <a:off x="3752975" y="1873650"/>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9" name="Google Shape;169;p39"/>
            <p:cNvSpPr/>
            <p:nvPr/>
          </p:nvSpPr>
          <p:spPr>
            <a:xfrm>
              <a:off x="3991450" y="1832025"/>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0" name="Google Shape;170;p39"/>
            <p:cNvSpPr/>
            <p:nvPr/>
          </p:nvSpPr>
          <p:spPr>
            <a:xfrm>
              <a:off x="3964825" y="1851175"/>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1" name="Google Shape;171;p39"/>
            <p:cNvSpPr/>
            <p:nvPr/>
          </p:nvSpPr>
          <p:spPr>
            <a:xfrm>
              <a:off x="3957400" y="1822575"/>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2" name="Google Shape;172;p39"/>
            <p:cNvSpPr/>
            <p:nvPr/>
          </p:nvSpPr>
          <p:spPr>
            <a:xfrm>
              <a:off x="3348550" y="1979550"/>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3" name="Google Shape;173;p39"/>
            <p:cNvSpPr/>
            <p:nvPr/>
          </p:nvSpPr>
          <p:spPr>
            <a:xfrm>
              <a:off x="3338525" y="2005650"/>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4" name="Google Shape;174;p39"/>
            <p:cNvSpPr/>
            <p:nvPr/>
          </p:nvSpPr>
          <p:spPr>
            <a:xfrm>
              <a:off x="3312650" y="1991050"/>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5" name="Google Shape;175;p39"/>
            <p:cNvSpPr/>
            <p:nvPr/>
          </p:nvSpPr>
          <p:spPr>
            <a:xfrm>
              <a:off x="3319175" y="1979775"/>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6" name="Google Shape;176;p39"/>
            <p:cNvSpPr/>
            <p:nvPr/>
          </p:nvSpPr>
          <p:spPr>
            <a:xfrm>
              <a:off x="3367225" y="2005250"/>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7" name="Google Shape;177;p39"/>
            <p:cNvSpPr/>
            <p:nvPr/>
          </p:nvSpPr>
          <p:spPr>
            <a:xfrm>
              <a:off x="3356325" y="2028175"/>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8" name="Google Shape;178;p39"/>
            <p:cNvSpPr/>
            <p:nvPr/>
          </p:nvSpPr>
          <p:spPr>
            <a:xfrm>
              <a:off x="3378400" y="1988100"/>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9" name="Google Shape;179;p39"/>
            <p:cNvSpPr/>
            <p:nvPr/>
          </p:nvSpPr>
          <p:spPr>
            <a:xfrm>
              <a:off x="3538125" y="2212225"/>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0" name="Google Shape;180;p39"/>
            <p:cNvSpPr/>
            <p:nvPr/>
          </p:nvSpPr>
          <p:spPr>
            <a:xfrm>
              <a:off x="3531275" y="2187850"/>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1" name="Google Shape;181;p39"/>
            <p:cNvSpPr/>
            <p:nvPr/>
          </p:nvSpPr>
          <p:spPr>
            <a:xfrm>
              <a:off x="3776075" y="2080350"/>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2" name="Google Shape;182;p39"/>
            <p:cNvSpPr/>
            <p:nvPr/>
          </p:nvSpPr>
          <p:spPr>
            <a:xfrm>
              <a:off x="3802075" y="2093750"/>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3" name="Google Shape;183;p39"/>
            <p:cNvSpPr/>
            <p:nvPr/>
          </p:nvSpPr>
          <p:spPr>
            <a:xfrm>
              <a:off x="3811075" y="2064000"/>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4" name="Google Shape;184;p39"/>
            <p:cNvSpPr/>
            <p:nvPr/>
          </p:nvSpPr>
          <p:spPr>
            <a:xfrm>
              <a:off x="3773850" y="2035600"/>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5" name="Google Shape;185;p39"/>
            <p:cNvSpPr/>
            <p:nvPr/>
          </p:nvSpPr>
          <p:spPr>
            <a:xfrm>
              <a:off x="3746550" y="2078975"/>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6" name="Google Shape;186;p39"/>
            <p:cNvSpPr/>
            <p:nvPr/>
          </p:nvSpPr>
          <p:spPr>
            <a:xfrm>
              <a:off x="3860175" y="1991800"/>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7" name="Google Shape;187;p39"/>
            <p:cNvSpPr/>
            <p:nvPr/>
          </p:nvSpPr>
          <p:spPr>
            <a:xfrm>
              <a:off x="3866675" y="2011950"/>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8" name="Google Shape;188;p39"/>
            <p:cNvSpPr/>
            <p:nvPr/>
          </p:nvSpPr>
          <p:spPr>
            <a:xfrm>
              <a:off x="3893225" y="1969325"/>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9" name="Google Shape;189;p39"/>
            <p:cNvSpPr/>
            <p:nvPr/>
          </p:nvSpPr>
          <p:spPr>
            <a:xfrm>
              <a:off x="3861850" y="1945575"/>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0" name="Google Shape;190;p39"/>
            <p:cNvSpPr/>
            <p:nvPr/>
          </p:nvSpPr>
          <p:spPr>
            <a:xfrm>
              <a:off x="3844025" y="1968825"/>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1" name="Google Shape;191;p39"/>
            <p:cNvSpPr/>
            <p:nvPr/>
          </p:nvSpPr>
          <p:spPr>
            <a:xfrm>
              <a:off x="3867675" y="1979950"/>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2" name="Google Shape;192;p39"/>
            <p:cNvSpPr/>
            <p:nvPr/>
          </p:nvSpPr>
          <p:spPr>
            <a:xfrm>
              <a:off x="3874600" y="1980025"/>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3" name="Google Shape;193;p39"/>
            <p:cNvSpPr/>
            <p:nvPr/>
          </p:nvSpPr>
          <p:spPr>
            <a:xfrm>
              <a:off x="3327325" y="1561575"/>
              <a:ext cx="300550" cy="410750"/>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4" name="Google Shape;194;p39"/>
            <p:cNvSpPr/>
            <p:nvPr/>
          </p:nvSpPr>
          <p:spPr>
            <a:xfrm>
              <a:off x="3462775" y="1649550"/>
              <a:ext cx="302275" cy="418325"/>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5" name="Google Shape;195;p39"/>
            <p:cNvSpPr/>
            <p:nvPr/>
          </p:nvSpPr>
          <p:spPr>
            <a:xfrm>
              <a:off x="3583850" y="1750625"/>
              <a:ext cx="312075" cy="402550"/>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6" name="Google Shape;196;p39"/>
            <p:cNvSpPr/>
            <p:nvPr/>
          </p:nvSpPr>
          <p:spPr>
            <a:xfrm>
              <a:off x="3506750" y="1574175"/>
              <a:ext cx="452875" cy="336500"/>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7" name="Google Shape;197;p39"/>
            <p:cNvSpPr/>
            <p:nvPr/>
          </p:nvSpPr>
          <p:spPr>
            <a:xfrm>
              <a:off x="3387875" y="1702850"/>
              <a:ext cx="462800" cy="341225"/>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8" name="Google Shape;198;p39"/>
            <p:cNvSpPr/>
            <p:nvPr/>
          </p:nvSpPr>
          <p:spPr>
            <a:xfrm>
              <a:off x="3295000" y="1850125"/>
              <a:ext cx="434250" cy="314100"/>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199" name="Google Shape;199;p39"/>
          <p:cNvGrpSpPr/>
          <p:nvPr/>
        </p:nvGrpSpPr>
        <p:grpSpPr>
          <a:xfrm rot="-7375283">
            <a:off x="171662" y="3963885"/>
            <a:ext cx="2472201" cy="2280409"/>
            <a:chOff x="6090200" y="2573525"/>
            <a:chExt cx="553625" cy="510675"/>
          </a:xfrm>
        </p:grpSpPr>
        <p:sp>
          <p:nvSpPr>
            <p:cNvPr id="200" name="Google Shape;200;p39"/>
            <p:cNvSpPr/>
            <p:nvPr/>
          </p:nvSpPr>
          <p:spPr>
            <a:xfrm>
              <a:off x="6090200" y="2573525"/>
              <a:ext cx="553625" cy="510675"/>
            </a:xfrm>
            <a:custGeom>
              <a:avLst/>
              <a:gdLst/>
              <a:ahLst/>
              <a:cxnLst/>
              <a:rect l="l" t="t" r="r" b="b"/>
              <a:pathLst>
                <a:path w="22145" h="20427" extrusionOk="0">
                  <a:moveTo>
                    <a:pt x="20943" y="1"/>
                  </a:moveTo>
                  <a:cubicBezTo>
                    <a:pt x="20252" y="1"/>
                    <a:pt x="20227" y="3406"/>
                    <a:pt x="16007" y="7111"/>
                  </a:cubicBezTo>
                  <a:cubicBezTo>
                    <a:pt x="14147" y="8745"/>
                    <a:pt x="11731" y="9199"/>
                    <a:pt x="9379" y="9552"/>
                  </a:cubicBezTo>
                  <a:cubicBezTo>
                    <a:pt x="6547" y="9981"/>
                    <a:pt x="1451" y="10757"/>
                    <a:pt x="587" y="14093"/>
                  </a:cubicBezTo>
                  <a:cubicBezTo>
                    <a:pt x="480" y="14307"/>
                    <a:pt x="404" y="14535"/>
                    <a:pt x="360" y="14774"/>
                  </a:cubicBezTo>
                  <a:cubicBezTo>
                    <a:pt x="0" y="16565"/>
                    <a:pt x="959" y="18382"/>
                    <a:pt x="2410" y="19397"/>
                  </a:cubicBezTo>
                  <a:cubicBezTo>
                    <a:pt x="3479" y="20147"/>
                    <a:pt x="4833" y="20427"/>
                    <a:pt x="6167" y="20427"/>
                  </a:cubicBezTo>
                  <a:cubicBezTo>
                    <a:pt x="6830" y="20427"/>
                    <a:pt x="7489" y="20358"/>
                    <a:pt x="8105" y="20242"/>
                  </a:cubicBezTo>
                  <a:cubicBezTo>
                    <a:pt x="10325" y="19832"/>
                    <a:pt x="12305" y="18508"/>
                    <a:pt x="13989" y="17064"/>
                  </a:cubicBezTo>
                  <a:cubicBezTo>
                    <a:pt x="15925" y="15392"/>
                    <a:pt x="17332" y="13305"/>
                    <a:pt x="18417" y="11034"/>
                  </a:cubicBezTo>
                  <a:cubicBezTo>
                    <a:pt x="18808" y="10221"/>
                    <a:pt x="22144" y="186"/>
                    <a:pt x="20977" y="3"/>
                  </a:cubicBezTo>
                  <a:cubicBezTo>
                    <a:pt x="20966" y="2"/>
                    <a:pt x="20954" y="1"/>
                    <a:pt x="20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1" name="Google Shape;201;p39"/>
            <p:cNvSpPr/>
            <p:nvPr/>
          </p:nvSpPr>
          <p:spPr>
            <a:xfrm>
              <a:off x="6573000" y="2688275"/>
              <a:ext cx="4850" cy="3650"/>
            </a:xfrm>
            <a:custGeom>
              <a:avLst/>
              <a:gdLst/>
              <a:ahLst/>
              <a:cxnLst/>
              <a:rect l="l" t="t" r="r" b="b"/>
              <a:pathLst>
                <a:path w="194" h="146" extrusionOk="0">
                  <a:moveTo>
                    <a:pt x="104" y="0"/>
                  </a:moveTo>
                  <a:cubicBezTo>
                    <a:pt x="93" y="0"/>
                    <a:pt x="84" y="2"/>
                    <a:pt x="76" y="5"/>
                  </a:cubicBezTo>
                  <a:cubicBezTo>
                    <a:pt x="51" y="17"/>
                    <a:pt x="0" y="36"/>
                    <a:pt x="0" y="81"/>
                  </a:cubicBezTo>
                  <a:cubicBezTo>
                    <a:pt x="0" y="106"/>
                    <a:pt x="25" y="125"/>
                    <a:pt x="44" y="131"/>
                  </a:cubicBezTo>
                  <a:lnTo>
                    <a:pt x="63" y="137"/>
                  </a:lnTo>
                  <a:cubicBezTo>
                    <a:pt x="75" y="142"/>
                    <a:pt x="97" y="146"/>
                    <a:pt x="118" y="146"/>
                  </a:cubicBezTo>
                  <a:cubicBezTo>
                    <a:pt x="155" y="146"/>
                    <a:pt x="193" y="135"/>
                    <a:pt x="189" y="99"/>
                  </a:cubicBezTo>
                  <a:cubicBezTo>
                    <a:pt x="183" y="81"/>
                    <a:pt x="177" y="62"/>
                    <a:pt x="164" y="49"/>
                  </a:cubicBezTo>
                  <a:cubicBezTo>
                    <a:pt x="174" y="16"/>
                    <a:pt x="136" y="0"/>
                    <a:pt x="1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2" name="Google Shape;202;p39"/>
            <p:cNvSpPr/>
            <p:nvPr/>
          </p:nvSpPr>
          <p:spPr>
            <a:xfrm>
              <a:off x="6578050" y="2699275"/>
              <a:ext cx="6625" cy="4500"/>
            </a:xfrm>
            <a:custGeom>
              <a:avLst/>
              <a:gdLst/>
              <a:ahLst/>
              <a:cxnLst/>
              <a:rect l="l" t="t" r="r" b="b"/>
              <a:pathLst>
                <a:path w="265" h="180" extrusionOk="0">
                  <a:moveTo>
                    <a:pt x="111" y="1"/>
                  </a:moveTo>
                  <a:cubicBezTo>
                    <a:pt x="92" y="1"/>
                    <a:pt x="74" y="4"/>
                    <a:pt x="57" y="13"/>
                  </a:cubicBezTo>
                  <a:cubicBezTo>
                    <a:pt x="44" y="13"/>
                    <a:pt x="38" y="19"/>
                    <a:pt x="25" y="32"/>
                  </a:cubicBezTo>
                  <a:cubicBezTo>
                    <a:pt x="6" y="38"/>
                    <a:pt x="0" y="50"/>
                    <a:pt x="0" y="69"/>
                  </a:cubicBezTo>
                  <a:cubicBezTo>
                    <a:pt x="0" y="82"/>
                    <a:pt x="6" y="95"/>
                    <a:pt x="13" y="101"/>
                  </a:cubicBezTo>
                  <a:lnTo>
                    <a:pt x="19" y="114"/>
                  </a:lnTo>
                  <a:cubicBezTo>
                    <a:pt x="25" y="114"/>
                    <a:pt x="25" y="114"/>
                    <a:pt x="32" y="120"/>
                  </a:cubicBezTo>
                  <a:lnTo>
                    <a:pt x="63" y="145"/>
                  </a:lnTo>
                  <a:cubicBezTo>
                    <a:pt x="76" y="158"/>
                    <a:pt x="82" y="164"/>
                    <a:pt x="95" y="170"/>
                  </a:cubicBezTo>
                  <a:cubicBezTo>
                    <a:pt x="114" y="177"/>
                    <a:pt x="134" y="180"/>
                    <a:pt x="155" y="180"/>
                  </a:cubicBezTo>
                  <a:cubicBezTo>
                    <a:pt x="175" y="180"/>
                    <a:pt x="196" y="177"/>
                    <a:pt x="215" y="170"/>
                  </a:cubicBezTo>
                  <a:cubicBezTo>
                    <a:pt x="221" y="170"/>
                    <a:pt x="233" y="164"/>
                    <a:pt x="246" y="158"/>
                  </a:cubicBezTo>
                  <a:cubicBezTo>
                    <a:pt x="259" y="145"/>
                    <a:pt x="265" y="132"/>
                    <a:pt x="265" y="114"/>
                  </a:cubicBezTo>
                  <a:cubicBezTo>
                    <a:pt x="265" y="101"/>
                    <a:pt x="265" y="95"/>
                    <a:pt x="252" y="82"/>
                  </a:cubicBezTo>
                  <a:lnTo>
                    <a:pt x="227" y="57"/>
                  </a:lnTo>
                  <a:cubicBezTo>
                    <a:pt x="227" y="50"/>
                    <a:pt x="227" y="44"/>
                    <a:pt x="221" y="44"/>
                  </a:cubicBezTo>
                  <a:lnTo>
                    <a:pt x="215" y="38"/>
                  </a:lnTo>
                  <a:cubicBezTo>
                    <a:pt x="202" y="25"/>
                    <a:pt x="196" y="19"/>
                    <a:pt x="183" y="13"/>
                  </a:cubicBezTo>
                  <a:cubicBezTo>
                    <a:pt x="159" y="6"/>
                    <a:pt x="135" y="1"/>
                    <a:pt x="1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3" name="Google Shape;203;p39"/>
            <p:cNvSpPr/>
            <p:nvPr/>
          </p:nvSpPr>
          <p:spPr>
            <a:xfrm>
              <a:off x="6565900" y="2707150"/>
              <a:ext cx="6800" cy="3525"/>
            </a:xfrm>
            <a:custGeom>
              <a:avLst/>
              <a:gdLst/>
              <a:ahLst/>
              <a:cxnLst/>
              <a:rect l="l" t="t" r="r" b="b"/>
              <a:pathLst>
                <a:path w="272" h="141" extrusionOk="0">
                  <a:moveTo>
                    <a:pt x="171" y="0"/>
                  </a:moveTo>
                  <a:cubicBezTo>
                    <a:pt x="127" y="0"/>
                    <a:pt x="82" y="19"/>
                    <a:pt x="51" y="51"/>
                  </a:cubicBezTo>
                  <a:cubicBezTo>
                    <a:pt x="1" y="113"/>
                    <a:pt x="75" y="140"/>
                    <a:pt x="147" y="140"/>
                  </a:cubicBezTo>
                  <a:cubicBezTo>
                    <a:pt x="184" y="140"/>
                    <a:pt x="221" y="133"/>
                    <a:pt x="240" y="120"/>
                  </a:cubicBezTo>
                  <a:lnTo>
                    <a:pt x="253" y="108"/>
                  </a:lnTo>
                  <a:cubicBezTo>
                    <a:pt x="265" y="95"/>
                    <a:pt x="272" y="76"/>
                    <a:pt x="265" y="57"/>
                  </a:cubicBezTo>
                  <a:lnTo>
                    <a:pt x="253" y="32"/>
                  </a:lnTo>
                  <a:cubicBezTo>
                    <a:pt x="240" y="0"/>
                    <a:pt x="196" y="0"/>
                    <a:pt x="1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4" name="Google Shape;204;p39"/>
            <p:cNvSpPr/>
            <p:nvPr/>
          </p:nvSpPr>
          <p:spPr>
            <a:xfrm>
              <a:off x="6563525" y="2697375"/>
              <a:ext cx="6350" cy="3275"/>
            </a:xfrm>
            <a:custGeom>
              <a:avLst/>
              <a:gdLst/>
              <a:ahLst/>
              <a:cxnLst/>
              <a:rect l="l" t="t" r="r" b="b"/>
              <a:pathLst>
                <a:path w="254" h="131" extrusionOk="0">
                  <a:moveTo>
                    <a:pt x="91" y="0"/>
                  </a:moveTo>
                  <a:cubicBezTo>
                    <a:pt x="46" y="0"/>
                    <a:pt x="0" y="14"/>
                    <a:pt x="20" y="57"/>
                  </a:cubicBezTo>
                  <a:cubicBezTo>
                    <a:pt x="26" y="76"/>
                    <a:pt x="32" y="89"/>
                    <a:pt x="45" y="101"/>
                  </a:cubicBezTo>
                  <a:cubicBezTo>
                    <a:pt x="60" y="122"/>
                    <a:pt x="86" y="130"/>
                    <a:pt x="114" y="130"/>
                  </a:cubicBezTo>
                  <a:cubicBezTo>
                    <a:pt x="180" y="130"/>
                    <a:pt x="253" y="84"/>
                    <a:pt x="209" y="44"/>
                  </a:cubicBezTo>
                  <a:cubicBezTo>
                    <a:pt x="196" y="32"/>
                    <a:pt x="177" y="19"/>
                    <a:pt x="159" y="13"/>
                  </a:cubicBezTo>
                  <a:cubicBezTo>
                    <a:pt x="146" y="6"/>
                    <a:pt x="119"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5" name="Google Shape;205;p39"/>
            <p:cNvSpPr/>
            <p:nvPr/>
          </p:nvSpPr>
          <p:spPr>
            <a:xfrm>
              <a:off x="6568275" y="2723000"/>
              <a:ext cx="6775" cy="4500"/>
            </a:xfrm>
            <a:custGeom>
              <a:avLst/>
              <a:gdLst/>
              <a:ahLst/>
              <a:cxnLst/>
              <a:rect l="l" t="t" r="r" b="b"/>
              <a:pathLst>
                <a:path w="271" h="180" extrusionOk="0">
                  <a:moveTo>
                    <a:pt x="87" y="0"/>
                  </a:moveTo>
                  <a:cubicBezTo>
                    <a:pt x="50" y="0"/>
                    <a:pt x="2" y="9"/>
                    <a:pt x="6" y="41"/>
                  </a:cubicBezTo>
                  <a:cubicBezTo>
                    <a:pt x="6" y="60"/>
                    <a:pt x="0" y="85"/>
                    <a:pt x="0" y="104"/>
                  </a:cubicBezTo>
                  <a:cubicBezTo>
                    <a:pt x="8" y="157"/>
                    <a:pt x="66" y="179"/>
                    <a:pt x="124" y="179"/>
                  </a:cubicBezTo>
                  <a:cubicBezTo>
                    <a:pt x="197" y="179"/>
                    <a:pt x="271" y="144"/>
                    <a:pt x="246" y="92"/>
                  </a:cubicBezTo>
                  <a:cubicBezTo>
                    <a:pt x="221" y="29"/>
                    <a:pt x="170" y="29"/>
                    <a:pt x="120" y="3"/>
                  </a:cubicBezTo>
                  <a:cubicBezTo>
                    <a:pt x="113" y="2"/>
                    <a:pt x="101" y="0"/>
                    <a:pt x="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6" name="Google Shape;206;p39"/>
            <p:cNvSpPr/>
            <p:nvPr/>
          </p:nvSpPr>
          <p:spPr>
            <a:xfrm>
              <a:off x="6555025" y="2732100"/>
              <a:ext cx="9475" cy="4950"/>
            </a:xfrm>
            <a:custGeom>
              <a:avLst/>
              <a:gdLst/>
              <a:ahLst/>
              <a:cxnLst/>
              <a:rect l="l" t="t" r="r" b="b"/>
              <a:pathLst>
                <a:path w="379" h="198" extrusionOk="0">
                  <a:moveTo>
                    <a:pt x="170" y="0"/>
                  </a:moveTo>
                  <a:cubicBezTo>
                    <a:pt x="123" y="0"/>
                    <a:pt x="79" y="15"/>
                    <a:pt x="38" y="56"/>
                  </a:cubicBezTo>
                  <a:cubicBezTo>
                    <a:pt x="0" y="87"/>
                    <a:pt x="13" y="150"/>
                    <a:pt x="57" y="169"/>
                  </a:cubicBezTo>
                  <a:cubicBezTo>
                    <a:pt x="92" y="188"/>
                    <a:pt x="131" y="198"/>
                    <a:pt x="171" y="198"/>
                  </a:cubicBezTo>
                  <a:cubicBezTo>
                    <a:pt x="210" y="198"/>
                    <a:pt x="249" y="188"/>
                    <a:pt x="284" y="169"/>
                  </a:cubicBezTo>
                  <a:cubicBezTo>
                    <a:pt x="297" y="157"/>
                    <a:pt x="316" y="150"/>
                    <a:pt x="322" y="131"/>
                  </a:cubicBezTo>
                  <a:cubicBezTo>
                    <a:pt x="379" y="112"/>
                    <a:pt x="379" y="56"/>
                    <a:pt x="316" y="30"/>
                  </a:cubicBezTo>
                  <a:cubicBezTo>
                    <a:pt x="265" y="15"/>
                    <a:pt x="216" y="0"/>
                    <a:pt x="1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7" name="Google Shape;207;p39"/>
            <p:cNvSpPr/>
            <p:nvPr/>
          </p:nvSpPr>
          <p:spPr>
            <a:xfrm>
              <a:off x="6552350" y="2720500"/>
              <a:ext cx="6475" cy="3900"/>
            </a:xfrm>
            <a:custGeom>
              <a:avLst/>
              <a:gdLst/>
              <a:ahLst/>
              <a:cxnLst/>
              <a:rect l="l" t="t" r="r" b="b"/>
              <a:pathLst>
                <a:path w="259" h="156" extrusionOk="0">
                  <a:moveTo>
                    <a:pt x="110" y="1"/>
                  </a:moveTo>
                  <a:cubicBezTo>
                    <a:pt x="71" y="1"/>
                    <a:pt x="35" y="15"/>
                    <a:pt x="13" y="53"/>
                  </a:cubicBezTo>
                  <a:cubicBezTo>
                    <a:pt x="0" y="78"/>
                    <a:pt x="13" y="91"/>
                    <a:pt x="32" y="97"/>
                  </a:cubicBezTo>
                  <a:cubicBezTo>
                    <a:pt x="44" y="116"/>
                    <a:pt x="63" y="129"/>
                    <a:pt x="82" y="135"/>
                  </a:cubicBezTo>
                  <a:cubicBezTo>
                    <a:pt x="102" y="149"/>
                    <a:pt x="123" y="156"/>
                    <a:pt x="144" y="156"/>
                  </a:cubicBezTo>
                  <a:cubicBezTo>
                    <a:pt x="169" y="156"/>
                    <a:pt x="194" y="146"/>
                    <a:pt x="214" y="129"/>
                  </a:cubicBezTo>
                  <a:cubicBezTo>
                    <a:pt x="259" y="110"/>
                    <a:pt x="259" y="53"/>
                    <a:pt x="221" y="34"/>
                  </a:cubicBezTo>
                  <a:cubicBezTo>
                    <a:pt x="189" y="15"/>
                    <a:pt x="148" y="1"/>
                    <a:pt x="1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8" name="Google Shape;208;p39"/>
            <p:cNvSpPr/>
            <p:nvPr/>
          </p:nvSpPr>
          <p:spPr>
            <a:xfrm>
              <a:off x="6559700" y="2753150"/>
              <a:ext cx="4650" cy="3900"/>
            </a:xfrm>
            <a:custGeom>
              <a:avLst/>
              <a:gdLst/>
              <a:ahLst/>
              <a:cxnLst/>
              <a:rect l="l" t="t" r="r" b="b"/>
              <a:pathLst>
                <a:path w="186" h="156" extrusionOk="0">
                  <a:moveTo>
                    <a:pt x="89" y="0"/>
                  </a:moveTo>
                  <a:cubicBezTo>
                    <a:pt x="44" y="0"/>
                    <a:pt x="0" y="23"/>
                    <a:pt x="28" y="59"/>
                  </a:cubicBezTo>
                  <a:cubicBezTo>
                    <a:pt x="34" y="71"/>
                    <a:pt x="15" y="115"/>
                    <a:pt x="15" y="134"/>
                  </a:cubicBezTo>
                  <a:cubicBezTo>
                    <a:pt x="15" y="145"/>
                    <a:pt x="40" y="155"/>
                    <a:pt x="60" y="155"/>
                  </a:cubicBezTo>
                  <a:cubicBezTo>
                    <a:pt x="64" y="155"/>
                    <a:pt x="68" y="154"/>
                    <a:pt x="72" y="153"/>
                  </a:cubicBezTo>
                  <a:cubicBezTo>
                    <a:pt x="129" y="141"/>
                    <a:pt x="185" y="90"/>
                    <a:pt x="154" y="27"/>
                  </a:cubicBezTo>
                  <a:cubicBezTo>
                    <a:pt x="142" y="8"/>
                    <a:pt x="115" y="0"/>
                    <a:pt x="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9" name="Google Shape;209;p39"/>
            <p:cNvSpPr/>
            <p:nvPr/>
          </p:nvSpPr>
          <p:spPr>
            <a:xfrm>
              <a:off x="6458550" y="2932675"/>
              <a:ext cx="14100" cy="6400"/>
            </a:xfrm>
            <a:custGeom>
              <a:avLst/>
              <a:gdLst/>
              <a:ahLst/>
              <a:cxnLst/>
              <a:rect l="l" t="t" r="r" b="b"/>
              <a:pathLst>
                <a:path w="564" h="256" extrusionOk="0">
                  <a:moveTo>
                    <a:pt x="286" y="1"/>
                  </a:moveTo>
                  <a:cubicBezTo>
                    <a:pt x="235" y="1"/>
                    <a:pt x="187" y="10"/>
                    <a:pt x="157" y="30"/>
                  </a:cubicBezTo>
                  <a:lnTo>
                    <a:pt x="144" y="42"/>
                  </a:lnTo>
                  <a:cubicBezTo>
                    <a:pt x="1" y="146"/>
                    <a:pt x="170" y="255"/>
                    <a:pt x="319" y="255"/>
                  </a:cubicBezTo>
                  <a:cubicBezTo>
                    <a:pt x="379" y="255"/>
                    <a:pt x="435" y="237"/>
                    <a:pt x="466" y="194"/>
                  </a:cubicBezTo>
                  <a:cubicBezTo>
                    <a:pt x="472" y="187"/>
                    <a:pt x="472" y="187"/>
                    <a:pt x="472" y="181"/>
                  </a:cubicBezTo>
                  <a:cubicBezTo>
                    <a:pt x="563" y="63"/>
                    <a:pt x="416"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0" name="Google Shape;210;p39"/>
            <p:cNvSpPr/>
            <p:nvPr/>
          </p:nvSpPr>
          <p:spPr>
            <a:xfrm>
              <a:off x="6434525" y="2958075"/>
              <a:ext cx="12350" cy="7700"/>
            </a:xfrm>
            <a:custGeom>
              <a:avLst/>
              <a:gdLst/>
              <a:ahLst/>
              <a:cxnLst/>
              <a:rect l="l" t="t" r="r" b="b"/>
              <a:pathLst>
                <a:path w="494" h="308" extrusionOk="0">
                  <a:moveTo>
                    <a:pt x="338" y="0"/>
                  </a:moveTo>
                  <a:cubicBezTo>
                    <a:pt x="311" y="0"/>
                    <a:pt x="284" y="7"/>
                    <a:pt x="267" y="17"/>
                  </a:cubicBezTo>
                  <a:cubicBezTo>
                    <a:pt x="197" y="61"/>
                    <a:pt x="84" y="99"/>
                    <a:pt x="46" y="174"/>
                  </a:cubicBezTo>
                  <a:cubicBezTo>
                    <a:pt x="1" y="281"/>
                    <a:pt x="157" y="308"/>
                    <a:pt x="240" y="308"/>
                  </a:cubicBezTo>
                  <a:cubicBezTo>
                    <a:pt x="250" y="308"/>
                    <a:pt x="259" y="307"/>
                    <a:pt x="267" y="307"/>
                  </a:cubicBezTo>
                  <a:cubicBezTo>
                    <a:pt x="418" y="300"/>
                    <a:pt x="494" y="187"/>
                    <a:pt x="437" y="48"/>
                  </a:cubicBezTo>
                  <a:cubicBezTo>
                    <a:pt x="422" y="14"/>
                    <a:pt x="379" y="0"/>
                    <a:pt x="3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1" name="Google Shape;211;p39"/>
            <p:cNvSpPr/>
            <p:nvPr/>
          </p:nvSpPr>
          <p:spPr>
            <a:xfrm>
              <a:off x="6435800" y="2939500"/>
              <a:ext cx="7600" cy="3875"/>
            </a:xfrm>
            <a:custGeom>
              <a:avLst/>
              <a:gdLst/>
              <a:ahLst/>
              <a:cxnLst/>
              <a:rect l="l" t="t" r="r" b="b"/>
              <a:pathLst>
                <a:path w="304" h="155" extrusionOk="0">
                  <a:moveTo>
                    <a:pt x="134" y="0"/>
                  </a:moveTo>
                  <a:cubicBezTo>
                    <a:pt x="72" y="0"/>
                    <a:pt x="0" y="23"/>
                    <a:pt x="14" y="91"/>
                  </a:cubicBezTo>
                  <a:cubicBezTo>
                    <a:pt x="14" y="91"/>
                    <a:pt x="14" y="97"/>
                    <a:pt x="14" y="97"/>
                  </a:cubicBezTo>
                  <a:cubicBezTo>
                    <a:pt x="14" y="141"/>
                    <a:pt x="65" y="154"/>
                    <a:pt x="109" y="154"/>
                  </a:cubicBezTo>
                  <a:cubicBezTo>
                    <a:pt x="129" y="154"/>
                    <a:pt x="147" y="152"/>
                    <a:pt x="159" y="148"/>
                  </a:cubicBezTo>
                  <a:lnTo>
                    <a:pt x="171" y="142"/>
                  </a:lnTo>
                  <a:cubicBezTo>
                    <a:pt x="247" y="129"/>
                    <a:pt x="304" y="47"/>
                    <a:pt x="197" y="9"/>
                  </a:cubicBezTo>
                  <a:cubicBezTo>
                    <a:pt x="181" y="4"/>
                    <a:pt x="158" y="0"/>
                    <a:pt x="1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2" name="Google Shape;212;p39"/>
            <p:cNvSpPr/>
            <p:nvPr/>
          </p:nvSpPr>
          <p:spPr>
            <a:xfrm>
              <a:off x="6474600" y="2903775"/>
              <a:ext cx="10275" cy="5050"/>
            </a:xfrm>
            <a:custGeom>
              <a:avLst/>
              <a:gdLst/>
              <a:ahLst/>
              <a:cxnLst/>
              <a:rect l="l" t="t" r="r" b="b"/>
              <a:pathLst>
                <a:path w="411" h="202" extrusionOk="0">
                  <a:moveTo>
                    <a:pt x="243" y="1"/>
                  </a:moveTo>
                  <a:cubicBezTo>
                    <a:pt x="194" y="1"/>
                    <a:pt x="147" y="16"/>
                    <a:pt x="133" y="57"/>
                  </a:cubicBezTo>
                  <a:cubicBezTo>
                    <a:pt x="127" y="76"/>
                    <a:pt x="121" y="107"/>
                    <a:pt x="89" y="114"/>
                  </a:cubicBezTo>
                  <a:cubicBezTo>
                    <a:pt x="1" y="133"/>
                    <a:pt x="32" y="202"/>
                    <a:pt x="108" y="202"/>
                  </a:cubicBezTo>
                  <a:cubicBezTo>
                    <a:pt x="184" y="196"/>
                    <a:pt x="253" y="177"/>
                    <a:pt x="322" y="145"/>
                  </a:cubicBezTo>
                  <a:cubicBezTo>
                    <a:pt x="379" y="126"/>
                    <a:pt x="411" y="63"/>
                    <a:pt x="348" y="25"/>
                  </a:cubicBezTo>
                  <a:cubicBezTo>
                    <a:pt x="325" y="11"/>
                    <a:pt x="283" y="1"/>
                    <a:pt x="2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3" name="Google Shape;213;p39"/>
            <p:cNvSpPr/>
            <p:nvPr/>
          </p:nvSpPr>
          <p:spPr>
            <a:xfrm>
              <a:off x="6451575" y="2944275"/>
              <a:ext cx="7125" cy="6225"/>
            </a:xfrm>
            <a:custGeom>
              <a:avLst/>
              <a:gdLst/>
              <a:ahLst/>
              <a:cxnLst/>
              <a:rect l="l" t="t" r="r" b="b"/>
              <a:pathLst>
                <a:path w="285" h="249" extrusionOk="0">
                  <a:moveTo>
                    <a:pt x="186" y="1"/>
                  </a:moveTo>
                  <a:cubicBezTo>
                    <a:pt x="149" y="1"/>
                    <a:pt x="109" y="15"/>
                    <a:pt x="95" y="39"/>
                  </a:cubicBezTo>
                  <a:cubicBezTo>
                    <a:pt x="70" y="89"/>
                    <a:pt x="45" y="102"/>
                    <a:pt x="20" y="133"/>
                  </a:cubicBezTo>
                  <a:cubicBezTo>
                    <a:pt x="1" y="171"/>
                    <a:pt x="32" y="196"/>
                    <a:pt x="58" y="215"/>
                  </a:cubicBezTo>
                  <a:cubicBezTo>
                    <a:pt x="83" y="237"/>
                    <a:pt x="114" y="248"/>
                    <a:pt x="145" y="248"/>
                  </a:cubicBezTo>
                  <a:cubicBezTo>
                    <a:pt x="169" y="248"/>
                    <a:pt x="193" y="242"/>
                    <a:pt x="215" y="228"/>
                  </a:cubicBezTo>
                  <a:cubicBezTo>
                    <a:pt x="247" y="222"/>
                    <a:pt x="278" y="196"/>
                    <a:pt x="285" y="159"/>
                  </a:cubicBezTo>
                  <a:cubicBezTo>
                    <a:pt x="285" y="121"/>
                    <a:pt x="272" y="77"/>
                    <a:pt x="259" y="39"/>
                  </a:cubicBezTo>
                  <a:cubicBezTo>
                    <a:pt x="251" y="12"/>
                    <a:pt x="219" y="1"/>
                    <a:pt x="1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4" name="Google Shape;214;p39"/>
            <p:cNvSpPr/>
            <p:nvPr/>
          </p:nvSpPr>
          <p:spPr>
            <a:xfrm>
              <a:off x="6457575" y="2962125"/>
              <a:ext cx="5000" cy="3075"/>
            </a:xfrm>
            <a:custGeom>
              <a:avLst/>
              <a:gdLst/>
              <a:ahLst/>
              <a:cxnLst/>
              <a:rect l="l" t="t" r="r" b="b"/>
              <a:pathLst>
                <a:path w="200" h="123" extrusionOk="0">
                  <a:moveTo>
                    <a:pt x="102" y="0"/>
                  </a:moveTo>
                  <a:cubicBezTo>
                    <a:pt x="85" y="0"/>
                    <a:pt x="71" y="2"/>
                    <a:pt x="64" y="6"/>
                  </a:cubicBezTo>
                  <a:cubicBezTo>
                    <a:pt x="45" y="19"/>
                    <a:pt x="32" y="31"/>
                    <a:pt x="19" y="44"/>
                  </a:cubicBezTo>
                  <a:cubicBezTo>
                    <a:pt x="7" y="56"/>
                    <a:pt x="1" y="69"/>
                    <a:pt x="7" y="82"/>
                  </a:cubicBezTo>
                  <a:lnTo>
                    <a:pt x="7" y="101"/>
                  </a:lnTo>
                  <a:cubicBezTo>
                    <a:pt x="3" y="117"/>
                    <a:pt x="26" y="123"/>
                    <a:pt x="47" y="123"/>
                  </a:cubicBezTo>
                  <a:cubicBezTo>
                    <a:pt x="57" y="123"/>
                    <a:pt x="66" y="122"/>
                    <a:pt x="70" y="119"/>
                  </a:cubicBezTo>
                  <a:cubicBezTo>
                    <a:pt x="120" y="101"/>
                    <a:pt x="146" y="101"/>
                    <a:pt x="177" y="50"/>
                  </a:cubicBezTo>
                  <a:cubicBezTo>
                    <a:pt x="200" y="14"/>
                    <a:pt x="144" y="0"/>
                    <a:pt x="1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5" name="Google Shape;215;p39"/>
            <p:cNvSpPr/>
            <p:nvPr/>
          </p:nvSpPr>
          <p:spPr>
            <a:xfrm>
              <a:off x="6432675" y="2978975"/>
              <a:ext cx="5750" cy="4500"/>
            </a:xfrm>
            <a:custGeom>
              <a:avLst/>
              <a:gdLst/>
              <a:ahLst/>
              <a:cxnLst/>
              <a:rect l="l" t="t" r="r" b="b"/>
              <a:pathLst>
                <a:path w="230" h="180" extrusionOk="0">
                  <a:moveTo>
                    <a:pt x="135" y="0"/>
                  </a:moveTo>
                  <a:cubicBezTo>
                    <a:pt x="105" y="0"/>
                    <a:pt x="77" y="10"/>
                    <a:pt x="69" y="32"/>
                  </a:cubicBezTo>
                  <a:cubicBezTo>
                    <a:pt x="57" y="70"/>
                    <a:pt x="38" y="101"/>
                    <a:pt x="13" y="127"/>
                  </a:cubicBezTo>
                  <a:cubicBezTo>
                    <a:pt x="0" y="139"/>
                    <a:pt x="6" y="152"/>
                    <a:pt x="19" y="158"/>
                  </a:cubicBezTo>
                  <a:cubicBezTo>
                    <a:pt x="46" y="173"/>
                    <a:pt x="76" y="180"/>
                    <a:pt x="103" y="180"/>
                  </a:cubicBezTo>
                  <a:cubicBezTo>
                    <a:pt x="172" y="180"/>
                    <a:pt x="230" y="136"/>
                    <a:pt x="221" y="51"/>
                  </a:cubicBezTo>
                  <a:cubicBezTo>
                    <a:pt x="217" y="18"/>
                    <a:pt x="174" y="0"/>
                    <a:pt x="1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6" name="Google Shape;216;p39"/>
            <p:cNvSpPr/>
            <p:nvPr/>
          </p:nvSpPr>
          <p:spPr>
            <a:xfrm>
              <a:off x="6414700" y="2990800"/>
              <a:ext cx="6475" cy="3100"/>
            </a:xfrm>
            <a:custGeom>
              <a:avLst/>
              <a:gdLst/>
              <a:ahLst/>
              <a:cxnLst/>
              <a:rect l="l" t="t" r="r" b="b"/>
              <a:pathLst>
                <a:path w="259" h="124" extrusionOk="0">
                  <a:moveTo>
                    <a:pt x="177" y="1"/>
                  </a:moveTo>
                  <a:cubicBezTo>
                    <a:pt x="151" y="7"/>
                    <a:pt x="120" y="7"/>
                    <a:pt x="114" y="13"/>
                  </a:cubicBezTo>
                  <a:lnTo>
                    <a:pt x="101" y="13"/>
                  </a:lnTo>
                  <a:lnTo>
                    <a:pt x="76" y="26"/>
                  </a:lnTo>
                  <a:cubicBezTo>
                    <a:pt x="0" y="45"/>
                    <a:pt x="38" y="108"/>
                    <a:pt x="95" y="120"/>
                  </a:cubicBezTo>
                  <a:cubicBezTo>
                    <a:pt x="109" y="122"/>
                    <a:pt x="124" y="124"/>
                    <a:pt x="139" y="124"/>
                  </a:cubicBezTo>
                  <a:cubicBezTo>
                    <a:pt x="168" y="124"/>
                    <a:pt x="198" y="118"/>
                    <a:pt x="227" y="101"/>
                  </a:cubicBezTo>
                  <a:cubicBezTo>
                    <a:pt x="246" y="95"/>
                    <a:pt x="259" y="70"/>
                    <a:pt x="252" y="45"/>
                  </a:cubicBezTo>
                  <a:cubicBezTo>
                    <a:pt x="252" y="38"/>
                    <a:pt x="246" y="38"/>
                    <a:pt x="246" y="32"/>
                  </a:cubicBezTo>
                  <a:cubicBezTo>
                    <a:pt x="240" y="7"/>
                    <a:pt x="202" y="1"/>
                    <a:pt x="1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7" name="Google Shape;217;p39"/>
            <p:cNvSpPr/>
            <p:nvPr/>
          </p:nvSpPr>
          <p:spPr>
            <a:xfrm>
              <a:off x="6418950" y="2990800"/>
              <a:ext cx="500" cy="25"/>
            </a:xfrm>
            <a:custGeom>
              <a:avLst/>
              <a:gdLst/>
              <a:ahLst/>
              <a:cxnLst/>
              <a:rect l="l" t="t" r="r" b="b"/>
              <a:pathLst>
                <a:path w="20" h="1" extrusionOk="0">
                  <a:moveTo>
                    <a:pt x="0" y="1"/>
                  </a:moveTo>
                  <a:lnTo>
                    <a:pt x="7" y="1"/>
                  </a:lnTo>
                  <a:cubicBezTo>
                    <a:pt x="13" y="1"/>
                    <a:pt x="19" y="1"/>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8" name="Google Shape;218;p39"/>
            <p:cNvSpPr/>
            <p:nvPr/>
          </p:nvSpPr>
          <p:spPr>
            <a:xfrm>
              <a:off x="6391200" y="2994300"/>
              <a:ext cx="8200" cy="4075"/>
            </a:xfrm>
            <a:custGeom>
              <a:avLst/>
              <a:gdLst/>
              <a:ahLst/>
              <a:cxnLst/>
              <a:rect l="l" t="t" r="r" b="b"/>
              <a:pathLst>
                <a:path w="328" h="163" extrusionOk="0">
                  <a:moveTo>
                    <a:pt x="158" y="1"/>
                  </a:moveTo>
                  <a:cubicBezTo>
                    <a:pt x="137" y="1"/>
                    <a:pt x="119" y="3"/>
                    <a:pt x="108" y="6"/>
                  </a:cubicBezTo>
                  <a:cubicBezTo>
                    <a:pt x="0" y="43"/>
                    <a:pt x="44" y="132"/>
                    <a:pt x="126" y="151"/>
                  </a:cubicBezTo>
                  <a:cubicBezTo>
                    <a:pt x="140" y="157"/>
                    <a:pt x="172" y="163"/>
                    <a:pt x="205" y="163"/>
                  </a:cubicBezTo>
                  <a:cubicBezTo>
                    <a:pt x="264" y="163"/>
                    <a:pt x="327" y="146"/>
                    <a:pt x="303" y="94"/>
                  </a:cubicBezTo>
                  <a:cubicBezTo>
                    <a:pt x="318" y="21"/>
                    <a:pt x="225" y="1"/>
                    <a:pt x="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9" name="Google Shape;219;p39"/>
            <p:cNvSpPr/>
            <p:nvPr/>
          </p:nvSpPr>
          <p:spPr>
            <a:xfrm>
              <a:off x="6410900" y="2971725"/>
              <a:ext cx="6175" cy="4200"/>
            </a:xfrm>
            <a:custGeom>
              <a:avLst/>
              <a:gdLst/>
              <a:ahLst/>
              <a:cxnLst/>
              <a:rect l="l" t="t" r="r" b="b"/>
              <a:pathLst>
                <a:path w="247" h="168" extrusionOk="0">
                  <a:moveTo>
                    <a:pt x="146" y="0"/>
                  </a:moveTo>
                  <a:cubicBezTo>
                    <a:pt x="70" y="13"/>
                    <a:pt x="1" y="45"/>
                    <a:pt x="1" y="127"/>
                  </a:cubicBezTo>
                  <a:cubicBezTo>
                    <a:pt x="1" y="159"/>
                    <a:pt x="37" y="167"/>
                    <a:pt x="67" y="167"/>
                  </a:cubicBezTo>
                  <a:cubicBezTo>
                    <a:pt x="78" y="167"/>
                    <a:pt x="88" y="166"/>
                    <a:pt x="95" y="164"/>
                  </a:cubicBezTo>
                  <a:cubicBezTo>
                    <a:pt x="165" y="139"/>
                    <a:pt x="247" y="114"/>
                    <a:pt x="215" y="26"/>
                  </a:cubicBezTo>
                  <a:cubicBezTo>
                    <a:pt x="209" y="7"/>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0" name="Google Shape;220;p39"/>
            <p:cNvSpPr/>
            <p:nvPr/>
          </p:nvSpPr>
          <p:spPr>
            <a:xfrm>
              <a:off x="6417375" y="2980050"/>
              <a:ext cx="6450" cy="3350"/>
            </a:xfrm>
            <a:custGeom>
              <a:avLst/>
              <a:gdLst/>
              <a:ahLst/>
              <a:cxnLst/>
              <a:rect l="l" t="t" r="r" b="b"/>
              <a:pathLst>
                <a:path w="258" h="134" extrusionOk="0">
                  <a:moveTo>
                    <a:pt x="106" y="1"/>
                  </a:moveTo>
                  <a:cubicBezTo>
                    <a:pt x="76" y="1"/>
                    <a:pt x="48" y="8"/>
                    <a:pt x="32" y="27"/>
                  </a:cubicBezTo>
                  <a:lnTo>
                    <a:pt x="19" y="39"/>
                  </a:lnTo>
                  <a:cubicBezTo>
                    <a:pt x="0" y="58"/>
                    <a:pt x="0" y="84"/>
                    <a:pt x="19" y="103"/>
                  </a:cubicBezTo>
                  <a:cubicBezTo>
                    <a:pt x="37" y="125"/>
                    <a:pt x="62" y="134"/>
                    <a:pt x="89" y="134"/>
                  </a:cubicBezTo>
                  <a:cubicBezTo>
                    <a:pt x="131" y="134"/>
                    <a:pt x="178" y="113"/>
                    <a:pt x="208" y="90"/>
                  </a:cubicBezTo>
                  <a:cubicBezTo>
                    <a:pt x="257" y="45"/>
                    <a:pt x="177" y="1"/>
                    <a:pt x="1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1" name="Google Shape;221;p39"/>
            <p:cNvSpPr/>
            <p:nvPr/>
          </p:nvSpPr>
          <p:spPr>
            <a:xfrm>
              <a:off x="6416475" y="2957650"/>
              <a:ext cx="5975" cy="3300"/>
            </a:xfrm>
            <a:custGeom>
              <a:avLst/>
              <a:gdLst/>
              <a:ahLst/>
              <a:cxnLst/>
              <a:rect l="l" t="t" r="r" b="b"/>
              <a:pathLst>
                <a:path w="239" h="132" extrusionOk="0">
                  <a:moveTo>
                    <a:pt x="105" y="0"/>
                  </a:moveTo>
                  <a:cubicBezTo>
                    <a:pt x="83" y="0"/>
                    <a:pt x="64" y="3"/>
                    <a:pt x="55" y="8"/>
                  </a:cubicBezTo>
                  <a:cubicBezTo>
                    <a:pt x="17" y="34"/>
                    <a:pt x="17" y="46"/>
                    <a:pt x="5" y="90"/>
                  </a:cubicBezTo>
                  <a:cubicBezTo>
                    <a:pt x="0" y="122"/>
                    <a:pt x="45" y="131"/>
                    <a:pt x="78" y="131"/>
                  </a:cubicBezTo>
                  <a:cubicBezTo>
                    <a:pt x="90" y="131"/>
                    <a:pt x="100" y="130"/>
                    <a:pt x="106" y="128"/>
                  </a:cubicBezTo>
                  <a:cubicBezTo>
                    <a:pt x="150" y="109"/>
                    <a:pt x="181" y="103"/>
                    <a:pt x="207" y="65"/>
                  </a:cubicBezTo>
                  <a:cubicBezTo>
                    <a:pt x="238" y="20"/>
                    <a:pt x="162" y="0"/>
                    <a:pt x="1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2" name="Google Shape;222;p39"/>
            <p:cNvSpPr/>
            <p:nvPr/>
          </p:nvSpPr>
          <p:spPr>
            <a:xfrm>
              <a:off x="6394350" y="2968375"/>
              <a:ext cx="7275" cy="3900"/>
            </a:xfrm>
            <a:custGeom>
              <a:avLst/>
              <a:gdLst/>
              <a:ahLst/>
              <a:cxnLst/>
              <a:rect l="l" t="t" r="r" b="b"/>
              <a:pathLst>
                <a:path w="291" h="156" extrusionOk="0">
                  <a:moveTo>
                    <a:pt x="160" y="0"/>
                  </a:moveTo>
                  <a:cubicBezTo>
                    <a:pt x="128" y="0"/>
                    <a:pt x="97" y="6"/>
                    <a:pt x="82" y="15"/>
                  </a:cubicBezTo>
                  <a:cubicBezTo>
                    <a:pt x="57" y="21"/>
                    <a:pt x="38" y="40"/>
                    <a:pt x="26" y="65"/>
                  </a:cubicBezTo>
                  <a:cubicBezTo>
                    <a:pt x="0" y="128"/>
                    <a:pt x="89" y="153"/>
                    <a:pt x="133" y="153"/>
                  </a:cubicBezTo>
                  <a:lnTo>
                    <a:pt x="139" y="153"/>
                  </a:lnTo>
                  <a:cubicBezTo>
                    <a:pt x="144" y="155"/>
                    <a:pt x="150" y="156"/>
                    <a:pt x="156" y="156"/>
                  </a:cubicBezTo>
                  <a:cubicBezTo>
                    <a:pt x="175" y="156"/>
                    <a:pt x="199" y="149"/>
                    <a:pt x="209" y="134"/>
                  </a:cubicBezTo>
                  <a:cubicBezTo>
                    <a:pt x="209" y="128"/>
                    <a:pt x="253" y="103"/>
                    <a:pt x="265" y="84"/>
                  </a:cubicBezTo>
                  <a:cubicBezTo>
                    <a:pt x="290" y="22"/>
                    <a:pt x="222"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3" name="Google Shape;223;p39"/>
            <p:cNvSpPr/>
            <p:nvPr/>
          </p:nvSpPr>
          <p:spPr>
            <a:xfrm>
              <a:off x="6367850" y="3005000"/>
              <a:ext cx="8550" cy="4425"/>
            </a:xfrm>
            <a:custGeom>
              <a:avLst/>
              <a:gdLst/>
              <a:ahLst/>
              <a:cxnLst/>
              <a:rect l="l" t="t" r="r" b="b"/>
              <a:pathLst>
                <a:path w="342" h="177" extrusionOk="0">
                  <a:moveTo>
                    <a:pt x="173" y="1"/>
                  </a:moveTo>
                  <a:cubicBezTo>
                    <a:pt x="145" y="1"/>
                    <a:pt x="117" y="10"/>
                    <a:pt x="108" y="32"/>
                  </a:cubicBezTo>
                  <a:cubicBezTo>
                    <a:pt x="108" y="44"/>
                    <a:pt x="108" y="51"/>
                    <a:pt x="95" y="57"/>
                  </a:cubicBezTo>
                  <a:cubicBezTo>
                    <a:pt x="1" y="107"/>
                    <a:pt x="114" y="177"/>
                    <a:pt x="171" y="177"/>
                  </a:cubicBezTo>
                  <a:cubicBezTo>
                    <a:pt x="234" y="177"/>
                    <a:pt x="341" y="114"/>
                    <a:pt x="253" y="57"/>
                  </a:cubicBezTo>
                  <a:cubicBezTo>
                    <a:pt x="241" y="51"/>
                    <a:pt x="241" y="44"/>
                    <a:pt x="241" y="32"/>
                  </a:cubicBezTo>
                  <a:cubicBezTo>
                    <a:pt x="234" y="12"/>
                    <a:pt x="204"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4" name="Google Shape;224;p39"/>
            <p:cNvSpPr/>
            <p:nvPr/>
          </p:nvSpPr>
          <p:spPr>
            <a:xfrm>
              <a:off x="6149650" y="3004825"/>
              <a:ext cx="13250" cy="6825"/>
            </a:xfrm>
            <a:custGeom>
              <a:avLst/>
              <a:gdLst/>
              <a:ahLst/>
              <a:cxnLst/>
              <a:rect l="l" t="t" r="r" b="b"/>
              <a:pathLst>
                <a:path w="530" h="273" extrusionOk="0">
                  <a:moveTo>
                    <a:pt x="261" y="1"/>
                  </a:moveTo>
                  <a:cubicBezTo>
                    <a:pt x="226" y="1"/>
                    <a:pt x="191" y="7"/>
                    <a:pt x="158" y="20"/>
                  </a:cubicBezTo>
                  <a:cubicBezTo>
                    <a:pt x="82" y="45"/>
                    <a:pt x="0" y="127"/>
                    <a:pt x="76" y="203"/>
                  </a:cubicBezTo>
                  <a:cubicBezTo>
                    <a:pt x="130" y="248"/>
                    <a:pt x="200" y="272"/>
                    <a:pt x="271" y="272"/>
                  </a:cubicBezTo>
                  <a:cubicBezTo>
                    <a:pt x="308" y="272"/>
                    <a:pt x="344" y="266"/>
                    <a:pt x="378" y="253"/>
                  </a:cubicBezTo>
                  <a:cubicBezTo>
                    <a:pt x="448" y="228"/>
                    <a:pt x="530" y="152"/>
                    <a:pt x="460" y="77"/>
                  </a:cubicBezTo>
                  <a:cubicBezTo>
                    <a:pt x="402" y="26"/>
                    <a:pt x="331" y="1"/>
                    <a:pt x="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5" name="Google Shape;225;p39"/>
            <p:cNvSpPr/>
            <p:nvPr/>
          </p:nvSpPr>
          <p:spPr>
            <a:xfrm>
              <a:off x="6143650" y="3015700"/>
              <a:ext cx="8350" cy="5800"/>
            </a:xfrm>
            <a:custGeom>
              <a:avLst/>
              <a:gdLst/>
              <a:ahLst/>
              <a:cxnLst/>
              <a:rect l="l" t="t" r="r" b="b"/>
              <a:pathLst>
                <a:path w="334" h="232" extrusionOk="0">
                  <a:moveTo>
                    <a:pt x="193" y="1"/>
                  </a:moveTo>
                  <a:cubicBezTo>
                    <a:pt x="162" y="1"/>
                    <a:pt x="134" y="6"/>
                    <a:pt x="120" y="14"/>
                  </a:cubicBezTo>
                  <a:lnTo>
                    <a:pt x="95" y="20"/>
                  </a:lnTo>
                  <a:cubicBezTo>
                    <a:pt x="70" y="26"/>
                    <a:pt x="51" y="45"/>
                    <a:pt x="32" y="64"/>
                  </a:cubicBezTo>
                  <a:cubicBezTo>
                    <a:pt x="7" y="89"/>
                    <a:pt x="0" y="127"/>
                    <a:pt x="13" y="165"/>
                  </a:cubicBezTo>
                  <a:cubicBezTo>
                    <a:pt x="25" y="209"/>
                    <a:pt x="88" y="232"/>
                    <a:pt x="152" y="232"/>
                  </a:cubicBezTo>
                  <a:cubicBezTo>
                    <a:pt x="224" y="232"/>
                    <a:pt x="297" y="203"/>
                    <a:pt x="297" y="146"/>
                  </a:cubicBezTo>
                  <a:cubicBezTo>
                    <a:pt x="297" y="135"/>
                    <a:pt x="311" y="80"/>
                    <a:pt x="306" y="80"/>
                  </a:cubicBezTo>
                  <a:lnTo>
                    <a:pt x="306" y="80"/>
                  </a:lnTo>
                  <a:cubicBezTo>
                    <a:pt x="306" y="80"/>
                    <a:pt x="305" y="81"/>
                    <a:pt x="303" y="83"/>
                  </a:cubicBezTo>
                  <a:cubicBezTo>
                    <a:pt x="333" y="23"/>
                    <a:pt x="258"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6" name="Google Shape;226;p39"/>
            <p:cNvSpPr/>
            <p:nvPr/>
          </p:nvSpPr>
          <p:spPr>
            <a:xfrm>
              <a:off x="6165100" y="3034075"/>
              <a:ext cx="9200" cy="3750"/>
            </a:xfrm>
            <a:custGeom>
              <a:avLst/>
              <a:gdLst/>
              <a:ahLst/>
              <a:cxnLst/>
              <a:rect l="l" t="t" r="r" b="b"/>
              <a:pathLst>
                <a:path w="368" h="150" extrusionOk="0">
                  <a:moveTo>
                    <a:pt x="195" y="1"/>
                  </a:moveTo>
                  <a:cubicBezTo>
                    <a:pt x="101" y="1"/>
                    <a:pt x="1" y="49"/>
                    <a:pt x="69" y="117"/>
                  </a:cubicBezTo>
                  <a:cubicBezTo>
                    <a:pt x="92" y="140"/>
                    <a:pt x="133" y="150"/>
                    <a:pt x="176" y="150"/>
                  </a:cubicBezTo>
                  <a:cubicBezTo>
                    <a:pt x="268" y="150"/>
                    <a:pt x="367" y="104"/>
                    <a:pt x="303" y="35"/>
                  </a:cubicBezTo>
                  <a:cubicBezTo>
                    <a:pt x="281" y="11"/>
                    <a:pt x="238" y="1"/>
                    <a:pt x="1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7" name="Google Shape;227;p39"/>
            <p:cNvSpPr/>
            <p:nvPr/>
          </p:nvSpPr>
          <p:spPr>
            <a:xfrm>
              <a:off x="6169050" y="3022450"/>
              <a:ext cx="6775" cy="3600"/>
            </a:xfrm>
            <a:custGeom>
              <a:avLst/>
              <a:gdLst/>
              <a:ahLst/>
              <a:cxnLst/>
              <a:rect l="l" t="t" r="r" b="b"/>
              <a:pathLst>
                <a:path w="271" h="144" extrusionOk="0">
                  <a:moveTo>
                    <a:pt x="130" y="1"/>
                  </a:moveTo>
                  <a:cubicBezTo>
                    <a:pt x="71" y="1"/>
                    <a:pt x="0" y="23"/>
                    <a:pt x="19" y="84"/>
                  </a:cubicBezTo>
                  <a:cubicBezTo>
                    <a:pt x="19" y="84"/>
                    <a:pt x="19" y="91"/>
                    <a:pt x="19" y="91"/>
                  </a:cubicBezTo>
                  <a:cubicBezTo>
                    <a:pt x="9" y="133"/>
                    <a:pt x="67" y="144"/>
                    <a:pt x="110" y="144"/>
                  </a:cubicBezTo>
                  <a:cubicBezTo>
                    <a:pt x="124" y="144"/>
                    <a:pt x="137" y="143"/>
                    <a:pt x="145" y="141"/>
                  </a:cubicBezTo>
                  <a:lnTo>
                    <a:pt x="157" y="135"/>
                  </a:lnTo>
                  <a:cubicBezTo>
                    <a:pt x="227" y="122"/>
                    <a:pt x="271" y="46"/>
                    <a:pt x="183" y="9"/>
                  </a:cubicBezTo>
                  <a:cubicBezTo>
                    <a:pt x="170" y="4"/>
                    <a:pt x="151" y="1"/>
                    <a:pt x="1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8" name="Google Shape;228;p39"/>
            <p:cNvSpPr/>
            <p:nvPr/>
          </p:nvSpPr>
          <p:spPr>
            <a:xfrm>
              <a:off x="6198850" y="3029900"/>
              <a:ext cx="5200" cy="3025"/>
            </a:xfrm>
            <a:custGeom>
              <a:avLst/>
              <a:gdLst/>
              <a:ahLst/>
              <a:cxnLst/>
              <a:rect l="l" t="t" r="r" b="b"/>
              <a:pathLst>
                <a:path w="208" h="121" extrusionOk="0">
                  <a:moveTo>
                    <a:pt x="70" y="0"/>
                  </a:moveTo>
                  <a:cubicBezTo>
                    <a:pt x="36" y="0"/>
                    <a:pt x="1" y="13"/>
                    <a:pt x="12" y="51"/>
                  </a:cubicBezTo>
                  <a:cubicBezTo>
                    <a:pt x="12" y="57"/>
                    <a:pt x="12" y="57"/>
                    <a:pt x="12" y="64"/>
                  </a:cubicBezTo>
                  <a:cubicBezTo>
                    <a:pt x="12" y="107"/>
                    <a:pt x="58" y="121"/>
                    <a:pt x="98" y="121"/>
                  </a:cubicBezTo>
                  <a:cubicBezTo>
                    <a:pt x="116" y="121"/>
                    <a:pt x="133" y="118"/>
                    <a:pt x="145" y="114"/>
                  </a:cubicBezTo>
                  <a:cubicBezTo>
                    <a:pt x="202" y="95"/>
                    <a:pt x="208" y="45"/>
                    <a:pt x="151" y="20"/>
                  </a:cubicBezTo>
                  <a:cubicBezTo>
                    <a:pt x="145" y="20"/>
                    <a:pt x="132" y="13"/>
                    <a:pt x="126" y="13"/>
                  </a:cubicBezTo>
                  <a:cubicBezTo>
                    <a:pt x="116" y="6"/>
                    <a:pt x="93"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9" name="Google Shape;229;p39"/>
            <p:cNvSpPr/>
            <p:nvPr/>
          </p:nvSpPr>
          <p:spPr>
            <a:xfrm>
              <a:off x="6195400" y="3047200"/>
              <a:ext cx="6300" cy="3050"/>
            </a:xfrm>
            <a:custGeom>
              <a:avLst/>
              <a:gdLst/>
              <a:ahLst/>
              <a:cxnLst/>
              <a:rect l="l" t="t" r="r" b="b"/>
              <a:pathLst>
                <a:path w="252" h="122" extrusionOk="0">
                  <a:moveTo>
                    <a:pt x="128" y="1"/>
                  </a:moveTo>
                  <a:cubicBezTo>
                    <a:pt x="108" y="1"/>
                    <a:pt x="90" y="3"/>
                    <a:pt x="81" y="9"/>
                  </a:cubicBezTo>
                  <a:cubicBezTo>
                    <a:pt x="62" y="21"/>
                    <a:pt x="43" y="40"/>
                    <a:pt x="31" y="59"/>
                  </a:cubicBezTo>
                  <a:cubicBezTo>
                    <a:pt x="0" y="102"/>
                    <a:pt x="64" y="122"/>
                    <a:pt x="118" y="122"/>
                  </a:cubicBezTo>
                  <a:cubicBezTo>
                    <a:pt x="143" y="122"/>
                    <a:pt x="166" y="118"/>
                    <a:pt x="176" y="110"/>
                  </a:cubicBezTo>
                  <a:cubicBezTo>
                    <a:pt x="195" y="97"/>
                    <a:pt x="207" y="84"/>
                    <a:pt x="220" y="65"/>
                  </a:cubicBezTo>
                  <a:cubicBezTo>
                    <a:pt x="252" y="20"/>
                    <a:pt x="181" y="1"/>
                    <a:pt x="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0" name="Google Shape;230;p39"/>
            <p:cNvSpPr/>
            <p:nvPr/>
          </p:nvSpPr>
          <p:spPr>
            <a:xfrm>
              <a:off x="6156250" y="2985150"/>
              <a:ext cx="9750" cy="4825"/>
            </a:xfrm>
            <a:custGeom>
              <a:avLst/>
              <a:gdLst/>
              <a:ahLst/>
              <a:cxnLst/>
              <a:rect l="l" t="t" r="r" b="b"/>
              <a:pathLst>
                <a:path w="390" h="193" extrusionOk="0">
                  <a:moveTo>
                    <a:pt x="236" y="0"/>
                  </a:moveTo>
                  <a:cubicBezTo>
                    <a:pt x="188" y="0"/>
                    <a:pt x="141" y="10"/>
                    <a:pt x="114" y="25"/>
                  </a:cubicBezTo>
                  <a:cubicBezTo>
                    <a:pt x="1" y="88"/>
                    <a:pt x="114" y="170"/>
                    <a:pt x="190" y="182"/>
                  </a:cubicBezTo>
                  <a:cubicBezTo>
                    <a:pt x="206" y="189"/>
                    <a:pt x="233" y="193"/>
                    <a:pt x="262" y="193"/>
                  </a:cubicBezTo>
                  <a:cubicBezTo>
                    <a:pt x="322" y="193"/>
                    <a:pt x="390" y="175"/>
                    <a:pt x="386" y="119"/>
                  </a:cubicBezTo>
                  <a:cubicBezTo>
                    <a:pt x="386" y="113"/>
                    <a:pt x="386" y="100"/>
                    <a:pt x="386" y="94"/>
                  </a:cubicBezTo>
                  <a:cubicBezTo>
                    <a:pt x="386" y="25"/>
                    <a:pt x="31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1" name="Google Shape;231;p39"/>
            <p:cNvSpPr/>
            <p:nvPr/>
          </p:nvSpPr>
          <p:spPr>
            <a:xfrm>
              <a:off x="6130875" y="2997200"/>
              <a:ext cx="12175" cy="6575"/>
            </a:xfrm>
            <a:custGeom>
              <a:avLst/>
              <a:gdLst/>
              <a:ahLst/>
              <a:cxnLst/>
              <a:rect l="l" t="t" r="r" b="b"/>
              <a:pathLst>
                <a:path w="487" h="263" extrusionOk="0">
                  <a:moveTo>
                    <a:pt x="232" y="1"/>
                  </a:moveTo>
                  <a:cubicBezTo>
                    <a:pt x="157" y="1"/>
                    <a:pt x="81" y="26"/>
                    <a:pt x="45" y="91"/>
                  </a:cubicBezTo>
                  <a:lnTo>
                    <a:pt x="32" y="104"/>
                  </a:lnTo>
                  <a:cubicBezTo>
                    <a:pt x="0" y="167"/>
                    <a:pt x="76" y="224"/>
                    <a:pt x="127" y="243"/>
                  </a:cubicBezTo>
                  <a:cubicBezTo>
                    <a:pt x="159" y="256"/>
                    <a:pt x="196" y="263"/>
                    <a:pt x="232" y="263"/>
                  </a:cubicBezTo>
                  <a:cubicBezTo>
                    <a:pt x="281" y="263"/>
                    <a:pt x="330" y="252"/>
                    <a:pt x="373" y="230"/>
                  </a:cubicBezTo>
                  <a:lnTo>
                    <a:pt x="392" y="218"/>
                  </a:lnTo>
                  <a:cubicBezTo>
                    <a:pt x="486" y="154"/>
                    <a:pt x="448" y="54"/>
                    <a:pt x="347" y="22"/>
                  </a:cubicBezTo>
                  <a:cubicBezTo>
                    <a:pt x="314" y="9"/>
                    <a:pt x="273" y="1"/>
                    <a:pt x="2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2" name="Google Shape;232;p39"/>
            <p:cNvSpPr/>
            <p:nvPr/>
          </p:nvSpPr>
          <p:spPr>
            <a:xfrm>
              <a:off x="6122825" y="3005250"/>
              <a:ext cx="6825" cy="4200"/>
            </a:xfrm>
            <a:custGeom>
              <a:avLst/>
              <a:gdLst/>
              <a:ahLst/>
              <a:cxnLst/>
              <a:rect l="l" t="t" r="r" b="b"/>
              <a:pathLst>
                <a:path w="273" h="168" extrusionOk="0">
                  <a:moveTo>
                    <a:pt x="131" y="0"/>
                  </a:moveTo>
                  <a:cubicBezTo>
                    <a:pt x="113" y="0"/>
                    <a:pt x="95" y="3"/>
                    <a:pt x="77" y="9"/>
                  </a:cubicBezTo>
                  <a:cubicBezTo>
                    <a:pt x="39" y="22"/>
                    <a:pt x="1" y="60"/>
                    <a:pt x="32" y="104"/>
                  </a:cubicBezTo>
                  <a:cubicBezTo>
                    <a:pt x="64" y="129"/>
                    <a:pt x="102" y="148"/>
                    <a:pt x="140" y="160"/>
                  </a:cubicBezTo>
                  <a:cubicBezTo>
                    <a:pt x="148" y="164"/>
                    <a:pt x="164" y="167"/>
                    <a:pt x="182" y="167"/>
                  </a:cubicBezTo>
                  <a:cubicBezTo>
                    <a:pt x="221" y="167"/>
                    <a:pt x="268" y="155"/>
                    <a:pt x="259" y="116"/>
                  </a:cubicBezTo>
                  <a:lnTo>
                    <a:pt x="259" y="104"/>
                  </a:lnTo>
                  <a:cubicBezTo>
                    <a:pt x="272" y="85"/>
                    <a:pt x="266" y="66"/>
                    <a:pt x="253" y="47"/>
                  </a:cubicBezTo>
                  <a:lnTo>
                    <a:pt x="234" y="34"/>
                  </a:lnTo>
                  <a:cubicBezTo>
                    <a:pt x="204" y="13"/>
                    <a:pt x="168"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3" name="Google Shape;233;p39"/>
            <p:cNvSpPr/>
            <p:nvPr/>
          </p:nvSpPr>
          <p:spPr>
            <a:xfrm>
              <a:off x="6125825" y="2979925"/>
              <a:ext cx="8550" cy="5750"/>
            </a:xfrm>
            <a:custGeom>
              <a:avLst/>
              <a:gdLst/>
              <a:ahLst/>
              <a:cxnLst/>
              <a:rect l="l" t="t" r="r" b="b"/>
              <a:pathLst>
                <a:path w="342" h="230" extrusionOk="0">
                  <a:moveTo>
                    <a:pt x="176" y="0"/>
                  </a:moveTo>
                  <a:cubicBezTo>
                    <a:pt x="132" y="0"/>
                    <a:pt x="88" y="14"/>
                    <a:pt x="51" y="44"/>
                  </a:cubicBezTo>
                  <a:cubicBezTo>
                    <a:pt x="1" y="95"/>
                    <a:pt x="20" y="133"/>
                    <a:pt x="51" y="190"/>
                  </a:cubicBezTo>
                  <a:cubicBezTo>
                    <a:pt x="73" y="215"/>
                    <a:pt x="105" y="230"/>
                    <a:pt x="137" y="230"/>
                  </a:cubicBezTo>
                  <a:cubicBezTo>
                    <a:pt x="162" y="230"/>
                    <a:pt x="187" y="221"/>
                    <a:pt x="209" y="202"/>
                  </a:cubicBezTo>
                  <a:cubicBezTo>
                    <a:pt x="228" y="183"/>
                    <a:pt x="253" y="164"/>
                    <a:pt x="284" y="158"/>
                  </a:cubicBezTo>
                  <a:cubicBezTo>
                    <a:pt x="341" y="133"/>
                    <a:pt x="341" y="57"/>
                    <a:pt x="291" y="32"/>
                  </a:cubicBezTo>
                  <a:cubicBezTo>
                    <a:pt x="255" y="11"/>
                    <a:pt x="216" y="0"/>
                    <a:pt x="1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4" name="Google Shape;234;p39"/>
            <p:cNvSpPr/>
            <p:nvPr/>
          </p:nvSpPr>
          <p:spPr>
            <a:xfrm>
              <a:off x="6155150" y="2958775"/>
              <a:ext cx="7275" cy="4375"/>
            </a:xfrm>
            <a:custGeom>
              <a:avLst/>
              <a:gdLst/>
              <a:ahLst/>
              <a:cxnLst/>
              <a:rect l="l" t="t" r="r" b="b"/>
              <a:pathLst>
                <a:path w="291" h="175" extrusionOk="0">
                  <a:moveTo>
                    <a:pt x="161" y="1"/>
                  </a:moveTo>
                  <a:cubicBezTo>
                    <a:pt x="146" y="1"/>
                    <a:pt x="130" y="3"/>
                    <a:pt x="114" y="8"/>
                  </a:cubicBezTo>
                  <a:cubicBezTo>
                    <a:pt x="45" y="20"/>
                    <a:pt x="1" y="83"/>
                    <a:pt x="20" y="146"/>
                  </a:cubicBezTo>
                  <a:cubicBezTo>
                    <a:pt x="20" y="168"/>
                    <a:pt x="41" y="175"/>
                    <a:pt x="60" y="175"/>
                  </a:cubicBezTo>
                  <a:cubicBezTo>
                    <a:pt x="69" y="175"/>
                    <a:pt x="77" y="173"/>
                    <a:pt x="83" y="171"/>
                  </a:cubicBezTo>
                  <a:cubicBezTo>
                    <a:pt x="146" y="165"/>
                    <a:pt x="209" y="140"/>
                    <a:pt x="266" y="102"/>
                  </a:cubicBezTo>
                  <a:cubicBezTo>
                    <a:pt x="291" y="77"/>
                    <a:pt x="278" y="39"/>
                    <a:pt x="247" y="20"/>
                  </a:cubicBezTo>
                  <a:cubicBezTo>
                    <a:pt x="218" y="8"/>
                    <a:pt x="190" y="1"/>
                    <a:pt x="1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5" name="Google Shape;235;p39"/>
            <p:cNvSpPr/>
            <p:nvPr/>
          </p:nvSpPr>
          <p:spPr>
            <a:xfrm>
              <a:off x="6183975" y="3003475"/>
              <a:ext cx="7200" cy="4650"/>
            </a:xfrm>
            <a:custGeom>
              <a:avLst/>
              <a:gdLst/>
              <a:ahLst/>
              <a:cxnLst/>
              <a:rect l="l" t="t" r="r" b="b"/>
              <a:pathLst>
                <a:path w="288" h="186" extrusionOk="0">
                  <a:moveTo>
                    <a:pt x="122" y="0"/>
                  </a:moveTo>
                  <a:cubicBezTo>
                    <a:pt x="64" y="0"/>
                    <a:pt x="1" y="27"/>
                    <a:pt x="15" y="86"/>
                  </a:cubicBezTo>
                  <a:cubicBezTo>
                    <a:pt x="21" y="131"/>
                    <a:pt x="59" y="162"/>
                    <a:pt x="103" y="175"/>
                  </a:cubicBezTo>
                  <a:cubicBezTo>
                    <a:pt x="115" y="181"/>
                    <a:pt x="141" y="185"/>
                    <a:pt x="168" y="185"/>
                  </a:cubicBezTo>
                  <a:cubicBezTo>
                    <a:pt x="223" y="185"/>
                    <a:pt x="288" y="168"/>
                    <a:pt x="279" y="118"/>
                  </a:cubicBezTo>
                  <a:cubicBezTo>
                    <a:pt x="273" y="55"/>
                    <a:pt x="229" y="36"/>
                    <a:pt x="179" y="11"/>
                  </a:cubicBezTo>
                  <a:cubicBezTo>
                    <a:pt x="163" y="4"/>
                    <a:pt x="143" y="0"/>
                    <a:pt x="1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6" name="Google Shape;236;p39"/>
            <p:cNvSpPr/>
            <p:nvPr/>
          </p:nvSpPr>
          <p:spPr>
            <a:xfrm>
              <a:off x="6230050" y="3045800"/>
              <a:ext cx="5200" cy="3375"/>
            </a:xfrm>
            <a:custGeom>
              <a:avLst/>
              <a:gdLst/>
              <a:ahLst/>
              <a:cxnLst/>
              <a:rect l="l" t="t" r="r" b="b"/>
              <a:pathLst>
                <a:path w="208" h="135" extrusionOk="0">
                  <a:moveTo>
                    <a:pt x="128" y="1"/>
                  </a:moveTo>
                  <a:cubicBezTo>
                    <a:pt x="113" y="1"/>
                    <a:pt x="98" y="4"/>
                    <a:pt x="89" y="8"/>
                  </a:cubicBezTo>
                  <a:cubicBezTo>
                    <a:pt x="26" y="33"/>
                    <a:pt x="1" y="84"/>
                    <a:pt x="70" y="121"/>
                  </a:cubicBezTo>
                  <a:cubicBezTo>
                    <a:pt x="82" y="129"/>
                    <a:pt x="108" y="134"/>
                    <a:pt x="133" y="134"/>
                  </a:cubicBezTo>
                  <a:cubicBezTo>
                    <a:pt x="171" y="134"/>
                    <a:pt x="208" y="122"/>
                    <a:pt x="196" y="84"/>
                  </a:cubicBezTo>
                  <a:cubicBezTo>
                    <a:pt x="190" y="71"/>
                    <a:pt x="190" y="65"/>
                    <a:pt x="183" y="58"/>
                  </a:cubicBezTo>
                  <a:cubicBezTo>
                    <a:pt x="179" y="54"/>
                    <a:pt x="175" y="49"/>
                    <a:pt x="172" y="49"/>
                  </a:cubicBezTo>
                  <a:cubicBezTo>
                    <a:pt x="171" y="49"/>
                    <a:pt x="171" y="50"/>
                    <a:pt x="171" y="52"/>
                  </a:cubicBezTo>
                  <a:cubicBezTo>
                    <a:pt x="171" y="46"/>
                    <a:pt x="171" y="46"/>
                    <a:pt x="177" y="39"/>
                  </a:cubicBezTo>
                  <a:cubicBezTo>
                    <a:pt x="185" y="11"/>
                    <a:pt x="156" y="1"/>
                    <a:pt x="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7" name="Google Shape;237;p39"/>
            <p:cNvSpPr/>
            <p:nvPr/>
          </p:nvSpPr>
          <p:spPr>
            <a:xfrm>
              <a:off x="6225625" y="3054675"/>
              <a:ext cx="7000" cy="3825"/>
            </a:xfrm>
            <a:custGeom>
              <a:avLst/>
              <a:gdLst/>
              <a:ahLst/>
              <a:cxnLst/>
              <a:rect l="l" t="t" r="r" b="b"/>
              <a:pathLst>
                <a:path w="280" h="153" extrusionOk="0">
                  <a:moveTo>
                    <a:pt x="172" y="0"/>
                  </a:moveTo>
                  <a:cubicBezTo>
                    <a:pt x="141" y="0"/>
                    <a:pt x="111" y="6"/>
                    <a:pt x="96" y="12"/>
                  </a:cubicBezTo>
                  <a:cubicBezTo>
                    <a:pt x="89" y="19"/>
                    <a:pt x="83" y="19"/>
                    <a:pt x="77" y="19"/>
                  </a:cubicBezTo>
                  <a:cubicBezTo>
                    <a:pt x="1" y="38"/>
                    <a:pt x="7" y="120"/>
                    <a:pt x="77" y="145"/>
                  </a:cubicBezTo>
                  <a:cubicBezTo>
                    <a:pt x="91" y="149"/>
                    <a:pt x="116" y="152"/>
                    <a:pt x="144" y="152"/>
                  </a:cubicBezTo>
                  <a:cubicBezTo>
                    <a:pt x="201" y="152"/>
                    <a:pt x="268" y="137"/>
                    <a:pt x="260" y="82"/>
                  </a:cubicBezTo>
                  <a:cubicBezTo>
                    <a:pt x="260" y="82"/>
                    <a:pt x="260" y="76"/>
                    <a:pt x="260" y="69"/>
                  </a:cubicBezTo>
                  <a:cubicBezTo>
                    <a:pt x="280" y="17"/>
                    <a:pt x="225" y="0"/>
                    <a:pt x="1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8" name="Google Shape;238;p39"/>
            <p:cNvSpPr/>
            <p:nvPr/>
          </p:nvSpPr>
          <p:spPr>
            <a:xfrm>
              <a:off x="6236350" y="2857950"/>
              <a:ext cx="9500" cy="5075"/>
            </a:xfrm>
            <a:custGeom>
              <a:avLst/>
              <a:gdLst/>
              <a:ahLst/>
              <a:cxnLst/>
              <a:rect l="l" t="t" r="r" b="b"/>
              <a:pathLst>
                <a:path w="380" h="203" extrusionOk="0">
                  <a:moveTo>
                    <a:pt x="208" y="1"/>
                  </a:moveTo>
                  <a:cubicBezTo>
                    <a:pt x="176" y="1"/>
                    <a:pt x="144" y="8"/>
                    <a:pt x="114" y="23"/>
                  </a:cubicBezTo>
                  <a:cubicBezTo>
                    <a:pt x="45" y="55"/>
                    <a:pt x="1" y="124"/>
                    <a:pt x="83" y="174"/>
                  </a:cubicBezTo>
                  <a:cubicBezTo>
                    <a:pt x="110" y="189"/>
                    <a:pt x="165" y="203"/>
                    <a:pt x="218" y="203"/>
                  </a:cubicBezTo>
                  <a:cubicBezTo>
                    <a:pt x="276" y="203"/>
                    <a:pt x="331" y="186"/>
                    <a:pt x="341" y="137"/>
                  </a:cubicBezTo>
                  <a:cubicBezTo>
                    <a:pt x="341" y="130"/>
                    <a:pt x="341" y="130"/>
                    <a:pt x="341" y="130"/>
                  </a:cubicBezTo>
                  <a:cubicBezTo>
                    <a:pt x="367" y="111"/>
                    <a:pt x="379" y="80"/>
                    <a:pt x="341" y="48"/>
                  </a:cubicBezTo>
                  <a:cubicBezTo>
                    <a:pt x="303" y="18"/>
                    <a:pt x="256"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9" name="Google Shape;239;p39"/>
            <p:cNvSpPr/>
            <p:nvPr/>
          </p:nvSpPr>
          <p:spPr>
            <a:xfrm>
              <a:off x="6251175" y="2885925"/>
              <a:ext cx="9800" cy="5600"/>
            </a:xfrm>
            <a:custGeom>
              <a:avLst/>
              <a:gdLst/>
              <a:ahLst/>
              <a:cxnLst/>
              <a:rect l="l" t="t" r="r" b="b"/>
              <a:pathLst>
                <a:path w="392" h="224" extrusionOk="0">
                  <a:moveTo>
                    <a:pt x="185" y="1"/>
                  </a:moveTo>
                  <a:cubicBezTo>
                    <a:pt x="165" y="1"/>
                    <a:pt x="144" y="5"/>
                    <a:pt x="127" y="14"/>
                  </a:cubicBezTo>
                  <a:cubicBezTo>
                    <a:pt x="108" y="20"/>
                    <a:pt x="89" y="33"/>
                    <a:pt x="76" y="46"/>
                  </a:cubicBezTo>
                  <a:cubicBezTo>
                    <a:pt x="32" y="71"/>
                    <a:pt x="1" y="121"/>
                    <a:pt x="45" y="159"/>
                  </a:cubicBezTo>
                  <a:lnTo>
                    <a:pt x="64" y="172"/>
                  </a:lnTo>
                  <a:cubicBezTo>
                    <a:pt x="106" y="209"/>
                    <a:pt x="158" y="224"/>
                    <a:pt x="210" y="224"/>
                  </a:cubicBezTo>
                  <a:cubicBezTo>
                    <a:pt x="220" y="224"/>
                    <a:pt x="230" y="223"/>
                    <a:pt x="240" y="222"/>
                  </a:cubicBezTo>
                  <a:cubicBezTo>
                    <a:pt x="285" y="216"/>
                    <a:pt x="392" y="172"/>
                    <a:pt x="354" y="109"/>
                  </a:cubicBezTo>
                  <a:cubicBezTo>
                    <a:pt x="341" y="83"/>
                    <a:pt x="322" y="58"/>
                    <a:pt x="303" y="46"/>
                  </a:cubicBezTo>
                  <a:cubicBezTo>
                    <a:pt x="303" y="46"/>
                    <a:pt x="272" y="33"/>
                    <a:pt x="253" y="20"/>
                  </a:cubicBezTo>
                  <a:cubicBezTo>
                    <a:pt x="233" y="7"/>
                    <a:pt x="209"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0" name="Google Shape;240;p39"/>
            <p:cNvSpPr/>
            <p:nvPr/>
          </p:nvSpPr>
          <p:spPr>
            <a:xfrm>
              <a:off x="6297075" y="2883300"/>
              <a:ext cx="8675" cy="4450"/>
            </a:xfrm>
            <a:custGeom>
              <a:avLst/>
              <a:gdLst/>
              <a:ahLst/>
              <a:cxnLst/>
              <a:rect l="l" t="t" r="r" b="b"/>
              <a:pathLst>
                <a:path w="347" h="178" extrusionOk="0">
                  <a:moveTo>
                    <a:pt x="169" y="1"/>
                  </a:moveTo>
                  <a:cubicBezTo>
                    <a:pt x="128" y="1"/>
                    <a:pt x="89" y="12"/>
                    <a:pt x="57" y="31"/>
                  </a:cubicBezTo>
                  <a:cubicBezTo>
                    <a:pt x="0" y="50"/>
                    <a:pt x="0" y="125"/>
                    <a:pt x="57" y="144"/>
                  </a:cubicBezTo>
                  <a:cubicBezTo>
                    <a:pt x="91" y="169"/>
                    <a:pt x="133" y="178"/>
                    <a:pt x="176" y="178"/>
                  </a:cubicBezTo>
                  <a:cubicBezTo>
                    <a:pt x="189" y="178"/>
                    <a:pt x="202" y="177"/>
                    <a:pt x="214" y="176"/>
                  </a:cubicBezTo>
                  <a:cubicBezTo>
                    <a:pt x="341" y="157"/>
                    <a:pt x="347" y="31"/>
                    <a:pt x="214" y="5"/>
                  </a:cubicBezTo>
                  <a:cubicBezTo>
                    <a:pt x="199" y="2"/>
                    <a:pt x="184"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1" name="Google Shape;241;p39"/>
            <p:cNvSpPr/>
            <p:nvPr/>
          </p:nvSpPr>
          <p:spPr>
            <a:xfrm>
              <a:off x="6285350" y="2871225"/>
              <a:ext cx="6775" cy="2725"/>
            </a:xfrm>
            <a:custGeom>
              <a:avLst/>
              <a:gdLst/>
              <a:ahLst/>
              <a:cxnLst/>
              <a:rect l="l" t="t" r="r" b="b"/>
              <a:pathLst>
                <a:path w="271" h="109" extrusionOk="0">
                  <a:moveTo>
                    <a:pt x="137" y="1"/>
                  </a:moveTo>
                  <a:cubicBezTo>
                    <a:pt x="69" y="1"/>
                    <a:pt x="0" y="34"/>
                    <a:pt x="46" y="85"/>
                  </a:cubicBezTo>
                  <a:cubicBezTo>
                    <a:pt x="63" y="101"/>
                    <a:pt x="93" y="108"/>
                    <a:pt x="126" y="108"/>
                  </a:cubicBezTo>
                  <a:cubicBezTo>
                    <a:pt x="195" y="108"/>
                    <a:pt x="270" y="75"/>
                    <a:pt x="223" y="28"/>
                  </a:cubicBezTo>
                  <a:cubicBezTo>
                    <a:pt x="204" y="9"/>
                    <a:pt x="171" y="1"/>
                    <a:pt x="1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2" name="Google Shape;242;p39"/>
            <p:cNvSpPr/>
            <p:nvPr/>
          </p:nvSpPr>
          <p:spPr>
            <a:xfrm>
              <a:off x="6276375" y="2892975"/>
              <a:ext cx="9200" cy="5075"/>
            </a:xfrm>
            <a:custGeom>
              <a:avLst/>
              <a:gdLst/>
              <a:ahLst/>
              <a:cxnLst/>
              <a:rect l="l" t="t" r="r" b="b"/>
              <a:pathLst>
                <a:path w="368" h="203" extrusionOk="0">
                  <a:moveTo>
                    <a:pt x="234" y="0"/>
                  </a:moveTo>
                  <a:cubicBezTo>
                    <a:pt x="210" y="0"/>
                    <a:pt x="186" y="4"/>
                    <a:pt x="166" y="10"/>
                  </a:cubicBezTo>
                  <a:cubicBezTo>
                    <a:pt x="153" y="10"/>
                    <a:pt x="147" y="16"/>
                    <a:pt x="141" y="22"/>
                  </a:cubicBezTo>
                  <a:lnTo>
                    <a:pt x="147" y="22"/>
                  </a:lnTo>
                  <a:cubicBezTo>
                    <a:pt x="134" y="28"/>
                    <a:pt x="122" y="35"/>
                    <a:pt x="109" y="47"/>
                  </a:cubicBezTo>
                  <a:cubicBezTo>
                    <a:pt x="1" y="124"/>
                    <a:pt x="122" y="203"/>
                    <a:pt x="232" y="203"/>
                  </a:cubicBezTo>
                  <a:cubicBezTo>
                    <a:pt x="294" y="203"/>
                    <a:pt x="352" y="177"/>
                    <a:pt x="361" y="110"/>
                  </a:cubicBezTo>
                  <a:cubicBezTo>
                    <a:pt x="368" y="92"/>
                    <a:pt x="361" y="73"/>
                    <a:pt x="355" y="60"/>
                  </a:cubicBezTo>
                  <a:cubicBezTo>
                    <a:pt x="342" y="17"/>
                    <a:pt x="287" y="0"/>
                    <a:pt x="2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3" name="Google Shape;243;p39"/>
            <p:cNvSpPr/>
            <p:nvPr/>
          </p:nvSpPr>
          <p:spPr>
            <a:xfrm>
              <a:off x="6261900" y="2869425"/>
              <a:ext cx="8225" cy="4725"/>
            </a:xfrm>
            <a:custGeom>
              <a:avLst/>
              <a:gdLst/>
              <a:ahLst/>
              <a:cxnLst/>
              <a:rect l="l" t="t" r="r" b="b"/>
              <a:pathLst>
                <a:path w="329" h="189" extrusionOk="0">
                  <a:moveTo>
                    <a:pt x="141" y="1"/>
                  </a:moveTo>
                  <a:cubicBezTo>
                    <a:pt x="92" y="1"/>
                    <a:pt x="40" y="15"/>
                    <a:pt x="20" y="56"/>
                  </a:cubicBezTo>
                  <a:cubicBezTo>
                    <a:pt x="1" y="100"/>
                    <a:pt x="26" y="125"/>
                    <a:pt x="64" y="138"/>
                  </a:cubicBezTo>
                  <a:cubicBezTo>
                    <a:pt x="59" y="177"/>
                    <a:pt x="113" y="189"/>
                    <a:pt x="156" y="189"/>
                  </a:cubicBezTo>
                  <a:cubicBezTo>
                    <a:pt x="177" y="189"/>
                    <a:pt x="194" y="186"/>
                    <a:pt x="202" y="182"/>
                  </a:cubicBezTo>
                  <a:cubicBezTo>
                    <a:pt x="272" y="138"/>
                    <a:pt x="329" y="50"/>
                    <a:pt x="215" y="12"/>
                  </a:cubicBezTo>
                  <a:cubicBezTo>
                    <a:pt x="195" y="5"/>
                    <a:pt x="169" y="1"/>
                    <a:pt x="1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4" name="Google Shape;244;p39"/>
            <p:cNvSpPr/>
            <p:nvPr/>
          </p:nvSpPr>
          <p:spPr>
            <a:xfrm>
              <a:off x="6272000" y="2854550"/>
              <a:ext cx="8375" cy="5150"/>
            </a:xfrm>
            <a:custGeom>
              <a:avLst/>
              <a:gdLst/>
              <a:ahLst/>
              <a:cxnLst/>
              <a:rect l="l" t="t" r="r" b="b"/>
              <a:pathLst>
                <a:path w="335" h="206" extrusionOk="0">
                  <a:moveTo>
                    <a:pt x="180" y="0"/>
                  </a:moveTo>
                  <a:cubicBezTo>
                    <a:pt x="150" y="0"/>
                    <a:pt x="119" y="7"/>
                    <a:pt x="89" y="20"/>
                  </a:cubicBezTo>
                  <a:cubicBezTo>
                    <a:pt x="57" y="27"/>
                    <a:pt x="25" y="52"/>
                    <a:pt x="13" y="83"/>
                  </a:cubicBezTo>
                  <a:cubicBezTo>
                    <a:pt x="0" y="115"/>
                    <a:pt x="13" y="140"/>
                    <a:pt x="13" y="172"/>
                  </a:cubicBezTo>
                  <a:cubicBezTo>
                    <a:pt x="13" y="196"/>
                    <a:pt x="55" y="205"/>
                    <a:pt x="85" y="205"/>
                  </a:cubicBezTo>
                  <a:cubicBezTo>
                    <a:pt x="94" y="205"/>
                    <a:pt x="102" y="205"/>
                    <a:pt x="107" y="203"/>
                  </a:cubicBezTo>
                  <a:cubicBezTo>
                    <a:pt x="164" y="191"/>
                    <a:pt x="227" y="178"/>
                    <a:pt x="284" y="153"/>
                  </a:cubicBezTo>
                  <a:cubicBezTo>
                    <a:pt x="297" y="140"/>
                    <a:pt x="328" y="115"/>
                    <a:pt x="328" y="90"/>
                  </a:cubicBezTo>
                  <a:lnTo>
                    <a:pt x="328" y="102"/>
                  </a:lnTo>
                  <a:cubicBezTo>
                    <a:pt x="334" y="71"/>
                    <a:pt x="322" y="45"/>
                    <a:pt x="297" y="33"/>
                  </a:cubicBezTo>
                  <a:cubicBezTo>
                    <a:pt x="261" y="11"/>
                    <a:pt x="221" y="0"/>
                    <a:pt x="1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5" name="Google Shape;245;p39"/>
            <p:cNvSpPr/>
            <p:nvPr/>
          </p:nvSpPr>
          <p:spPr>
            <a:xfrm>
              <a:off x="6299425" y="2861975"/>
              <a:ext cx="13125" cy="5425"/>
            </a:xfrm>
            <a:custGeom>
              <a:avLst/>
              <a:gdLst/>
              <a:ahLst/>
              <a:cxnLst/>
              <a:rect l="l" t="t" r="r" b="b"/>
              <a:pathLst>
                <a:path w="525" h="217" extrusionOk="0">
                  <a:moveTo>
                    <a:pt x="289" y="1"/>
                  </a:moveTo>
                  <a:cubicBezTo>
                    <a:pt x="207" y="1"/>
                    <a:pt x="123" y="39"/>
                    <a:pt x="64" y="83"/>
                  </a:cubicBezTo>
                  <a:cubicBezTo>
                    <a:pt x="1" y="133"/>
                    <a:pt x="114" y="177"/>
                    <a:pt x="146" y="177"/>
                  </a:cubicBezTo>
                  <a:lnTo>
                    <a:pt x="158" y="177"/>
                  </a:lnTo>
                  <a:lnTo>
                    <a:pt x="177" y="190"/>
                  </a:lnTo>
                  <a:cubicBezTo>
                    <a:pt x="201" y="208"/>
                    <a:pt x="243" y="217"/>
                    <a:pt x="287" y="217"/>
                  </a:cubicBezTo>
                  <a:cubicBezTo>
                    <a:pt x="397" y="217"/>
                    <a:pt x="525" y="164"/>
                    <a:pt x="448" y="70"/>
                  </a:cubicBezTo>
                  <a:cubicBezTo>
                    <a:pt x="404" y="20"/>
                    <a:pt x="347" y="1"/>
                    <a:pt x="2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6" name="Google Shape;246;p39"/>
            <p:cNvSpPr/>
            <p:nvPr/>
          </p:nvSpPr>
          <p:spPr>
            <a:xfrm>
              <a:off x="6306850" y="2875375"/>
              <a:ext cx="6125" cy="3400"/>
            </a:xfrm>
            <a:custGeom>
              <a:avLst/>
              <a:gdLst/>
              <a:ahLst/>
              <a:cxnLst/>
              <a:rect l="l" t="t" r="r" b="b"/>
              <a:pathLst>
                <a:path w="245" h="136" extrusionOk="0">
                  <a:moveTo>
                    <a:pt x="127" y="1"/>
                  </a:moveTo>
                  <a:cubicBezTo>
                    <a:pt x="104" y="1"/>
                    <a:pt x="83" y="3"/>
                    <a:pt x="69" y="7"/>
                  </a:cubicBezTo>
                  <a:cubicBezTo>
                    <a:pt x="6" y="26"/>
                    <a:pt x="0" y="95"/>
                    <a:pt x="69" y="121"/>
                  </a:cubicBezTo>
                  <a:lnTo>
                    <a:pt x="95" y="127"/>
                  </a:lnTo>
                  <a:cubicBezTo>
                    <a:pt x="110" y="131"/>
                    <a:pt x="133" y="135"/>
                    <a:pt x="155" y="135"/>
                  </a:cubicBezTo>
                  <a:cubicBezTo>
                    <a:pt x="195" y="135"/>
                    <a:pt x="236" y="123"/>
                    <a:pt x="240" y="83"/>
                  </a:cubicBezTo>
                  <a:cubicBezTo>
                    <a:pt x="240" y="77"/>
                    <a:pt x="240" y="70"/>
                    <a:pt x="240" y="64"/>
                  </a:cubicBezTo>
                  <a:cubicBezTo>
                    <a:pt x="244" y="15"/>
                    <a:pt x="180"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7" name="Google Shape;247;p39"/>
            <p:cNvSpPr/>
            <p:nvPr/>
          </p:nvSpPr>
          <p:spPr>
            <a:xfrm>
              <a:off x="6293750" y="2914025"/>
              <a:ext cx="5000" cy="3075"/>
            </a:xfrm>
            <a:custGeom>
              <a:avLst/>
              <a:gdLst/>
              <a:ahLst/>
              <a:cxnLst/>
              <a:rect l="l" t="t" r="r" b="b"/>
              <a:pathLst>
                <a:path w="200" h="123" extrusionOk="0">
                  <a:moveTo>
                    <a:pt x="111" y="1"/>
                  </a:moveTo>
                  <a:cubicBezTo>
                    <a:pt x="95" y="1"/>
                    <a:pt x="79" y="3"/>
                    <a:pt x="70" y="6"/>
                  </a:cubicBezTo>
                  <a:cubicBezTo>
                    <a:pt x="57" y="13"/>
                    <a:pt x="45" y="25"/>
                    <a:pt x="32" y="32"/>
                  </a:cubicBezTo>
                  <a:cubicBezTo>
                    <a:pt x="20" y="44"/>
                    <a:pt x="1" y="57"/>
                    <a:pt x="13" y="76"/>
                  </a:cubicBezTo>
                  <a:lnTo>
                    <a:pt x="13" y="95"/>
                  </a:lnTo>
                  <a:cubicBezTo>
                    <a:pt x="8" y="114"/>
                    <a:pt x="37" y="122"/>
                    <a:pt x="56" y="122"/>
                  </a:cubicBezTo>
                  <a:cubicBezTo>
                    <a:pt x="62" y="122"/>
                    <a:pt x="67" y="121"/>
                    <a:pt x="70" y="120"/>
                  </a:cubicBezTo>
                  <a:cubicBezTo>
                    <a:pt x="127" y="95"/>
                    <a:pt x="146" y="95"/>
                    <a:pt x="177" y="44"/>
                  </a:cubicBezTo>
                  <a:cubicBezTo>
                    <a:pt x="200" y="13"/>
                    <a:pt x="152" y="1"/>
                    <a:pt x="1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8" name="Google Shape;248;p39"/>
            <p:cNvSpPr/>
            <p:nvPr/>
          </p:nvSpPr>
          <p:spPr>
            <a:xfrm>
              <a:off x="6272000" y="2920700"/>
              <a:ext cx="6650" cy="3925"/>
            </a:xfrm>
            <a:custGeom>
              <a:avLst/>
              <a:gdLst/>
              <a:ahLst/>
              <a:cxnLst/>
              <a:rect l="l" t="t" r="r" b="b"/>
              <a:pathLst>
                <a:path w="266" h="157" extrusionOk="0">
                  <a:moveTo>
                    <a:pt x="155" y="0"/>
                  </a:moveTo>
                  <a:cubicBezTo>
                    <a:pt x="154" y="0"/>
                    <a:pt x="140" y="5"/>
                    <a:pt x="101" y="17"/>
                  </a:cubicBezTo>
                  <a:cubicBezTo>
                    <a:pt x="105" y="16"/>
                    <a:pt x="109" y="15"/>
                    <a:pt x="113" y="14"/>
                  </a:cubicBezTo>
                  <a:lnTo>
                    <a:pt x="113" y="14"/>
                  </a:lnTo>
                  <a:cubicBezTo>
                    <a:pt x="100" y="18"/>
                    <a:pt x="89" y="22"/>
                    <a:pt x="82" y="23"/>
                  </a:cubicBezTo>
                  <a:cubicBezTo>
                    <a:pt x="0" y="48"/>
                    <a:pt x="0" y="124"/>
                    <a:pt x="82" y="149"/>
                  </a:cubicBezTo>
                  <a:cubicBezTo>
                    <a:pt x="96" y="153"/>
                    <a:pt x="120" y="157"/>
                    <a:pt x="145" y="157"/>
                  </a:cubicBezTo>
                  <a:cubicBezTo>
                    <a:pt x="199" y="157"/>
                    <a:pt x="261" y="142"/>
                    <a:pt x="265" y="86"/>
                  </a:cubicBezTo>
                  <a:lnTo>
                    <a:pt x="265" y="80"/>
                  </a:lnTo>
                  <a:cubicBezTo>
                    <a:pt x="265" y="26"/>
                    <a:pt x="205" y="11"/>
                    <a:pt x="154" y="11"/>
                  </a:cubicBezTo>
                  <a:cubicBezTo>
                    <a:pt x="139" y="11"/>
                    <a:pt x="124" y="12"/>
                    <a:pt x="113" y="14"/>
                  </a:cubicBezTo>
                  <a:lnTo>
                    <a:pt x="113" y="14"/>
                  </a:lnTo>
                  <a:cubicBezTo>
                    <a:pt x="134" y="8"/>
                    <a:pt x="156"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9" name="Google Shape;249;p39"/>
            <p:cNvSpPr/>
            <p:nvPr/>
          </p:nvSpPr>
          <p:spPr>
            <a:xfrm>
              <a:off x="6262500" y="2906125"/>
              <a:ext cx="8425" cy="4300"/>
            </a:xfrm>
            <a:custGeom>
              <a:avLst/>
              <a:gdLst/>
              <a:ahLst/>
              <a:cxnLst/>
              <a:rect l="l" t="t" r="r" b="b"/>
              <a:pathLst>
                <a:path w="337" h="172" extrusionOk="0">
                  <a:moveTo>
                    <a:pt x="153" y="1"/>
                  </a:moveTo>
                  <a:cubicBezTo>
                    <a:pt x="82" y="1"/>
                    <a:pt x="1" y="27"/>
                    <a:pt x="27" y="102"/>
                  </a:cubicBezTo>
                  <a:lnTo>
                    <a:pt x="27" y="108"/>
                  </a:lnTo>
                  <a:cubicBezTo>
                    <a:pt x="23" y="157"/>
                    <a:pt x="83" y="171"/>
                    <a:pt x="133" y="171"/>
                  </a:cubicBezTo>
                  <a:cubicBezTo>
                    <a:pt x="154" y="171"/>
                    <a:pt x="173" y="168"/>
                    <a:pt x="185" y="165"/>
                  </a:cubicBezTo>
                  <a:lnTo>
                    <a:pt x="191" y="165"/>
                  </a:lnTo>
                  <a:cubicBezTo>
                    <a:pt x="286" y="146"/>
                    <a:pt x="336" y="51"/>
                    <a:pt x="229" y="13"/>
                  </a:cubicBezTo>
                  <a:cubicBezTo>
                    <a:pt x="212" y="6"/>
                    <a:pt x="183"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0" name="Google Shape;250;p39"/>
            <p:cNvSpPr/>
            <p:nvPr/>
          </p:nvSpPr>
          <p:spPr>
            <a:xfrm>
              <a:off x="6240475" y="2905025"/>
              <a:ext cx="9300" cy="3675"/>
            </a:xfrm>
            <a:custGeom>
              <a:avLst/>
              <a:gdLst/>
              <a:ahLst/>
              <a:cxnLst/>
              <a:rect l="l" t="t" r="r" b="b"/>
              <a:pathLst>
                <a:path w="372" h="147" extrusionOk="0">
                  <a:moveTo>
                    <a:pt x="195" y="0"/>
                  </a:moveTo>
                  <a:cubicBezTo>
                    <a:pt x="101" y="0"/>
                    <a:pt x="0" y="45"/>
                    <a:pt x="69" y="114"/>
                  </a:cubicBezTo>
                  <a:cubicBezTo>
                    <a:pt x="91" y="136"/>
                    <a:pt x="133" y="146"/>
                    <a:pt x="177" y="146"/>
                  </a:cubicBezTo>
                  <a:cubicBezTo>
                    <a:pt x="270" y="146"/>
                    <a:pt x="371" y="101"/>
                    <a:pt x="303" y="32"/>
                  </a:cubicBezTo>
                  <a:cubicBezTo>
                    <a:pt x="280" y="10"/>
                    <a:pt x="238"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1" name="Google Shape;251;p39"/>
            <p:cNvSpPr/>
            <p:nvPr/>
          </p:nvSpPr>
          <p:spPr>
            <a:xfrm>
              <a:off x="6229725" y="2885800"/>
              <a:ext cx="8775" cy="6300"/>
            </a:xfrm>
            <a:custGeom>
              <a:avLst/>
              <a:gdLst/>
              <a:ahLst/>
              <a:cxnLst/>
              <a:rect l="l" t="t" r="r" b="b"/>
              <a:pathLst>
                <a:path w="351" h="252" extrusionOk="0">
                  <a:moveTo>
                    <a:pt x="157" y="0"/>
                  </a:moveTo>
                  <a:cubicBezTo>
                    <a:pt x="117" y="0"/>
                    <a:pt x="79" y="11"/>
                    <a:pt x="58" y="38"/>
                  </a:cubicBezTo>
                  <a:cubicBezTo>
                    <a:pt x="1" y="101"/>
                    <a:pt x="64" y="164"/>
                    <a:pt x="108" y="221"/>
                  </a:cubicBezTo>
                  <a:cubicBezTo>
                    <a:pt x="123" y="241"/>
                    <a:pt x="155" y="252"/>
                    <a:pt x="187" y="252"/>
                  </a:cubicBezTo>
                  <a:cubicBezTo>
                    <a:pt x="225" y="252"/>
                    <a:pt x="262" y="236"/>
                    <a:pt x="266" y="202"/>
                  </a:cubicBezTo>
                  <a:cubicBezTo>
                    <a:pt x="266" y="177"/>
                    <a:pt x="266" y="133"/>
                    <a:pt x="285" y="120"/>
                  </a:cubicBezTo>
                  <a:cubicBezTo>
                    <a:pt x="351" y="58"/>
                    <a:pt x="24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2" name="Google Shape;252;p39"/>
            <p:cNvSpPr/>
            <p:nvPr/>
          </p:nvSpPr>
          <p:spPr>
            <a:xfrm>
              <a:off x="6211600" y="2893025"/>
              <a:ext cx="8550" cy="4450"/>
            </a:xfrm>
            <a:custGeom>
              <a:avLst/>
              <a:gdLst/>
              <a:ahLst/>
              <a:cxnLst/>
              <a:rect l="l" t="t" r="r" b="b"/>
              <a:pathLst>
                <a:path w="342" h="178" extrusionOk="0">
                  <a:moveTo>
                    <a:pt x="174" y="1"/>
                  </a:moveTo>
                  <a:cubicBezTo>
                    <a:pt x="155" y="1"/>
                    <a:pt x="137" y="3"/>
                    <a:pt x="127" y="8"/>
                  </a:cubicBezTo>
                  <a:lnTo>
                    <a:pt x="114" y="8"/>
                  </a:lnTo>
                  <a:cubicBezTo>
                    <a:pt x="89" y="14"/>
                    <a:pt x="39" y="26"/>
                    <a:pt x="26" y="64"/>
                  </a:cubicBezTo>
                  <a:lnTo>
                    <a:pt x="26" y="71"/>
                  </a:lnTo>
                  <a:cubicBezTo>
                    <a:pt x="1" y="146"/>
                    <a:pt x="95" y="178"/>
                    <a:pt x="152" y="178"/>
                  </a:cubicBezTo>
                  <a:cubicBezTo>
                    <a:pt x="209" y="178"/>
                    <a:pt x="341" y="127"/>
                    <a:pt x="266" y="58"/>
                  </a:cubicBezTo>
                  <a:lnTo>
                    <a:pt x="266" y="52"/>
                  </a:lnTo>
                  <a:cubicBezTo>
                    <a:pt x="266" y="13"/>
                    <a:pt x="216"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3" name="Google Shape;253;p39"/>
            <p:cNvSpPr/>
            <p:nvPr/>
          </p:nvSpPr>
          <p:spPr>
            <a:xfrm>
              <a:off x="6222450" y="2917375"/>
              <a:ext cx="5175" cy="2075"/>
            </a:xfrm>
            <a:custGeom>
              <a:avLst/>
              <a:gdLst/>
              <a:ahLst/>
              <a:cxnLst/>
              <a:rect l="l" t="t" r="r" b="b"/>
              <a:pathLst>
                <a:path w="207" h="83" extrusionOk="0">
                  <a:moveTo>
                    <a:pt x="112" y="1"/>
                  </a:moveTo>
                  <a:cubicBezTo>
                    <a:pt x="58" y="1"/>
                    <a:pt x="0" y="27"/>
                    <a:pt x="40" y="62"/>
                  </a:cubicBezTo>
                  <a:cubicBezTo>
                    <a:pt x="52" y="76"/>
                    <a:pt x="76" y="82"/>
                    <a:pt x="101" y="82"/>
                  </a:cubicBezTo>
                  <a:cubicBezTo>
                    <a:pt x="152" y="82"/>
                    <a:pt x="206" y="56"/>
                    <a:pt x="172" y="17"/>
                  </a:cubicBezTo>
                  <a:cubicBezTo>
                    <a:pt x="159" y="6"/>
                    <a:pt x="136" y="1"/>
                    <a:pt x="1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4" name="Google Shape;254;p39"/>
            <p:cNvSpPr/>
            <p:nvPr/>
          </p:nvSpPr>
          <p:spPr>
            <a:xfrm>
              <a:off x="6216650" y="2869750"/>
              <a:ext cx="7900" cy="4650"/>
            </a:xfrm>
            <a:custGeom>
              <a:avLst/>
              <a:gdLst/>
              <a:ahLst/>
              <a:cxnLst/>
              <a:rect l="l" t="t" r="r" b="b"/>
              <a:pathLst>
                <a:path w="316" h="186" extrusionOk="0">
                  <a:moveTo>
                    <a:pt x="151" y="0"/>
                  </a:moveTo>
                  <a:cubicBezTo>
                    <a:pt x="108" y="0"/>
                    <a:pt x="64" y="15"/>
                    <a:pt x="26" y="43"/>
                  </a:cubicBezTo>
                  <a:cubicBezTo>
                    <a:pt x="7" y="56"/>
                    <a:pt x="0" y="74"/>
                    <a:pt x="0" y="100"/>
                  </a:cubicBezTo>
                  <a:cubicBezTo>
                    <a:pt x="7" y="131"/>
                    <a:pt x="32" y="156"/>
                    <a:pt x="64" y="169"/>
                  </a:cubicBezTo>
                  <a:lnTo>
                    <a:pt x="95" y="175"/>
                  </a:lnTo>
                  <a:cubicBezTo>
                    <a:pt x="111" y="182"/>
                    <a:pt x="128" y="186"/>
                    <a:pt x="144" y="186"/>
                  </a:cubicBezTo>
                  <a:cubicBezTo>
                    <a:pt x="174" y="186"/>
                    <a:pt x="203" y="174"/>
                    <a:pt x="228" y="150"/>
                  </a:cubicBezTo>
                  <a:cubicBezTo>
                    <a:pt x="272" y="131"/>
                    <a:pt x="316" y="93"/>
                    <a:pt x="272" y="43"/>
                  </a:cubicBezTo>
                  <a:cubicBezTo>
                    <a:pt x="237" y="15"/>
                    <a:pt x="194" y="0"/>
                    <a:pt x="1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5" name="Google Shape;255;p39"/>
            <p:cNvSpPr/>
            <p:nvPr/>
          </p:nvSpPr>
          <p:spPr>
            <a:xfrm>
              <a:off x="6339950" y="2838750"/>
              <a:ext cx="6275" cy="3400"/>
            </a:xfrm>
            <a:custGeom>
              <a:avLst/>
              <a:gdLst/>
              <a:ahLst/>
              <a:cxnLst/>
              <a:rect l="l" t="t" r="r" b="b"/>
              <a:pathLst>
                <a:path w="251" h="136" extrusionOk="0">
                  <a:moveTo>
                    <a:pt x="132" y="1"/>
                  </a:moveTo>
                  <a:cubicBezTo>
                    <a:pt x="101" y="1"/>
                    <a:pt x="70" y="12"/>
                    <a:pt x="45" y="34"/>
                  </a:cubicBezTo>
                  <a:cubicBezTo>
                    <a:pt x="1" y="78"/>
                    <a:pt x="51" y="104"/>
                    <a:pt x="101" y="116"/>
                  </a:cubicBezTo>
                  <a:lnTo>
                    <a:pt x="89" y="116"/>
                  </a:lnTo>
                  <a:cubicBezTo>
                    <a:pt x="101" y="122"/>
                    <a:pt x="114" y="122"/>
                    <a:pt x="127" y="129"/>
                  </a:cubicBezTo>
                  <a:cubicBezTo>
                    <a:pt x="135" y="133"/>
                    <a:pt x="152" y="136"/>
                    <a:pt x="170" y="136"/>
                  </a:cubicBezTo>
                  <a:cubicBezTo>
                    <a:pt x="207" y="136"/>
                    <a:pt x="251" y="125"/>
                    <a:pt x="247" y="91"/>
                  </a:cubicBezTo>
                  <a:cubicBezTo>
                    <a:pt x="240" y="78"/>
                    <a:pt x="240" y="59"/>
                    <a:pt x="234" y="53"/>
                  </a:cubicBezTo>
                  <a:cubicBezTo>
                    <a:pt x="209" y="18"/>
                    <a:pt x="171" y="1"/>
                    <a:pt x="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6" name="Google Shape;256;p39"/>
            <p:cNvSpPr/>
            <p:nvPr/>
          </p:nvSpPr>
          <p:spPr>
            <a:xfrm>
              <a:off x="6334425" y="2858325"/>
              <a:ext cx="5225" cy="3125"/>
            </a:xfrm>
            <a:custGeom>
              <a:avLst/>
              <a:gdLst/>
              <a:ahLst/>
              <a:cxnLst/>
              <a:rect l="l" t="t" r="r" b="b"/>
              <a:pathLst>
                <a:path w="209" h="125" extrusionOk="0">
                  <a:moveTo>
                    <a:pt x="86" y="1"/>
                  </a:moveTo>
                  <a:cubicBezTo>
                    <a:pt x="56" y="1"/>
                    <a:pt x="24" y="11"/>
                    <a:pt x="32" y="40"/>
                  </a:cubicBezTo>
                  <a:cubicBezTo>
                    <a:pt x="39" y="65"/>
                    <a:pt x="45" y="46"/>
                    <a:pt x="26" y="71"/>
                  </a:cubicBezTo>
                  <a:cubicBezTo>
                    <a:pt x="1" y="105"/>
                    <a:pt x="57" y="124"/>
                    <a:pt x="106" y="124"/>
                  </a:cubicBezTo>
                  <a:cubicBezTo>
                    <a:pt x="131" y="124"/>
                    <a:pt x="154" y="119"/>
                    <a:pt x="165" y="109"/>
                  </a:cubicBezTo>
                  <a:cubicBezTo>
                    <a:pt x="209" y="65"/>
                    <a:pt x="165" y="33"/>
                    <a:pt x="127" y="8"/>
                  </a:cubicBezTo>
                  <a:cubicBezTo>
                    <a:pt x="118" y="4"/>
                    <a:pt x="102" y="1"/>
                    <a:pt x="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7" name="Google Shape;257;p39"/>
            <p:cNvSpPr/>
            <p:nvPr/>
          </p:nvSpPr>
          <p:spPr>
            <a:xfrm>
              <a:off x="6320550" y="2893825"/>
              <a:ext cx="9225" cy="4325"/>
            </a:xfrm>
            <a:custGeom>
              <a:avLst/>
              <a:gdLst/>
              <a:ahLst/>
              <a:cxnLst/>
              <a:rect l="l" t="t" r="r" b="b"/>
              <a:pathLst>
                <a:path w="369" h="173" extrusionOk="0">
                  <a:moveTo>
                    <a:pt x="196" y="1"/>
                  </a:moveTo>
                  <a:cubicBezTo>
                    <a:pt x="171" y="1"/>
                    <a:pt x="152" y="1"/>
                    <a:pt x="133" y="7"/>
                  </a:cubicBezTo>
                  <a:cubicBezTo>
                    <a:pt x="121" y="13"/>
                    <a:pt x="102" y="20"/>
                    <a:pt x="89" y="26"/>
                  </a:cubicBezTo>
                  <a:cubicBezTo>
                    <a:pt x="1" y="76"/>
                    <a:pt x="83" y="158"/>
                    <a:pt x="152" y="171"/>
                  </a:cubicBezTo>
                  <a:cubicBezTo>
                    <a:pt x="159" y="172"/>
                    <a:pt x="166" y="172"/>
                    <a:pt x="175" y="172"/>
                  </a:cubicBezTo>
                  <a:cubicBezTo>
                    <a:pt x="243" y="172"/>
                    <a:pt x="369" y="148"/>
                    <a:pt x="335" y="64"/>
                  </a:cubicBezTo>
                  <a:cubicBezTo>
                    <a:pt x="316" y="39"/>
                    <a:pt x="291" y="13"/>
                    <a:pt x="259" y="13"/>
                  </a:cubicBezTo>
                  <a:lnTo>
                    <a:pt x="253" y="13"/>
                  </a:lnTo>
                  <a:cubicBezTo>
                    <a:pt x="240" y="7"/>
                    <a:pt x="228" y="7"/>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8" name="Google Shape;258;p39"/>
            <p:cNvSpPr/>
            <p:nvPr/>
          </p:nvSpPr>
          <p:spPr>
            <a:xfrm>
              <a:off x="6460425" y="2793875"/>
              <a:ext cx="9000" cy="4600"/>
            </a:xfrm>
            <a:custGeom>
              <a:avLst/>
              <a:gdLst/>
              <a:ahLst/>
              <a:cxnLst/>
              <a:rect l="l" t="t" r="r" b="b"/>
              <a:pathLst>
                <a:path w="360" h="184" extrusionOk="0">
                  <a:moveTo>
                    <a:pt x="178" y="0"/>
                  </a:moveTo>
                  <a:cubicBezTo>
                    <a:pt x="154" y="0"/>
                    <a:pt x="130" y="4"/>
                    <a:pt x="107" y="13"/>
                  </a:cubicBezTo>
                  <a:cubicBezTo>
                    <a:pt x="57" y="32"/>
                    <a:pt x="0" y="82"/>
                    <a:pt x="51" y="133"/>
                  </a:cubicBezTo>
                  <a:cubicBezTo>
                    <a:pt x="88" y="166"/>
                    <a:pt x="135" y="183"/>
                    <a:pt x="182" y="183"/>
                  </a:cubicBezTo>
                  <a:cubicBezTo>
                    <a:pt x="205" y="183"/>
                    <a:pt x="229" y="179"/>
                    <a:pt x="252" y="170"/>
                  </a:cubicBezTo>
                  <a:cubicBezTo>
                    <a:pt x="303" y="152"/>
                    <a:pt x="360" y="101"/>
                    <a:pt x="309" y="51"/>
                  </a:cubicBezTo>
                  <a:cubicBezTo>
                    <a:pt x="271" y="17"/>
                    <a:pt x="225" y="0"/>
                    <a:pt x="1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9" name="Google Shape;259;p39"/>
            <p:cNvSpPr/>
            <p:nvPr/>
          </p:nvSpPr>
          <p:spPr>
            <a:xfrm>
              <a:off x="6451750" y="2810700"/>
              <a:ext cx="7900" cy="5500"/>
            </a:xfrm>
            <a:custGeom>
              <a:avLst/>
              <a:gdLst/>
              <a:ahLst/>
              <a:cxnLst/>
              <a:rect l="l" t="t" r="r" b="b"/>
              <a:pathLst>
                <a:path w="316" h="220" extrusionOk="0">
                  <a:moveTo>
                    <a:pt x="199" y="0"/>
                  </a:moveTo>
                  <a:cubicBezTo>
                    <a:pt x="183" y="0"/>
                    <a:pt x="169" y="3"/>
                    <a:pt x="158" y="8"/>
                  </a:cubicBezTo>
                  <a:cubicBezTo>
                    <a:pt x="168" y="3"/>
                    <a:pt x="169" y="1"/>
                    <a:pt x="165" y="1"/>
                  </a:cubicBezTo>
                  <a:cubicBezTo>
                    <a:pt x="154" y="1"/>
                    <a:pt x="107" y="15"/>
                    <a:pt x="107" y="15"/>
                  </a:cubicBezTo>
                  <a:cubicBezTo>
                    <a:pt x="88" y="27"/>
                    <a:pt x="63" y="34"/>
                    <a:pt x="44" y="46"/>
                  </a:cubicBezTo>
                  <a:cubicBezTo>
                    <a:pt x="19" y="59"/>
                    <a:pt x="0" y="84"/>
                    <a:pt x="0" y="109"/>
                  </a:cubicBezTo>
                  <a:cubicBezTo>
                    <a:pt x="0" y="116"/>
                    <a:pt x="0" y="122"/>
                    <a:pt x="0" y="122"/>
                  </a:cubicBezTo>
                  <a:cubicBezTo>
                    <a:pt x="6" y="188"/>
                    <a:pt x="87" y="220"/>
                    <a:pt x="164" y="220"/>
                  </a:cubicBezTo>
                  <a:cubicBezTo>
                    <a:pt x="241" y="220"/>
                    <a:pt x="316" y="188"/>
                    <a:pt x="309" y="128"/>
                  </a:cubicBezTo>
                  <a:cubicBezTo>
                    <a:pt x="303" y="109"/>
                    <a:pt x="297" y="90"/>
                    <a:pt x="290" y="78"/>
                  </a:cubicBezTo>
                  <a:cubicBezTo>
                    <a:pt x="284" y="71"/>
                    <a:pt x="284" y="65"/>
                    <a:pt x="278" y="59"/>
                  </a:cubicBezTo>
                  <a:cubicBezTo>
                    <a:pt x="282" y="18"/>
                    <a:pt x="238" y="0"/>
                    <a:pt x="1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0" name="Google Shape;260;p39"/>
            <p:cNvSpPr/>
            <p:nvPr/>
          </p:nvSpPr>
          <p:spPr>
            <a:xfrm>
              <a:off x="6471750" y="2817150"/>
              <a:ext cx="7700" cy="4850"/>
            </a:xfrm>
            <a:custGeom>
              <a:avLst/>
              <a:gdLst/>
              <a:ahLst/>
              <a:cxnLst/>
              <a:rect l="l" t="t" r="r" b="b"/>
              <a:pathLst>
                <a:path w="308" h="194" extrusionOk="0">
                  <a:moveTo>
                    <a:pt x="158" y="0"/>
                  </a:moveTo>
                  <a:cubicBezTo>
                    <a:pt x="88" y="0"/>
                    <a:pt x="17" y="27"/>
                    <a:pt x="7" y="85"/>
                  </a:cubicBezTo>
                  <a:lnTo>
                    <a:pt x="7" y="103"/>
                  </a:lnTo>
                  <a:cubicBezTo>
                    <a:pt x="1" y="162"/>
                    <a:pt x="74" y="193"/>
                    <a:pt x="149" y="193"/>
                  </a:cubicBezTo>
                  <a:cubicBezTo>
                    <a:pt x="220" y="193"/>
                    <a:pt x="291" y="165"/>
                    <a:pt x="298" y="103"/>
                  </a:cubicBezTo>
                  <a:cubicBezTo>
                    <a:pt x="298" y="97"/>
                    <a:pt x="298" y="97"/>
                    <a:pt x="298" y="91"/>
                  </a:cubicBezTo>
                  <a:cubicBezTo>
                    <a:pt x="307" y="32"/>
                    <a:pt x="234" y="0"/>
                    <a:pt x="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1" name="Google Shape;261;p39"/>
            <p:cNvSpPr/>
            <p:nvPr/>
          </p:nvSpPr>
          <p:spPr>
            <a:xfrm>
              <a:off x="6466725" y="2806175"/>
              <a:ext cx="8225" cy="4725"/>
            </a:xfrm>
            <a:custGeom>
              <a:avLst/>
              <a:gdLst/>
              <a:ahLst/>
              <a:cxnLst/>
              <a:rect l="l" t="t" r="r" b="b"/>
              <a:pathLst>
                <a:path w="329" h="189" extrusionOk="0">
                  <a:moveTo>
                    <a:pt x="183" y="0"/>
                  </a:moveTo>
                  <a:cubicBezTo>
                    <a:pt x="120" y="0"/>
                    <a:pt x="0" y="19"/>
                    <a:pt x="26" y="107"/>
                  </a:cubicBezTo>
                  <a:cubicBezTo>
                    <a:pt x="41" y="158"/>
                    <a:pt x="89" y="188"/>
                    <a:pt x="143" y="188"/>
                  </a:cubicBezTo>
                  <a:cubicBezTo>
                    <a:pt x="156" y="188"/>
                    <a:pt x="170" y="187"/>
                    <a:pt x="183" y="183"/>
                  </a:cubicBezTo>
                  <a:cubicBezTo>
                    <a:pt x="202" y="177"/>
                    <a:pt x="215" y="170"/>
                    <a:pt x="234" y="158"/>
                  </a:cubicBezTo>
                  <a:lnTo>
                    <a:pt x="246" y="158"/>
                  </a:lnTo>
                  <a:cubicBezTo>
                    <a:pt x="284" y="145"/>
                    <a:pt x="328" y="107"/>
                    <a:pt x="309" y="63"/>
                  </a:cubicBezTo>
                  <a:cubicBezTo>
                    <a:pt x="284" y="13"/>
                    <a:pt x="227" y="6"/>
                    <a:pt x="1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2" name="Google Shape;262;p39"/>
            <p:cNvSpPr/>
            <p:nvPr/>
          </p:nvSpPr>
          <p:spPr>
            <a:xfrm>
              <a:off x="6480575" y="2799175"/>
              <a:ext cx="12175" cy="5850"/>
            </a:xfrm>
            <a:custGeom>
              <a:avLst/>
              <a:gdLst/>
              <a:ahLst/>
              <a:cxnLst/>
              <a:rect l="l" t="t" r="r" b="b"/>
              <a:pathLst>
                <a:path w="487" h="234" extrusionOk="0">
                  <a:moveTo>
                    <a:pt x="319" y="0"/>
                  </a:moveTo>
                  <a:cubicBezTo>
                    <a:pt x="284" y="0"/>
                    <a:pt x="251" y="6"/>
                    <a:pt x="228" y="15"/>
                  </a:cubicBezTo>
                  <a:cubicBezTo>
                    <a:pt x="254" y="15"/>
                    <a:pt x="241" y="15"/>
                    <a:pt x="203" y="22"/>
                  </a:cubicBezTo>
                  <a:lnTo>
                    <a:pt x="153" y="40"/>
                  </a:lnTo>
                  <a:cubicBezTo>
                    <a:pt x="121" y="59"/>
                    <a:pt x="96" y="85"/>
                    <a:pt x="71" y="110"/>
                  </a:cubicBezTo>
                  <a:cubicBezTo>
                    <a:pt x="1" y="189"/>
                    <a:pt x="117" y="234"/>
                    <a:pt x="211" y="234"/>
                  </a:cubicBezTo>
                  <a:cubicBezTo>
                    <a:pt x="244" y="234"/>
                    <a:pt x="273" y="228"/>
                    <a:pt x="291" y="217"/>
                  </a:cubicBezTo>
                  <a:cubicBezTo>
                    <a:pt x="298" y="211"/>
                    <a:pt x="304" y="211"/>
                    <a:pt x="310" y="204"/>
                  </a:cubicBezTo>
                  <a:cubicBezTo>
                    <a:pt x="355" y="204"/>
                    <a:pt x="399" y="198"/>
                    <a:pt x="437" y="173"/>
                  </a:cubicBezTo>
                  <a:cubicBezTo>
                    <a:pt x="468" y="167"/>
                    <a:pt x="487" y="135"/>
                    <a:pt x="487" y="104"/>
                  </a:cubicBezTo>
                  <a:cubicBezTo>
                    <a:pt x="487" y="29"/>
                    <a:pt x="398" y="0"/>
                    <a:pt x="3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3" name="Google Shape;263;p39"/>
            <p:cNvSpPr/>
            <p:nvPr/>
          </p:nvSpPr>
          <p:spPr>
            <a:xfrm>
              <a:off x="6491000" y="2829500"/>
              <a:ext cx="9950" cy="5000"/>
            </a:xfrm>
            <a:custGeom>
              <a:avLst/>
              <a:gdLst/>
              <a:ahLst/>
              <a:cxnLst/>
              <a:rect l="l" t="t" r="r" b="b"/>
              <a:pathLst>
                <a:path w="398" h="200" extrusionOk="0">
                  <a:moveTo>
                    <a:pt x="212" y="0"/>
                  </a:moveTo>
                  <a:cubicBezTo>
                    <a:pt x="162" y="0"/>
                    <a:pt x="111" y="16"/>
                    <a:pt x="83" y="45"/>
                  </a:cubicBezTo>
                  <a:lnTo>
                    <a:pt x="89" y="45"/>
                  </a:lnTo>
                  <a:lnTo>
                    <a:pt x="70" y="57"/>
                  </a:lnTo>
                  <a:cubicBezTo>
                    <a:pt x="1" y="127"/>
                    <a:pt x="102" y="183"/>
                    <a:pt x="165" y="196"/>
                  </a:cubicBezTo>
                  <a:cubicBezTo>
                    <a:pt x="173" y="198"/>
                    <a:pt x="185" y="199"/>
                    <a:pt x="199" y="199"/>
                  </a:cubicBezTo>
                  <a:cubicBezTo>
                    <a:pt x="273" y="199"/>
                    <a:pt x="397" y="168"/>
                    <a:pt x="360" y="83"/>
                  </a:cubicBezTo>
                  <a:lnTo>
                    <a:pt x="354" y="70"/>
                  </a:lnTo>
                  <a:cubicBezTo>
                    <a:pt x="330" y="22"/>
                    <a:pt x="271"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4" name="Google Shape;264;p39"/>
            <p:cNvSpPr/>
            <p:nvPr/>
          </p:nvSpPr>
          <p:spPr>
            <a:xfrm>
              <a:off x="6448900" y="2849100"/>
              <a:ext cx="10600" cy="5575"/>
            </a:xfrm>
            <a:custGeom>
              <a:avLst/>
              <a:gdLst/>
              <a:ahLst/>
              <a:cxnLst/>
              <a:rect l="l" t="t" r="r" b="b"/>
              <a:pathLst>
                <a:path w="424" h="223" extrusionOk="0">
                  <a:moveTo>
                    <a:pt x="297" y="0"/>
                  </a:moveTo>
                  <a:cubicBezTo>
                    <a:pt x="224" y="0"/>
                    <a:pt x="151" y="16"/>
                    <a:pt x="89" y="49"/>
                  </a:cubicBezTo>
                  <a:cubicBezTo>
                    <a:pt x="1" y="99"/>
                    <a:pt x="45" y="175"/>
                    <a:pt x="114" y="207"/>
                  </a:cubicBezTo>
                  <a:cubicBezTo>
                    <a:pt x="139" y="217"/>
                    <a:pt x="170" y="223"/>
                    <a:pt x="200" y="223"/>
                  </a:cubicBezTo>
                  <a:cubicBezTo>
                    <a:pt x="261" y="223"/>
                    <a:pt x="324" y="200"/>
                    <a:pt x="354" y="150"/>
                  </a:cubicBezTo>
                  <a:cubicBezTo>
                    <a:pt x="373" y="125"/>
                    <a:pt x="354" y="81"/>
                    <a:pt x="392" y="68"/>
                  </a:cubicBezTo>
                  <a:cubicBezTo>
                    <a:pt x="423" y="49"/>
                    <a:pt x="392" y="11"/>
                    <a:pt x="366" y="5"/>
                  </a:cubicBezTo>
                  <a:cubicBezTo>
                    <a:pt x="344" y="2"/>
                    <a:pt x="320"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5" name="Google Shape;265;p39"/>
            <p:cNvSpPr/>
            <p:nvPr/>
          </p:nvSpPr>
          <p:spPr>
            <a:xfrm>
              <a:off x="6456175" y="2830750"/>
              <a:ext cx="4900" cy="2775"/>
            </a:xfrm>
            <a:custGeom>
              <a:avLst/>
              <a:gdLst/>
              <a:ahLst/>
              <a:cxnLst/>
              <a:rect l="l" t="t" r="r" b="b"/>
              <a:pathLst>
                <a:path w="196" h="111" extrusionOk="0">
                  <a:moveTo>
                    <a:pt x="92" y="0"/>
                  </a:moveTo>
                  <a:cubicBezTo>
                    <a:pt x="54" y="0"/>
                    <a:pt x="12" y="11"/>
                    <a:pt x="12" y="45"/>
                  </a:cubicBezTo>
                  <a:cubicBezTo>
                    <a:pt x="12" y="51"/>
                    <a:pt x="12" y="58"/>
                    <a:pt x="12" y="64"/>
                  </a:cubicBezTo>
                  <a:cubicBezTo>
                    <a:pt x="1" y="100"/>
                    <a:pt x="33" y="110"/>
                    <a:pt x="67" y="110"/>
                  </a:cubicBezTo>
                  <a:cubicBezTo>
                    <a:pt x="87" y="110"/>
                    <a:pt x="108" y="107"/>
                    <a:pt x="120" y="102"/>
                  </a:cubicBezTo>
                  <a:cubicBezTo>
                    <a:pt x="126" y="96"/>
                    <a:pt x="132" y="96"/>
                    <a:pt x="145" y="96"/>
                  </a:cubicBezTo>
                  <a:cubicBezTo>
                    <a:pt x="195" y="77"/>
                    <a:pt x="189" y="26"/>
                    <a:pt x="139" y="7"/>
                  </a:cubicBezTo>
                  <a:cubicBezTo>
                    <a:pt x="128" y="3"/>
                    <a:pt x="110" y="0"/>
                    <a:pt x="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6" name="Google Shape;266;p39"/>
            <p:cNvSpPr/>
            <p:nvPr/>
          </p:nvSpPr>
          <p:spPr>
            <a:xfrm>
              <a:off x="6435100" y="2831350"/>
              <a:ext cx="6050" cy="2925"/>
            </a:xfrm>
            <a:custGeom>
              <a:avLst/>
              <a:gdLst/>
              <a:ahLst/>
              <a:cxnLst/>
              <a:rect l="l" t="t" r="r" b="b"/>
              <a:pathLst>
                <a:path w="242" h="117" extrusionOk="0">
                  <a:moveTo>
                    <a:pt x="139" y="0"/>
                  </a:moveTo>
                  <a:cubicBezTo>
                    <a:pt x="131" y="0"/>
                    <a:pt x="123" y="1"/>
                    <a:pt x="117" y="2"/>
                  </a:cubicBezTo>
                  <a:cubicBezTo>
                    <a:pt x="117" y="2"/>
                    <a:pt x="117" y="2"/>
                    <a:pt x="117" y="2"/>
                  </a:cubicBezTo>
                  <a:lnTo>
                    <a:pt x="117" y="2"/>
                  </a:lnTo>
                  <a:cubicBezTo>
                    <a:pt x="77" y="6"/>
                    <a:pt x="0" y="37"/>
                    <a:pt x="42" y="84"/>
                  </a:cubicBezTo>
                  <a:cubicBezTo>
                    <a:pt x="67" y="103"/>
                    <a:pt x="92" y="116"/>
                    <a:pt x="124" y="116"/>
                  </a:cubicBezTo>
                  <a:cubicBezTo>
                    <a:pt x="127" y="116"/>
                    <a:pt x="131" y="117"/>
                    <a:pt x="134" y="117"/>
                  </a:cubicBezTo>
                  <a:cubicBezTo>
                    <a:pt x="174" y="117"/>
                    <a:pt x="241" y="88"/>
                    <a:pt x="210" y="45"/>
                  </a:cubicBezTo>
                  <a:lnTo>
                    <a:pt x="210" y="45"/>
                  </a:lnTo>
                  <a:cubicBezTo>
                    <a:pt x="211" y="44"/>
                    <a:pt x="212" y="43"/>
                    <a:pt x="212" y="40"/>
                  </a:cubicBezTo>
                  <a:cubicBezTo>
                    <a:pt x="217" y="10"/>
                    <a:pt x="171"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7" name="Google Shape;267;p39"/>
            <p:cNvSpPr/>
            <p:nvPr/>
          </p:nvSpPr>
          <p:spPr>
            <a:xfrm>
              <a:off x="6433350" y="2804125"/>
              <a:ext cx="5375" cy="2725"/>
            </a:xfrm>
            <a:custGeom>
              <a:avLst/>
              <a:gdLst/>
              <a:ahLst/>
              <a:cxnLst/>
              <a:rect l="l" t="t" r="r" b="b"/>
              <a:pathLst>
                <a:path w="215" h="109" extrusionOk="0">
                  <a:moveTo>
                    <a:pt x="95" y="0"/>
                  </a:moveTo>
                  <a:cubicBezTo>
                    <a:pt x="69" y="0"/>
                    <a:pt x="43" y="11"/>
                    <a:pt x="30" y="38"/>
                  </a:cubicBezTo>
                  <a:lnTo>
                    <a:pt x="17" y="63"/>
                  </a:lnTo>
                  <a:cubicBezTo>
                    <a:pt x="0" y="97"/>
                    <a:pt x="42" y="108"/>
                    <a:pt x="80" y="108"/>
                  </a:cubicBezTo>
                  <a:cubicBezTo>
                    <a:pt x="98" y="108"/>
                    <a:pt x="116" y="105"/>
                    <a:pt x="124" y="101"/>
                  </a:cubicBezTo>
                  <a:lnTo>
                    <a:pt x="162" y="82"/>
                  </a:lnTo>
                  <a:cubicBezTo>
                    <a:pt x="214" y="52"/>
                    <a:pt x="153" y="0"/>
                    <a:pt x="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8" name="Google Shape;268;p39"/>
            <p:cNvSpPr/>
            <p:nvPr/>
          </p:nvSpPr>
          <p:spPr>
            <a:xfrm>
              <a:off x="6419900" y="2847025"/>
              <a:ext cx="8050" cy="3475"/>
            </a:xfrm>
            <a:custGeom>
              <a:avLst/>
              <a:gdLst/>
              <a:ahLst/>
              <a:cxnLst/>
              <a:rect l="l" t="t" r="r" b="b"/>
              <a:pathLst>
                <a:path w="322" h="139" extrusionOk="0">
                  <a:moveTo>
                    <a:pt x="134" y="1"/>
                  </a:moveTo>
                  <a:cubicBezTo>
                    <a:pt x="91" y="1"/>
                    <a:pt x="45" y="14"/>
                    <a:pt x="25" y="50"/>
                  </a:cubicBezTo>
                  <a:cubicBezTo>
                    <a:pt x="0" y="107"/>
                    <a:pt x="95" y="138"/>
                    <a:pt x="139" y="138"/>
                  </a:cubicBezTo>
                  <a:cubicBezTo>
                    <a:pt x="221" y="138"/>
                    <a:pt x="322" y="56"/>
                    <a:pt x="202" y="12"/>
                  </a:cubicBezTo>
                  <a:cubicBezTo>
                    <a:pt x="184" y="5"/>
                    <a:pt x="159"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9" name="Google Shape;269;p39"/>
            <p:cNvSpPr/>
            <p:nvPr/>
          </p:nvSpPr>
          <p:spPr>
            <a:xfrm>
              <a:off x="6408225" y="2867700"/>
              <a:ext cx="9800" cy="5775"/>
            </a:xfrm>
            <a:custGeom>
              <a:avLst/>
              <a:gdLst/>
              <a:ahLst/>
              <a:cxnLst/>
              <a:rect l="l" t="t" r="r" b="b"/>
              <a:pathLst>
                <a:path w="392" h="231" extrusionOk="0">
                  <a:moveTo>
                    <a:pt x="186" y="0"/>
                  </a:moveTo>
                  <a:cubicBezTo>
                    <a:pt x="121" y="0"/>
                    <a:pt x="55" y="29"/>
                    <a:pt x="7" y="81"/>
                  </a:cubicBezTo>
                  <a:cubicBezTo>
                    <a:pt x="0" y="100"/>
                    <a:pt x="0" y="119"/>
                    <a:pt x="7" y="138"/>
                  </a:cubicBezTo>
                  <a:cubicBezTo>
                    <a:pt x="26" y="175"/>
                    <a:pt x="70" y="201"/>
                    <a:pt x="114" y="207"/>
                  </a:cubicBezTo>
                  <a:lnTo>
                    <a:pt x="95" y="207"/>
                  </a:lnTo>
                  <a:cubicBezTo>
                    <a:pt x="127" y="220"/>
                    <a:pt x="170" y="230"/>
                    <a:pt x="213" y="230"/>
                  </a:cubicBezTo>
                  <a:cubicBezTo>
                    <a:pt x="272" y="230"/>
                    <a:pt x="331" y="211"/>
                    <a:pt x="360" y="156"/>
                  </a:cubicBezTo>
                  <a:cubicBezTo>
                    <a:pt x="360" y="156"/>
                    <a:pt x="360" y="150"/>
                    <a:pt x="360" y="150"/>
                  </a:cubicBezTo>
                  <a:cubicBezTo>
                    <a:pt x="391" y="87"/>
                    <a:pt x="328" y="43"/>
                    <a:pt x="284" y="24"/>
                  </a:cubicBezTo>
                  <a:lnTo>
                    <a:pt x="272" y="18"/>
                  </a:lnTo>
                  <a:cubicBezTo>
                    <a:pt x="244" y="6"/>
                    <a:pt x="215"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0" name="Google Shape;270;p39"/>
            <p:cNvSpPr/>
            <p:nvPr/>
          </p:nvSpPr>
          <p:spPr>
            <a:xfrm>
              <a:off x="6409400" y="2872425"/>
              <a:ext cx="1050" cy="450"/>
            </a:xfrm>
            <a:custGeom>
              <a:avLst/>
              <a:gdLst/>
              <a:ahLst/>
              <a:cxnLst/>
              <a:rect l="l" t="t" r="r" b="b"/>
              <a:pathLst>
                <a:path w="42" h="18" extrusionOk="0">
                  <a:moveTo>
                    <a:pt x="6" y="0"/>
                  </a:moveTo>
                  <a:cubicBezTo>
                    <a:pt x="1" y="0"/>
                    <a:pt x="15" y="9"/>
                    <a:pt x="42" y="18"/>
                  </a:cubicBezTo>
                  <a:lnTo>
                    <a:pt x="23" y="5"/>
                  </a:lnTo>
                  <a:cubicBezTo>
                    <a:pt x="14" y="2"/>
                    <a:pt x="8" y="0"/>
                    <a:pt x="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1" name="Google Shape;271;p39"/>
            <p:cNvSpPr/>
            <p:nvPr/>
          </p:nvSpPr>
          <p:spPr>
            <a:xfrm>
              <a:off x="6291850" y="3006750"/>
              <a:ext cx="7750" cy="4575"/>
            </a:xfrm>
            <a:custGeom>
              <a:avLst/>
              <a:gdLst/>
              <a:ahLst/>
              <a:cxnLst/>
              <a:rect l="l" t="t" r="r" b="b"/>
              <a:pathLst>
                <a:path w="310" h="183" extrusionOk="0">
                  <a:moveTo>
                    <a:pt x="194" y="0"/>
                  </a:moveTo>
                  <a:cubicBezTo>
                    <a:pt x="147" y="0"/>
                    <a:pt x="98" y="16"/>
                    <a:pt x="77" y="37"/>
                  </a:cubicBezTo>
                  <a:cubicBezTo>
                    <a:pt x="1" y="75"/>
                    <a:pt x="39" y="151"/>
                    <a:pt x="102" y="170"/>
                  </a:cubicBezTo>
                  <a:cubicBezTo>
                    <a:pt x="120" y="178"/>
                    <a:pt x="147" y="183"/>
                    <a:pt x="176" y="183"/>
                  </a:cubicBezTo>
                  <a:cubicBezTo>
                    <a:pt x="237" y="183"/>
                    <a:pt x="306" y="161"/>
                    <a:pt x="310" y="100"/>
                  </a:cubicBezTo>
                  <a:cubicBezTo>
                    <a:pt x="310" y="88"/>
                    <a:pt x="310" y="75"/>
                    <a:pt x="304" y="63"/>
                  </a:cubicBezTo>
                  <a:cubicBezTo>
                    <a:pt x="291" y="17"/>
                    <a:pt x="243" y="0"/>
                    <a:pt x="1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2" name="Google Shape;272;p39"/>
            <p:cNvSpPr/>
            <p:nvPr/>
          </p:nvSpPr>
          <p:spPr>
            <a:xfrm>
              <a:off x="6309275" y="3016700"/>
              <a:ext cx="5450" cy="2775"/>
            </a:xfrm>
            <a:custGeom>
              <a:avLst/>
              <a:gdLst/>
              <a:ahLst/>
              <a:cxnLst/>
              <a:rect l="l" t="t" r="r" b="b"/>
              <a:pathLst>
                <a:path w="218" h="111" extrusionOk="0">
                  <a:moveTo>
                    <a:pt x="88" y="0"/>
                  </a:moveTo>
                  <a:cubicBezTo>
                    <a:pt x="45" y="0"/>
                    <a:pt x="1" y="13"/>
                    <a:pt x="17" y="49"/>
                  </a:cubicBezTo>
                  <a:cubicBezTo>
                    <a:pt x="29" y="68"/>
                    <a:pt x="42" y="87"/>
                    <a:pt x="61" y="100"/>
                  </a:cubicBezTo>
                  <a:cubicBezTo>
                    <a:pt x="72" y="106"/>
                    <a:pt x="96" y="111"/>
                    <a:pt x="122" y="111"/>
                  </a:cubicBezTo>
                  <a:cubicBezTo>
                    <a:pt x="168" y="111"/>
                    <a:pt x="218" y="96"/>
                    <a:pt x="193" y="56"/>
                  </a:cubicBezTo>
                  <a:cubicBezTo>
                    <a:pt x="181" y="37"/>
                    <a:pt x="168" y="18"/>
                    <a:pt x="149" y="11"/>
                  </a:cubicBezTo>
                  <a:cubicBezTo>
                    <a:pt x="137" y="5"/>
                    <a:pt x="113" y="0"/>
                    <a:pt x="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3" name="Google Shape;273;p39"/>
            <p:cNvSpPr/>
            <p:nvPr/>
          </p:nvSpPr>
          <p:spPr>
            <a:xfrm>
              <a:off x="6295575" y="3030800"/>
              <a:ext cx="6725" cy="3550"/>
            </a:xfrm>
            <a:custGeom>
              <a:avLst/>
              <a:gdLst/>
              <a:ahLst/>
              <a:cxnLst/>
              <a:rect l="l" t="t" r="r" b="b"/>
              <a:pathLst>
                <a:path w="269" h="142" extrusionOk="0">
                  <a:moveTo>
                    <a:pt x="187" y="0"/>
                  </a:moveTo>
                  <a:cubicBezTo>
                    <a:pt x="180" y="0"/>
                    <a:pt x="173" y="1"/>
                    <a:pt x="167" y="2"/>
                  </a:cubicBezTo>
                  <a:lnTo>
                    <a:pt x="180" y="9"/>
                  </a:lnTo>
                  <a:cubicBezTo>
                    <a:pt x="169" y="6"/>
                    <a:pt x="159" y="5"/>
                    <a:pt x="148" y="5"/>
                  </a:cubicBezTo>
                  <a:cubicBezTo>
                    <a:pt x="109" y="5"/>
                    <a:pt x="72" y="23"/>
                    <a:pt x="47" y="53"/>
                  </a:cubicBezTo>
                  <a:lnTo>
                    <a:pt x="35" y="66"/>
                  </a:lnTo>
                  <a:cubicBezTo>
                    <a:pt x="1" y="121"/>
                    <a:pt x="76" y="142"/>
                    <a:pt x="140" y="142"/>
                  </a:cubicBezTo>
                  <a:cubicBezTo>
                    <a:pt x="171" y="142"/>
                    <a:pt x="199" y="137"/>
                    <a:pt x="211" y="129"/>
                  </a:cubicBezTo>
                  <a:lnTo>
                    <a:pt x="230" y="122"/>
                  </a:lnTo>
                  <a:cubicBezTo>
                    <a:pt x="256" y="103"/>
                    <a:pt x="268" y="91"/>
                    <a:pt x="262" y="59"/>
                  </a:cubicBezTo>
                  <a:cubicBezTo>
                    <a:pt x="262" y="47"/>
                    <a:pt x="256" y="40"/>
                    <a:pt x="249" y="34"/>
                  </a:cubicBezTo>
                  <a:cubicBezTo>
                    <a:pt x="244" y="10"/>
                    <a:pt x="213"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4" name="Google Shape;274;p39"/>
            <p:cNvSpPr/>
            <p:nvPr/>
          </p:nvSpPr>
          <p:spPr>
            <a:xfrm>
              <a:off x="6278775" y="3034725"/>
              <a:ext cx="9325" cy="4825"/>
            </a:xfrm>
            <a:custGeom>
              <a:avLst/>
              <a:gdLst/>
              <a:ahLst/>
              <a:cxnLst/>
              <a:rect l="l" t="t" r="r" b="b"/>
              <a:pathLst>
                <a:path w="373" h="193" extrusionOk="0">
                  <a:moveTo>
                    <a:pt x="180" y="0"/>
                  </a:moveTo>
                  <a:cubicBezTo>
                    <a:pt x="155" y="0"/>
                    <a:pt x="131" y="5"/>
                    <a:pt x="108" y="16"/>
                  </a:cubicBezTo>
                  <a:cubicBezTo>
                    <a:pt x="57" y="28"/>
                    <a:pt x="0" y="85"/>
                    <a:pt x="51" y="142"/>
                  </a:cubicBezTo>
                  <a:cubicBezTo>
                    <a:pt x="89" y="176"/>
                    <a:pt x="138" y="192"/>
                    <a:pt x="189" y="192"/>
                  </a:cubicBezTo>
                  <a:cubicBezTo>
                    <a:pt x="214" y="192"/>
                    <a:pt x="240" y="188"/>
                    <a:pt x="265" y="180"/>
                  </a:cubicBezTo>
                  <a:cubicBezTo>
                    <a:pt x="316" y="161"/>
                    <a:pt x="373" y="104"/>
                    <a:pt x="322" y="54"/>
                  </a:cubicBezTo>
                  <a:cubicBezTo>
                    <a:pt x="280" y="20"/>
                    <a:pt x="230" y="0"/>
                    <a:pt x="1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5" name="Google Shape;275;p39"/>
            <p:cNvSpPr/>
            <p:nvPr/>
          </p:nvSpPr>
          <p:spPr>
            <a:xfrm>
              <a:off x="6282250" y="3021975"/>
              <a:ext cx="7075" cy="3475"/>
            </a:xfrm>
            <a:custGeom>
              <a:avLst/>
              <a:gdLst/>
              <a:ahLst/>
              <a:cxnLst/>
              <a:rect l="l" t="t" r="r" b="b"/>
              <a:pathLst>
                <a:path w="283" h="139" extrusionOk="0">
                  <a:moveTo>
                    <a:pt x="146" y="1"/>
                  </a:moveTo>
                  <a:cubicBezTo>
                    <a:pt x="125" y="1"/>
                    <a:pt x="106" y="4"/>
                    <a:pt x="95" y="9"/>
                  </a:cubicBezTo>
                  <a:cubicBezTo>
                    <a:pt x="0" y="40"/>
                    <a:pt x="44" y="116"/>
                    <a:pt x="120" y="135"/>
                  </a:cubicBezTo>
                  <a:cubicBezTo>
                    <a:pt x="135" y="137"/>
                    <a:pt x="152" y="139"/>
                    <a:pt x="169" y="139"/>
                  </a:cubicBezTo>
                  <a:cubicBezTo>
                    <a:pt x="208" y="139"/>
                    <a:pt x="246" y="128"/>
                    <a:pt x="259" y="84"/>
                  </a:cubicBezTo>
                  <a:cubicBezTo>
                    <a:pt x="282" y="24"/>
                    <a:pt x="205" y="1"/>
                    <a:pt x="1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6" name="Google Shape;276;p39"/>
            <p:cNvSpPr/>
            <p:nvPr/>
          </p:nvSpPr>
          <p:spPr>
            <a:xfrm>
              <a:off x="6301050" y="3050800"/>
              <a:ext cx="725" cy="325"/>
            </a:xfrm>
            <a:custGeom>
              <a:avLst/>
              <a:gdLst/>
              <a:ahLst/>
              <a:cxnLst/>
              <a:rect l="l" t="t" r="r" b="b"/>
              <a:pathLst>
                <a:path w="29" h="13" extrusionOk="0">
                  <a:moveTo>
                    <a:pt x="16" y="1"/>
                  </a:moveTo>
                  <a:cubicBezTo>
                    <a:pt x="9" y="1"/>
                    <a:pt x="1" y="5"/>
                    <a:pt x="5" y="10"/>
                  </a:cubicBezTo>
                  <a:cubicBezTo>
                    <a:pt x="7" y="12"/>
                    <a:pt x="10" y="12"/>
                    <a:pt x="13" y="12"/>
                  </a:cubicBezTo>
                  <a:cubicBezTo>
                    <a:pt x="20" y="12"/>
                    <a:pt x="28" y="8"/>
                    <a:pt x="24" y="3"/>
                  </a:cubicBezTo>
                  <a:cubicBezTo>
                    <a:pt x="22" y="2"/>
                    <a:pt x="19" y="1"/>
                    <a:pt x="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7" name="Google Shape;277;p39"/>
            <p:cNvSpPr/>
            <p:nvPr/>
          </p:nvSpPr>
          <p:spPr>
            <a:xfrm>
              <a:off x="6287200" y="3058825"/>
              <a:ext cx="7375" cy="3900"/>
            </a:xfrm>
            <a:custGeom>
              <a:avLst/>
              <a:gdLst/>
              <a:ahLst/>
              <a:cxnLst/>
              <a:rect l="l" t="t" r="r" b="b"/>
              <a:pathLst>
                <a:path w="295" h="156" extrusionOk="0">
                  <a:moveTo>
                    <a:pt x="110" y="0"/>
                  </a:moveTo>
                  <a:cubicBezTo>
                    <a:pt x="56" y="0"/>
                    <a:pt x="1" y="19"/>
                    <a:pt x="17" y="73"/>
                  </a:cubicBezTo>
                  <a:lnTo>
                    <a:pt x="29" y="105"/>
                  </a:lnTo>
                  <a:cubicBezTo>
                    <a:pt x="42" y="144"/>
                    <a:pt x="96" y="156"/>
                    <a:pt x="145" y="156"/>
                  </a:cubicBezTo>
                  <a:cubicBezTo>
                    <a:pt x="168" y="156"/>
                    <a:pt x="190" y="153"/>
                    <a:pt x="206" y="149"/>
                  </a:cubicBezTo>
                  <a:cubicBezTo>
                    <a:pt x="250" y="137"/>
                    <a:pt x="294" y="73"/>
                    <a:pt x="231" y="36"/>
                  </a:cubicBezTo>
                  <a:lnTo>
                    <a:pt x="193" y="17"/>
                  </a:lnTo>
                  <a:cubicBezTo>
                    <a:pt x="176" y="7"/>
                    <a:pt x="143" y="0"/>
                    <a:pt x="1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8" name="Google Shape;278;p39"/>
            <p:cNvSpPr/>
            <p:nvPr/>
          </p:nvSpPr>
          <p:spPr>
            <a:xfrm>
              <a:off x="6313225" y="3056425"/>
              <a:ext cx="6875" cy="4075"/>
            </a:xfrm>
            <a:custGeom>
              <a:avLst/>
              <a:gdLst/>
              <a:ahLst/>
              <a:cxnLst/>
              <a:rect l="l" t="t" r="r" b="b"/>
              <a:pathLst>
                <a:path w="275" h="163" extrusionOk="0">
                  <a:moveTo>
                    <a:pt x="127" y="1"/>
                  </a:moveTo>
                  <a:cubicBezTo>
                    <a:pt x="97" y="1"/>
                    <a:pt x="67" y="9"/>
                    <a:pt x="41" y="24"/>
                  </a:cubicBezTo>
                  <a:cubicBezTo>
                    <a:pt x="16" y="37"/>
                    <a:pt x="4" y="56"/>
                    <a:pt x="4" y="81"/>
                  </a:cubicBezTo>
                  <a:cubicBezTo>
                    <a:pt x="4" y="89"/>
                    <a:pt x="6" y="98"/>
                    <a:pt x="10" y="106"/>
                  </a:cubicBezTo>
                  <a:lnTo>
                    <a:pt x="10" y="106"/>
                  </a:lnTo>
                  <a:cubicBezTo>
                    <a:pt x="10" y="108"/>
                    <a:pt x="10" y="110"/>
                    <a:pt x="10" y="113"/>
                  </a:cubicBezTo>
                  <a:cubicBezTo>
                    <a:pt x="1" y="149"/>
                    <a:pt x="57" y="162"/>
                    <a:pt x="99" y="162"/>
                  </a:cubicBezTo>
                  <a:cubicBezTo>
                    <a:pt x="115" y="162"/>
                    <a:pt x="129" y="160"/>
                    <a:pt x="136" y="157"/>
                  </a:cubicBezTo>
                  <a:cubicBezTo>
                    <a:pt x="168" y="157"/>
                    <a:pt x="193" y="151"/>
                    <a:pt x="212" y="138"/>
                  </a:cubicBezTo>
                  <a:cubicBezTo>
                    <a:pt x="275" y="125"/>
                    <a:pt x="275" y="43"/>
                    <a:pt x="218" y="24"/>
                  </a:cubicBezTo>
                  <a:cubicBezTo>
                    <a:pt x="190" y="9"/>
                    <a:pt x="158"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9" name="Google Shape;279;p39"/>
            <p:cNvSpPr/>
            <p:nvPr/>
          </p:nvSpPr>
          <p:spPr>
            <a:xfrm>
              <a:off x="6323575" y="3031450"/>
              <a:ext cx="4050" cy="1700"/>
            </a:xfrm>
            <a:custGeom>
              <a:avLst/>
              <a:gdLst/>
              <a:ahLst/>
              <a:cxnLst/>
              <a:rect l="l" t="t" r="r" b="b"/>
              <a:pathLst>
                <a:path w="162" h="68" extrusionOk="0">
                  <a:moveTo>
                    <a:pt x="86" y="0"/>
                  </a:moveTo>
                  <a:cubicBezTo>
                    <a:pt x="45" y="0"/>
                    <a:pt x="1" y="22"/>
                    <a:pt x="31" y="52"/>
                  </a:cubicBezTo>
                  <a:cubicBezTo>
                    <a:pt x="42" y="63"/>
                    <a:pt x="61" y="68"/>
                    <a:pt x="81" y="68"/>
                  </a:cubicBezTo>
                  <a:cubicBezTo>
                    <a:pt x="121" y="68"/>
                    <a:pt x="161" y="48"/>
                    <a:pt x="132" y="14"/>
                  </a:cubicBezTo>
                  <a:cubicBezTo>
                    <a:pt x="122" y="5"/>
                    <a:pt x="105" y="0"/>
                    <a:pt x="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0" name="Google Shape;280;p39"/>
            <p:cNvSpPr/>
            <p:nvPr/>
          </p:nvSpPr>
          <p:spPr>
            <a:xfrm>
              <a:off x="6304950" y="3046850"/>
              <a:ext cx="8525" cy="4825"/>
            </a:xfrm>
            <a:custGeom>
              <a:avLst/>
              <a:gdLst/>
              <a:ahLst/>
              <a:cxnLst/>
              <a:rect l="l" t="t" r="r" b="b"/>
              <a:pathLst>
                <a:path w="341" h="193" extrusionOk="0">
                  <a:moveTo>
                    <a:pt x="219" y="0"/>
                  </a:moveTo>
                  <a:cubicBezTo>
                    <a:pt x="194" y="0"/>
                    <a:pt x="170" y="4"/>
                    <a:pt x="152" y="10"/>
                  </a:cubicBezTo>
                  <a:cubicBezTo>
                    <a:pt x="127" y="16"/>
                    <a:pt x="101" y="23"/>
                    <a:pt x="76" y="35"/>
                  </a:cubicBezTo>
                  <a:cubicBezTo>
                    <a:pt x="0" y="73"/>
                    <a:pt x="38" y="155"/>
                    <a:pt x="108" y="180"/>
                  </a:cubicBezTo>
                  <a:cubicBezTo>
                    <a:pt x="131" y="187"/>
                    <a:pt x="164" y="193"/>
                    <a:pt x="197" y="193"/>
                  </a:cubicBezTo>
                  <a:cubicBezTo>
                    <a:pt x="254" y="193"/>
                    <a:pt x="312" y="178"/>
                    <a:pt x="328" y="130"/>
                  </a:cubicBezTo>
                  <a:cubicBezTo>
                    <a:pt x="335" y="111"/>
                    <a:pt x="341" y="92"/>
                    <a:pt x="341" y="79"/>
                  </a:cubicBezTo>
                  <a:cubicBezTo>
                    <a:pt x="332" y="19"/>
                    <a:pt x="274" y="0"/>
                    <a:pt x="2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281" name="Google Shape;281;p39"/>
          <p:cNvGrpSpPr/>
          <p:nvPr/>
        </p:nvGrpSpPr>
        <p:grpSpPr>
          <a:xfrm rot="-2202197">
            <a:off x="-1450952" y="1779"/>
            <a:ext cx="5234037" cy="1654404"/>
            <a:chOff x="3936375" y="2384125"/>
            <a:chExt cx="1324325" cy="418600"/>
          </a:xfrm>
        </p:grpSpPr>
        <p:sp>
          <p:nvSpPr>
            <p:cNvPr id="282" name="Google Shape;282;p39"/>
            <p:cNvSpPr/>
            <p:nvPr/>
          </p:nvSpPr>
          <p:spPr>
            <a:xfrm>
              <a:off x="3936375" y="2384125"/>
              <a:ext cx="1324325" cy="353950"/>
            </a:xfrm>
            <a:custGeom>
              <a:avLst/>
              <a:gdLst/>
              <a:ahLst/>
              <a:cxnLst/>
              <a:rect l="l" t="t" r="r" b="b"/>
              <a:pathLst>
                <a:path w="52973" h="14158" extrusionOk="0">
                  <a:moveTo>
                    <a:pt x="13449" y="1"/>
                  </a:moveTo>
                  <a:cubicBezTo>
                    <a:pt x="11360" y="1"/>
                    <a:pt x="9308" y="780"/>
                    <a:pt x="7442" y="2338"/>
                  </a:cubicBezTo>
                  <a:cubicBezTo>
                    <a:pt x="6799" y="2868"/>
                    <a:pt x="6187" y="3574"/>
                    <a:pt x="5538" y="4312"/>
                  </a:cubicBezTo>
                  <a:cubicBezTo>
                    <a:pt x="4048" y="6013"/>
                    <a:pt x="2516" y="7762"/>
                    <a:pt x="499" y="7762"/>
                  </a:cubicBezTo>
                  <a:cubicBezTo>
                    <a:pt x="346" y="7762"/>
                    <a:pt x="190" y="7752"/>
                    <a:pt x="32" y="7731"/>
                  </a:cubicBezTo>
                  <a:lnTo>
                    <a:pt x="0" y="7939"/>
                  </a:lnTo>
                  <a:cubicBezTo>
                    <a:pt x="164" y="7960"/>
                    <a:pt x="325" y="7971"/>
                    <a:pt x="484" y="7971"/>
                  </a:cubicBezTo>
                  <a:cubicBezTo>
                    <a:pt x="2615" y="7971"/>
                    <a:pt x="4245" y="6112"/>
                    <a:pt x="5695" y="4451"/>
                  </a:cubicBezTo>
                  <a:cubicBezTo>
                    <a:pt x="6339" y="3720"/>
                    <a:pt x="6950" y="3026"/>
                    <a:pt x="7575" y="2502"/>
                  </a:cubicBezTo>
                  <a:cubicBezTo>
                    <a:pt x="9398" y="981"/>
                    <a:pt x="11405" y="218"/>
                    <a:pt x="13448" y="218"/>
                  </a:cubicBezTo>
                  <a:cubicBezTo>
                    <a:pt x="15385" y="218"/>
                    <a:pt x="17355" y="903"/>
                    <a:pt x="19230" y="2275"/>
                  </a:cubicBezTo>
                  <a:cubicBezTo>
                    <a:pt x="21046" y="3606"/>
                    <a:pt x="22535" y="5347"/>
                    <a:pt x="23973" y="7024"/>
                  </a:cubicBezTo>
                  <a:cubicBezTo>
                    <a:pt x="25449" y="8752"/>
                    <a:pt x="26975" y="10544"/>
                    <a:pt x="28861" y="11887"/>
                  </a:cubicBezTo>
                  <a:cubicBezTo>
                    <a:pt x="30721" y="13218"/>
                    <a:pt x="32323" y="14063"/>
                    <a:pt x="34505" y="14151"/>
                  </a:cubicBezTo>
                  <a:cubicBezTo>
                    <a:pt x="34632" y="14158"/>
                    <a:pt x="34751" y="14158"/>
                    <a:pt x="34871" y="14158"/>
                  </a:cubicBezTo>
                  <a:cubicBezTo>
                    <a:pt x="38346" y="14158"/>
                    <a:pt x="39955" y="12095"/>
                    <a:pt x="41525" y="10096"/>
                  </a:cubicBezTo>
                  <a:cubicBezTo>
                    <a:pt x="42541" y="8797"/>
                    <a:pt x="43588" y="7460"/>
                    <a:pt x="45145" y="6728"/>
                  </a:cubicBezTo>
                  <a:cubicBezTo>
                    <a:pt x="45816" y="6413"/>
                    <a:pt x="46391" y="6289"/>
                    <a:pt x="46924" y="6289"/>
                  </a:cubicBezTo>
                  <a:cubicBezTo>
                    <a:pt x="47779" y="6289"/>
                    <a:pt x="48525" y="6609"/>
                    <a:pt x="49384" y="6974"/>
                  </a:cubicBezTo>
                  <a:cubicBezTo>
                    <a:pt x="50349" y="7390"/>
                    <a:pt x="51440" y="7857"/>
                    <a:pt x="52960" y="7958"/>
                  </a:cubicBezTo>
                  <a:lnTo>
                    <a:pt x="52972" y="7743"/>
                  </a:lnTo>
                  <a:cubicBezTo>
                    <a:pt x="51490" y="7649"/>
                    <a:pt x="50412" y="7188"/>
                    <a:pt x="49466" y="6778"/>
                  </a:cubicBezTo>
                  <a:cubicBezTo>
                    <a:pt x="48609" y="6416"/>
                    <a:pt x="47826" y="6083"/>
                    <a:pt x="46921" y="6083"/>
                  </a:cubicBezTo>
                  <a:cubicBezTo>
                    <a:pt x="46361" y="6083"/>
                    <a:pt x="45753" y="6211"/>
                    <a:pt x="45051" y="6539"/>
                  </a:cubicBezTo>
                  <a:cubicBezTo>
                    <a:pt x="43449" y="7283"/>
                    <a:pt x="42383" y="8652"/>
                    <a:pt x="41355" y="9963"/>
                  </a:cubicBezTo>
                  <a:cubicBezTo>
                    <a:pt x="39753" y="12010"/>
                    <a:pt x="38246" y="13944"/>
                    <a:pt x="34884" y="13944"/>
                  </a:cubicBezTo>
                  <a:cubicBezTo>
                    <a:pt x="34765" y="13944"/>
                    <a:pt x="34643" y="13942"/>
                    <a:pt x="34518" y="13937"/>
                  </a:cubicBezTo>
                  <a:cubicBezTo>
                    <a:pt x="32386" y="13848"/>
                    <a:pt x="30822" y="13022"/>
                    <a:pt x="28987" y="11717"/>
                  </a:cubicBezTo>
                  <a:cubicBezTo>
                    <a:pt x="27120" y="10386"/>
                    <a:pt x="25600" y="8607"/>
                    <a:pt x="24131" y="6886"/>
                  </a:cubicBezTo>
                  <a:cubicBezTo>
                    <a:pt x="22686" y="5195"/>
                    <a:pt x="21191" y="3448"/>
                    <a:pt x="19356" y="2099"/>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3" name="Google Shape;283;p39"/>
            <p:cNvSpPr/>
            <p:nvPr/>
          </p:nvSpPr>
          <p:spPr>
            <a:xfrm>
              <a:off x="3936375" y="2448850"/>
              <a:ext cx="1324150" cy="353875"/>
            </a:xfrm>
            <a:custGeom>
              <a:avLst/>
              <a:gdLst/>
              <a:ahLst/>
              <a:cxnLst/>
              <a:rect l="l" t="t" r="r" b="b"/>
              <a:pathLst>
                <a:path w="52966" h="14155" extrusionOk="0">
                  <a:moveTo>
                    <a:pt x="13449" y="1"/>
                  </a:moveTo>
                  <a:cubicBezTo>
                    <a:pt x="11360" y="1"/>
                    <a:pt x="9308" y="780"/>
                    <a:pt x="7442" y="2335"/>
                  </a:cubicBezTo>
                  <a:cubicBezTo>
                    <a:pt x="6805" y="2871"/>
                    <a:pt x="6187" y="3571"/>
                    <a:pt x="5538" y="4316"/>
                  </a:cubicBezTo>
                  <a:cubicBezTo>
                    <a:pt x="4056" y="6008"/>
                    <a:pt x="2526" y="7760"/>
                    <a:pt x="508" y="7760"/>
                  </a:cubicBezTo>
                  <a:cubicBezTo>
                    <a:pt x="352" y="7760"/>
                    <a:pt x="193" y="7749"/>
                    <a:pt x="32" y="7728"/>
                  </a:cubicBezTo>
                  <a:lnTo>
                    <a:pt x="0" y="7942"/>
                  </a:lnTo>
                  <a:cubicBezTo>
                    <a:pt x="164" y="7963"/>
                    <a:pt x="325" y="7974"/>
                    <a:pt x="483" y="7974"/>
                  </a:cubicBezTo>
                  <a:cubicBezTo>
                    <a:pt x="2614" y="7974"/>
                    <a:pt x="4245" y="6110"/>
                    <a:pt x="5695" y="4454"/>
                  </a:cubicBezTo>
                  <a:cubicBezTo>
                    <a:pt x="6345" y="3716"/>
                    <a:pt x="6950" y="3023"/>
                    <a:pt x="7575" y="2499"/>
                  </a:cubicBezTo>
                  <a:cubicBezTo>
                    <a:pt x="9401" y="977"/>
                    <a:pt x="11408" y="215"/>
                    <a:pt x="13451" y="215"/>
                  </a:cubicBezTo>
                  <a:cubicBezTo>
                    <a:pt x="15387" y="215"/>
                    <a:pt x="17355" y="900"/>
                    <a:pt x="19230" y="2272"/>
                  </a:cubicBezTo>
                  <a:cubicBezTo>
                    <a:pt x="21046" y="3603"/>
                    <a:pt x="22535" y="5344"/>
                    <a:pt x="23973" y="7028"/>
                  </a:cubicBezTo>
                  <a:cubicBezTo>
                    <a:pt x="25449" y="8756"/>
                    <a:pt x="26975" y="10540"/>
                    <a:pt x="28861" y="11890"/>
                  </a:cubicBezTo>
                  <a:cubicBezTo>
                    <a:pt x="30721" y="13221"/>
                    <a:pt x="32323" y="14060"/>
                    <a:pt x="34505" y="14148"/>
                  </a:cubicBezTo>
                  <a:cubicBezTo>
                    <a:pt x="34600" y="14154"/>
                    <a:pt x="34688" y="14154"/>
                    <a:pt x="34777" y="14154"/>
                  </a:cubicBezTo>
                  <a:cubicBezTo>
                    <a:pt x="38321" y="14154"/>
                    <a:pt x="40939" y="11360"/>
                    <a:pt x="43064" y="9102"/>
                  </a:cubicBezTo>
                  <a:cubicBezTo>
                    <a:pt x="44515" y="7551"/>
                    <a:pt x="45776" y="6208"/>
                    <a:pt x="47006" y="6025"/>
                  </a:cubicBezTo>
                  <a:cubicBezTo>
                    <a:pt x="47080" y="6013"/>
                    <a:pt x="47153" y="6008"/>
                    <a:pt x="47225" y="6008"/>
                  </a:cubicBezTo>
                  <a:cubicBezTo>
                    <a:pt x="47739" y="6008"/>
                    <a:pt x="48225" y="6287"/>
                    <a:pt x="48822" y="6630"/>
                  </a:cubicBezTo>
                  <a:cubicBezTo>
                    <a:pt x="49768" y="7166"/>
                    <a:pt x="50948" y="7841"/>
                    <a:pt x="52953" y="7942"/>
                  </a:cubicBezTo>
                  <a:lnTo>
                    <a:pt x="52966" y="7734"/>
                  </a:lnTo>
                  <a:cubicBezTo>
                    <a:pt x="51011" y="7633"/>
                    <a:pt x="49857" y="6971"/>
                    <a:pt x="48930" y="6447"/>
                  </a:cubicBezTo>
                  <a:cubicBezTo>
                    <a:pt x="48304" y="6091"/>
                    <a:pt x="47793" y="5796"/>
                    <a:pt x="47231" y="5796"/>
                  </a:cubicBezTo>
                  <a:cubicBezTo>
                    <a:pt x="47147" y="5796"/>
                    <a:pt x="47061" y="5803"/>
                    <a:pt x="46974" y="5817"/>
                  </a:cubicBezTo>
                  <a:cubicBezTo>
                    <a:pt x="45669" y="6012"/>
                    <a:pt x="44389" y="7374"/>
                    <a:pt x="42906" y="8957"/>
                  </a:cubicBezTo>
                  <a:cubicBezTo>
                    <a:pt x="40715" y="11290"/>
                    <a:pt x="38236" y="13940"/>
                    <a:pt x="34802" y="13940"/>
                  </a:cubicBezTo>
                  <a:cubicBezTo>
                    <a:pt x="34708" y="13940"/>
                    <a:pt x="34614" y="13938"/>
                    <a:pt x="34518" y="13934"/>
                  </a:cubicBezTo>
                  <a:cubicBezTo>
                    <a:pt x="32386" y="13852"/>
                    <a:pt x="30822" y="13025"/>
                    <a:pt x="28987" y="11714"/>
                  </a:cubicBezTo>
                  <a:cubicBezTo>
                    <a:pt x="27120" y="10383"/>
                    <a:pt x="25600" y="8604"/>
                    <a:pt x="24131" y="6889"/>
                  </a:cubicBezTo>
                  <a:cubicBezTo>
                    <a:pt x="22686" y="5198"/>
                    <a:pt x="21191" y="3445"/>
                    <a:pt x="19356" y="2102"/>
                  </a:cubicBezTo>
                  <a:cubicBezTo>
                    <a:pt x="17439" y="700"/>
                    <a:pt x="15428" y="1"/>
                    <a:pt x="134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284" name="Google Shape;284;p39"/>
          <p:cNvGrpSpPr/>
          <p:nvPr/>
        </p:nvGrpSpPr>
        <p:grpSpPr>
          <a:xfrm>
            <a:off x="10291964" y="19300"/>
            <a:ext cx="410997" cy="1619375"/>
            <a:chOff x="1535150" y="2784850"/>
            <a:chExt cx="114650" cy="451700"/>
          </a:xfrm>
        </p:grpSpPr>
        <p:sp>
          <p:nvSpPr>
            <p:cNvPr id="285" name="Google Shape;285;p39"/>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6" name="Google Shape;286;p39"/>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7" name="Google Shape;287;p39"/>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8" name="Google Shape;288;p39"/>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89" name="Google Shape;289;p39"/>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0" name="Google Shape;290;p39"/>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1" name="Google Shape;291;p39"/>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2" name="Google Shape;292;p39"/>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3" name="Google Shape;293;p39"/>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4" name="Google Shape;294;p39"/>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5" name="Google Shape;295;p39"/>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6" name="Google Shape;296;p39"/>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7" name="Google Shape;297;p39"/>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8" name="Google Shape;298;p39"/>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99" name="Google Shape;299;p39"/>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0" name="Google Shape;300;p39"/>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1" name="Google Shape;301;p39"/>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2" name="Google Shape;302;p39"/>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3" name="Google Shape;303;p39"/>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4" name="Google Shape;304;p39"/>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5" name="Google Shape;305;p39"/>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6" name="Google Shape;306;p39"/>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7" name="Google Shape;307;p39"/>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8" name="Google Shape;308;p39"/>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09" name="Google Shape;309;p39"/>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0" name="Google Shape;310;p39"/>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1" name="Google Shape;311;p39"/>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2" name="Google Shape;312;p39"/>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3" name="Google Shape;313;p39"/>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4" name="Google Shape;314;p39"/>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315" name="Google Shape;315;p39"/>
          <p:cNvGrpSpPr/>
          <p:nvPr/>
        </p:nvGrpSpPr>
        <p:grpSpPr>
          <a:xfrm flipH="1">
            <a:off x="392394" y="1237637"/>
            <a:ext cx="851925" cy="783292"/>
            <a:chOff x="6574875" y="3243250"/>
            <a:chExt cx="181050" cy="166450"/>
          </a:xfrm>
        </p:grpSpPr>
        <p:sp>
          <p:nvSpPr>
            <p:cNvPr id="316" name="Google Shape;316;p39"/>
            <p:cNvSpPr/>
            <p:nvPr/>
          </p:nvSpPr>
          <p:spPr>
            <a:xfrm>
              <a:off x="6574875" y="3355200"/>
              <a:ext cx="65150" cy="54500"/>
            </a:xfrm>
            <a:custGeom>
              <a:avLst/>
              <a:gdLst/>
              <a:ahLst/>
              <a:cxnLst/>
              <a:rect l="l" t="t" r="r" b="b"/>
              <a:pathLst>
                <a:path w="2606" h="2180" extrusionOk="0">
                  <a:moveTo>
                    <a:pt x="1663" y="0"/>
                  </a:moveTo>
                  <a:cubicBezTo>
                    <a:pt x="1142" y="0"/>
                    <a:pt x="157" y="121"/>
                    <a:pt x="51" y="605"/>
                  </a:cubicBezTo>
                  <a:cubicBezTo>
                    <a:pt x="1" y="851"/>
                    <a:pt x="184" y="1072"/>
                    <a:pt x="335" y="1249"/>
                  </a:cubicBezTo>
                  <a:cubicBezTo>
                    <a:pt x="556" y="1507"/>
                    <a:pt x="796" y="1759"/>
                    <a:pt x="1048" y="1999"/>
                  </a:cubicBezTo>
                  <a:cubicBezTo>
                    <a:pt x="1186" y="2127"/>
                    <a:pt x="1312" y="2180"/>
                    <a:pt x="1427" y="2180"/>
                  </a:cubicBezTo>
                  <a:cubicBezTo>
                    <a:pt x="1791" y="2180"/>
                    <a:pt x="2033" y="1640"/>
                    <a:pt x="2158" y="1280"/>
                  </a:cubicBezTo>
                  <a:cubicBezTo>
                    <a:pt x="2316" y="795"/>
                    <a:pt x="2606" y="57"/>
                    <a:pt x="1843" y="6"/>
                  </a:cubicBezTo>
                  <a:cubicBezTo>
                    <a:pt x="1793" y="2"/>
                    <a:pt x="1732" y="0"/>
                    <a:pt x="16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7" name="Google Shape;317;p39"/>
            <p:cNvSpPr/>
            <p:nvPr/>
          </p:nvSpPr>
          <p:spPr>
            <a:xfrm>
              <a:off x="6632900" y="3299225"/>
              <a:ext cx="65000" cy="54500"/>
            </a:xfrm>
            <a:custGeom>
              <a:avLst/>
              <a:gdLst/>
              <a:ahLst/>
              <a:cxnLst/>
              <a:rect l="l" t="t" r="r" b="b"/>
              <a:pathLst>
                <a:path w="2600" h="2180" extrusionOk="0">
                  <a:moveTo>
                    <a:pt x="1662" y="0"/>
                  </a:moveTo>
                  <a:cubicBezTo>
                    <a:pt x="1141" y="0"/>
                    <a:pt x="152" y="121"/>
                    <a:pt x="51" y="605"/>
                  </a:cubicBezTo>
                  <a:cubicBezTo>
                    <a:pt x="1" y="851"/>
                    <a:pt x="184" y="1072"/>
                    <a:pt x="335" y="1249"/>
                  </a:cubicBezTo>
                  <a:cubicBezTo>
                    <a:pt x="556" y="1507"/>
                    <a:pt x="796" y="1760"/>
                    <a:pt x="1042" y="1999"/>
                  </a:cubicBezTo>
                  <a:cubicBezTo>
                    <a:pt x="1181" y="2127"/>
                    <a:pt x="1309" y="2180"/>
                    <a:pt x="1424" y="2180"/>
                  </a:cubicBezTo>
                  <a:cubicBezTo>
                    <a:pt x="1791" y="2180"/>
                    <a:pt x="2033" y="1640"/>
                    <a:pt x="2158" y="1280"/>
                  </a:cubicBezTo>
                  <a:cubicBezTo>
                    <a:pt x="2316" y="795"/>
                    <a:pt x="2599" y="57"/>
                    <a:pt x="1843" y="6"/>
                  </a:cubicBezTo>
                  <a:cubicBezTo>
                    <a:pt x="1793" y="2"/>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8" name="Google Shape;318;p39"/>
            <p:cNvSpPr/>
            <p:nvPr/>
          </p:nvSpPr>
          <p:spPr>
            <a:xfrm>
              <a:off x="6690775" y="3243250"/>
              <a:ext cx="65150" cy="54500"/>
            </a:xfrm>
            <a:custGeom>
              <a:avLst/>
              <a:gdLst/>
              <a:ahLst/>
              <a:cxnLst/>
              <a:rect l="l" t="t" r="r" b="b"/>
              <a:pathLst>
                <a:path w="2606" h="2180" extrusionOk="0">
                  <a:moveTo>
                    <a:pt x="1662" y="0"/>
                  </a:moveTo>
                  <a:cubicBezTo>
                    <a:pt x="1142" y="0"/>
                    <a:pt x="158" y="121"/>
                    <a:pt x="57" y="605"/>
                  </a:cubicBezTo>
                  <a:cubicBezTo>
                    <a:pt x="1" y="851"/>
                    <a:pt x="183" y="1072"/>
                    <a:pt x="335" y="1249"/>
                  </a:cubicBezTo>
                  <a:cubicBezTo>
                    <a:pt x="562" y="1507"/>
                    <a:pt x="795" y="1760"/>
                    <a:pt x="1048" y="1999"/>
                  </a:cubicBezTo>
                  <a:cubicBezTo>
                    <a:pt x="1186" y="2127"/>
                    <a:pt x="1312" y="2180"/>
                    <a:pt x="1427" y="2180"/>
                  </a:cubicBezTo>
                  <a:cubicBezTo>
                    <a:pt x="1793" y="2180"/>
                    <a:pt x="2037" y="1640"/>
                    <a:pt x="2158" y="1280"/>
                  </a:cubicBezTo>
                  <a:cubicBezTo>
                    <a:pt x="2315" y="795"/>
                    <a:pt x="2605" y="57"/>
                    <a:pt x="1842" y="6"/>
                  </a:cubicBezTo>
                  <a:cubicBezTo>
                    <a:pt x="1793" y="3"/>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19" name="Google Shape;319;p39"/>
            <p:cNvSpPr/>
            <p:nvPr/>
          </p:nvSpPr>
          <p:spPr>
            <a:xfrm>
              <a:off x="6730675" y="3253950"/>
              <a:ext cx="8375" cy="4300"/>
            </a:xfrm>
            <a:custGeom>
              <a:avLst/>
              <a:gdLst/>
              <a:ahLst/>
              <a:cxnLst/>
              <a:rect l="l" t="t" r="r" b="b"/>
              <a:pathLst>
                <a:path w="335" h="172" extrusionOk="0">
                  <a:moveTo>
                    <a:pt x="169" y="1"/>
                  </a:moveTo>
                  <a:cubicBezTo>
                    <a:pt x="146" y="1"/>
                    <a:pt x="123" y="5"/>
                    <a:pt x="101" y="13"/>
                  </a:cubicBezTo>
                  <a:cubicBezTo>
                    <a:pt x="51" y="26"/>
                    <a:pt x="0" y="76"/>
                    <a:pt x="51" y="127"/>
                  </a:cubicBezTo>
                  <a:cubicBezTo>
                    <a:pt x="84" y="156"/>
                    <a:pt x="128" y="171"/>
                    <a:pt x="172" y="171"/>
                  </a:cubicBezTo>
                  <a:cubicBezTo>
                    <a:pt x="195" y="171"/>
                    <a:pt x="218" y="167"/>
                    <a:pt x="240" y="158"/>
                  </a:cubicBezTo>
                  <a:cubicBezTo>
                    <a:pt x="284" y="140"/>
                    <a:pt x="334" y="95"/>
                    <a:pt x="290" y="45"/>
                  </a:cubicBezTo>
                  <a:cubicBezTo>
                    <a:pt x="257" y="16"/>
                    <a:pt x="213"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0" name="Google Shape;320;p39"/>
            <p:cNvSpPr/>
            <p:nvPr/>
          </p:nvSpPr>
          <p:spPr>
            <a:xfrm>
              <a:off x="6722000" y="3262100"/>
              <a:ext cx="8825" cy="4075"/>
            </a:xfrm>
            <a:custGeom>
              <a:avLst/>
              <a:gdLst/>
              <a:ahLst/>
              <a:cxnLst/>
              <a:rect l="l" t="t" r="r" b="b"/>
              <a:pathLst>
                <a:path w="353" h="163" extrusionOk="0">
                  <a:moveTo>
                    <a:pt x="210" y="1"/>
                  </a:moveTo>
                  <a:cubicBezTo>
                    <a:pt x="200" y="1"/>
                    <a:pt x="191" y="1"/>
                    <a:pt x="183" y="3"/>
                  </a:cubicBezTo>
                  <a:lnTo>
                    <a:pt x="145" y="3"/>
                  </a:lnTo>
                  <a:cubicBezTo>
                    <a:pt x="44" y="9"/>
                    <a:pt x="0" y="116"/>
                    <a:pt x="108" y="154"/>
                  </a:cubicBezTo>
                  <a:cubicBezTo>
                    <a:pt x="120" y="159"/>
                    <a:pt x="144" y="163"/>
                    <a:pt x="173" y="163"/>
                  </a:cubicBezTo>
                  <a:cubicBezTo>
                    <a:pt x="249" y="163"/>
                    <a:pt x="352" y="139"/>
                    <a:pt x="316" y="66"/>
                  </a:cubicBezTo>
                  <a:lnTo>
                    <a:pt x="303" y="41"/>
                  </a:lnTo>
                  <a:cubicBezTo>
                    <a:pt x="283" y="11"/>
                    <a:pt x="244" y="1"/>
                    <a:pt x="2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1" name="Google Shape;321;p39"/>
            <p:cNvSpPr/>
            <p:nvPr/>
          </p:nvSpPr>
          <p:spPr>
            <a:xfrm>
              <a:off x="6720575" y="3254825"/>
              <a:ext cx="6800" cy="4125"/>
            </a:xfrm>
            <a:custGeom>
              <a:avLst/>
              <a:gdLst/>
              <a:ahLst/>
              <a:cxnLst/>
              <a:rect l="l" t="t" r="r" b="b"/>
              <a:pathLst>
                <a:path w="272" h="165" extrusionOk="0">
                  <a:moveTo>
                    <a:pt x="132" y="0"/>
                  </a:moveTo>
                  <a:cubicBezTo>
                    <a:pt x="83" y="0"/>
                    <a:pt x="35" y="18"/>
                    <a:pt x="19" y="54"/>
                  </a:cubicBezTo>
                  <a:cubicBezTo>
                    <a:pt x="19" y="54"/>
                    <a:pt x="19" y="60"/>
                    <a:pt x="19" y="67"/>
                  </a:cubicBezTo>
                  <a:cubicBezTo>
                    <a:pt x="1" y="111"/>
                    <a:pt x="38" y="136"/>
                    <a:pt x="70" y="149"/>
                  </a:cubicBezTo>
                  <a:cubicBezTo>
                    <a:pt x="64" y="146"/>
                    <a:pt x="60" y="145"/>
                    <a:pt x="59" y="145"/>
                  </a:cubicBezTo>
                  <a:lnTo>
                    <a:pt x="59" y="145"/>
                  </a:lnTo>
                  <a:cubicBezTo>
                    <a:pt x="55" y="145"/>
                    <a:pt x="85" y="161"/>
                    <a:pt x="95" y="161"/>
                  </a:cubicBezTo>
                  <a:cubicBezTo>
                    <a:pt x="104" y="163"/>
                    <a:pt x="112" y="164"/>
                    <a:pt x="120" y="164"/>
                  </a:cubicBezTo>
                  <a:cubicBezTo>
                    <a:pt x="137" y="164"/>
                    <a:pt x="154" y="161"/>
                    <a:pt x="171" y="161"/>
                  </a:cubicBezTo>
                  <a:cubicBezTo>
                    <a:pt x="209" y="155"/>
                    <a:pt x="272" y="123"/>
                    <a:pt x="253" y="67"/>
                  </a:cubicBezTo>
                  <a:lnTo>
                    <a:pt x="253" y="60"/>
                  </a:lnTo>
                  <a:cubicBezTo>
                    <a:pt x="240" y="21"/>
                    <a:pt x="186"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2" name="Google Shape;322;p39"/>
            <p:cNvSpPr/>
            <p:nvPr/>
          </p:nvSpPr>
          <p:spPr>
            <a:xfrm>
              <a:off x="6666025" y="3323300"/>
              <a:ext cx="11300" cy="4675"/>
            </a:xfrm>
            <a:custGeom>
              <a:avLst/>
              <a:gdLst/>
              <a:ahLst/>
              <a:cxnLst/>
              <a:rect l="l" t="t" r="r" b="b"/>
              <a:pathLst>
                <a:path w="452" h="187" extrusionOk="0">
                  <a:moveTo>
                    <a:pt x="206" y="1"/>
                  </a:moveTo>
                  <a:cubicBezTo>
                    <a:pt x="172" y="1"/>
                    <a:pt x="138" y="9"/>
                    <a:pt x="108" y="27"/>
                  </a:cubicBezTo>
                  <a:cubicBezTo>
                    <a:pt x="0" y="90"/>
                    <a:pt x="95" y="166"/>
                    <a:pt x="171" y="185"/>
                  </a:cubicBezTo>
                  <a:lnTo>
                    <a:pt x="183" y="185"/>
                  </a:lnTo>
                  <a:cubicBezTo>
                    <a:pt x="189" y="186"/>
                    <a:pt x="195" y="186"/>
                    <a:pt x="203" y="186"/>
                  </a:cubicBezTo>
                  <a:cubicBezTo>
                    <a:pt x="279" y="186"/>
                    <a:pt x="451" y="133"/>
                    <a:pt x="360" y="59"/>
                  </a:cubicBezTo>
                  <a:lnTo>
                    <a:pt x="347" y="52"/>
                  </a:lnTo>
                  <a:cubicBezTo>
                    <a:pt x="306" y="19"/>
                    <a:pt x="256" y="1"/>
                    <a:pt x="2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3" name="Google Shape;323;p39"/>
            <p:cNvSpPr/>
            <p:nvPr/>
          </p:nvSpPr>
          <p:spPr>
            <a:xfrm>
              <a:off x="6663975" y="3334325"/>
              <a:ext cx="8525" cy="4325"/>
            </a:xfrm>
            <a:custGeom>
              <a:avLst/>
              <a:gdLst/>
              <a:ahLst/>
              <a:cxnLst/>
              <a:rect l="l" t="t" r="r" b="b"/>
              <a:pathLst>
                <a:path w="341" h="173" extrusionOk="0">
                  <a:moveTo>
                    <a:pt x="161" y="0"/>
                  </a:moveTo>
                  <a:cubicBezTo>
                    <a:pt x="140" y="0"/>
                    <a:pt x="120" y="3"/>
                    <a:pt x="101" y="9"/>
                  </a:cubicBezTo>
                  <a:cubicBezTo>
                    <a:pt x="51" y="28"/>
                    <a:pt x="0" y="78"/>
                    <a:pt x="51" y="128"/>
                  </a:cubicBezTo>
                  <a:cubicBezTo>
                    <a:pt x="84" y="157"/>
                    <a:pt x="128" y="173"/>
                    <a:pt x="172" y="173"/>
                  </a:cubicBezTo>
                  <a:cubicBezTo>
                    <a:pt x="195" y="173"/>
                    <a:pt x="218" y="169"/>
                    <a:pt x="240" y="160"/>
                  </a:cubicBezTo>
                  <a:cubicBezTo>
                    <a:pt x="290" y="147"/>
                    <a:pt x="341" y="97"/>
                    <a:pt x="297" y="46"/>
                  </a:cubicBezTo>
                  <a:cubicBezTo>
                    <a:pt x="257" y="16"/>
                    <a:pt x="208" y="0"/>
                    <a:pt x="1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4" name="Google Shape;324;p39"/>
            <p:cNvSpPr/>
            <p:nvPr/>
          </p:nvSpPr>
          <p:spPr>
            <a:xfrm>
              <a:off x="6656400" y="3330150"/>
              <a:ext cx="9025" cy="4675"/>
            </a:xfrm>
            <a:custGeom>
              <a:avLst/>
              <a:gdLst/>
              <a:ahLst/>
              <a:cxnLst/>
              <a:rect l="l" t="t" r="r" b="b"/>
              <a:pathLst>
                <a:path w="361" h="187" extrusionOk="0">
                  <a:moveTo>
                    <a:pt x="173" y="0"/>
                  </a:moveTo>
                  <a:cubicBezTo>
                    <a:pt x="151" y="0"/>
                    <a:pt x="129" y="4"/>
                    <a:pt x="108" y="12"/>
                  </a:cubicBezTo>
                  <a:cubicBezTo>
                    <a:pt x="57" y="31"/>
                    <a:pt x="1" y="87"/>
                    <a:pt x="51" y="138"/>
                  </a:cubicBezTo>
                  <a:cubicBezTo>
                    <a:pt x="90" y="168"/>
                    <a:pt x="139" y="187"/>
                    <a:pt x="188" y="187"/>
                  </a:cubicBezTo>
                  <a:cubicBezTo>
                    <a:pt x="210" y="187"/>
                    <a:pt x="232" y="183"/>
                    <a:pt x="253" y="176"/>
                  </a:cubicBezTo>
                  <a:cubicBezTo>
                    <a:pt x="303" y="157"/>
                    <a:pt x="360" y="100"/>
                    <a:pt x="310" y="49"/>
                  </a:cubicBezTo>
                  <a:cubicBezTo>
                    <a:pt x="270" y="19"/>
                    <a:pt x="222"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5" name="Google Shape;325;p39"/>
            <p:cNvSpPr/>
            <p:nvPr/>
          </p:nvSpPr>
          <p:spPr>
            <a:xfrm>
              <a:off x="6671225" y="3312150"/>
              <a:ext cx="9950" cy="5425"/>
            </a:xfrm>
            <a:custGeom>
              <a:avLst/>
              <a:gdLst/>
              <a:ahLst/>
              <a:cxnLst/>
              <a:rect l="l" t="t" r="r" b="b"/>
              <a:pathLst>
                <a:path w="398" h="217" extrusionOk="0">
                  <a:moveTo>
                    <a:pt x="221" y="0"/>
                  </a:moveTo>
                  <a:cubicBezTo>
                    <a:pt x="164" y="0"/>
                    <a:pt x="0" y="38"/>
                    <a:pt x="57" y="126"/>
                  </a:cubicBezTo>
                  <a:lnTo>
                    <a:pt x="57" y="139"/>
                  </a:lnTo>
                  <a:cubicBezTo>
                    <a:pt x="79" y="189"/>
                    <a:pt x="161" y="217"/>
                    <a:pt x="239" y="217"/>
                  </a:cubicBezTo>
                  <a:cubicBezTo>
                    <a:pt x="319" y="217"/>
                    <a:pt x="395" y="187"/>
                    <a:pt x="398" y="120"/>
                  </a:cubicBezTo>
                  <a:lnTo>
                    <a:pt x="398" y="107"/>
                  </a:lnTo>
                  <a:cubicBezTo>
                    <a:pt x="398" y="25"/>
                    <a:pt x="284" y="0"/>
                    <a:pt x="2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6" name="Google Shape;326;p39"/>
            <p:cNvSpPr/>
            <p:nvPr/>
          </p:nvSpPr>
          <p:spPr>
            <a:xfrm>
              <a:off x="6613525" y="3363325"/>
              <a:ext cx="6925" cy="3450"/>
            </a:xfrm>
            <a:custGeom>
              <a:avLst/>
              <a:gdLst/>
              <a:ahLst/>
              <a:cxnLst/>
              <a:rect l="l" t="t" r="r" b="b"/>
              <a:pathLst>
                <a:path w="277" h="138" extrusionOk="0">
                  <a:moveTo>
                    <a:pt x="170" y="1"/>
                  </a:moveTo>
                  <a:cubicBezTo>
                    <a:pt x="161" y="1"/>
                    <a:pt x="152" y="1"/>
                    <a:pt x="145" y="3"/>
                  </a:cubicBezTo>
                  <a:lnTo>
                    <a:pt x="120" y="9"/>
                  </a:lnTo>
                  <a:cubicBezTo>
                    <a:pt x="44" y="22"/>
                    <a:pt x="0" y="97"/>
                    <a:pt x="95" y="129"/>
                  </a:cubicBezTo>
                  <a:cubicBezTo>
                    <a:pt x="109" y="134"/>
                    <a:pt x="132" y="138"/>
                    <a:pt x="155" y="138"/>
                  </a:cubicBezTo>
                  <a:cubicBezTo>
                    <a:pt x="212" y="138"/>
                    <a:pt x="277" y="118"/>
                    <a:pt x="259" y="60"/>
                  </a:cubicBezTo>
                  <a:cubicBezTo>
                    <a:pt x="259" y="53"/>
                    <a:pt x="259" y="47"/>
                    <a:pt x="252" y="41"/>
                  </a:cubicBezTo>
                  <a:cubicBezTo>
                    <a:pt x="247" y="11"/>
                    <a:pt x="204" y="1"/>
                    <a:pt x="1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7" name="Google Shape;327;p39"/>
            <p:cNvSpPr/>
            <p:nvPr/>
          </p:nvSpPr>
          <p:spPr>
            <a:xfrm>
              <a:off x="6605475" y="3373725"/>
              <a:ext cx="9950" cy="5050"/>
            </a:xfrm>
            <a:custGeom>
              <a:avLst/>
              <a:gdLst/>
              <a:ahLst/>
              <a:cxnLst/>
              <a:rect l="l" t="t" r="r" b="b"/>
              <a:pathLst>
                <a:path w="398" h="202" extrusionOk="0">
                  <a:moveTo>
                    <a:pt x="199" y="0"/>
                  </a:moveTo>
                  <a:cubicBezTo>
                    <a:pt x="172" y="0"/>
                    <a:pt x="146" y="5"/>
                    <a:pt x="120" y="16"/>
                  </a:cubicBezTo>
                  <a:cubicBezTo>
                    <a:pt x="64" y="35"/>
                    <a:pt x="0" y="91"/>
                    <a:pt x="57" y="148"/>
                  </a:cubicBezTo>
                  <a:cubicBezTo>
                    <a:pt x="99" y="182"/>
                    <a:pt x="153" y="201"/>
                    <a:pt x="206" y="201"/>
                  </a:cubicBezTo>
                  <a:cubicBezTo>
                    <a:pt x="232" y="201"/>
                    <a:pt x="259" y="196"/>
                    <a:pt x="284" y="186"/>
                  </a:cubicBezTo>
                  <a:cubicBezTo>
                    <a:pt x="341" y="167"/>
                    <a:pt x="398" y="110"/>
                    <a:pt x="347" y="54"/>
                  </a:cubicBezTo>
                  <a:cubicBezTo>
                    <a:pt x="305" y="20"/>
                    <a:pt x="252" y="0"/>
                    <a:pt x="1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8" name="Google Shape;328;p39"/>
            <p:cNvSpPr/>
            <p:nvPr/>
          </p:nvSpPr>
          <p:spPr>
            <a:xfrm>
              <a:off x="6614175" y="3373050"/>
              <a:ext cx="7850" cy="3175"/>
            </a:xfrm>
            <a:custGeom>
              <a:avLst/>
              <a:gdLst/>
              <a:ahLst/>
              <a:cxnLst/>
              <a:rect l="l" t="t" r="r" b="b"/>
              <a:pathLst>
                <a:path w="314" h="127" extrusionOk="0">
                  <a:moveTo>
                    <a:pt x="162" y="0"/>
                  </a:moveTo>
                  <a:cubicBezTo>
                    <a:pt x="83" y="0"/>
                    <a:pt x="1" y="40"/>
                    <a:pt x="56" y="99"/>
                  </a:cubicBezTo>
                  <a:cubicBezTo>
                    <a:pt x="77" y="118"/>
                    <a:pt x="114" y="126"/>
                    <a:pt x="152" y="126"/>
                  </a:cubicBezTo>
                  <a:cubicBezTo>
                    <a:pt x="231" y="126"/>
                    <a:pt x="313" y="90"/>
                    <a:pt x="258" y="30"/>
                  </a:cubicBezTo>
                  <a:cubicBezTo>
                    <a:pt x="237" y="10"/>
                    <a:pt x="200" y="0"/>
                    <a:pt x="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29" name="Google Shape;329;p39"/>
            <p:cNvSpPr/>
            <p:nvPr/>
          </p:nvSpPr>
          <p:spPr>
            <a:xfrm>
              <a:off x="6599900" y="3364900"/>
              <a:ext cx="7975" cy="4075"/>
            </a:xfrm>
            <a:custGeom>
              <a:avLst/>
              <a:gdLst/>
              <a:ahLst/>
              <a:cxnLst/>
              <a:rect l="l" t="t" r="r" b="b"/>
              <a:pathLst>
                <a:path w="319" h="163" extrusionOk="0">
                  <a:moveTo>
                    <a:pt x="155" y="1"/>
                  </a:moveTo>
                  <a:cubicBezTo>
                    <a:pt x="86" y="1"/>
                    <a:pt x="0" y="24"/>
                    <a:pt x="28" y="97"/>
                  </a:cubicBezTo>
                  <a:cubicBezTo>
                    <a:pt x="34" y="116"/>
                    <a:pt x="47" y="135"/>
                    <a:pt x="72" y="148"/>
                  </a:cubicBezTo>
                  <a:cubicBezTo>
                    <a:pt x="91" y="157"/>
                    <a:pt x="113" y="162"/>
                    <a:pt x="136" y="162"/>
                  </a:cubicBezTo>
                  <a:cubicBezTo>
                    <a:pt x="159" y="162"/>
                    <a:pt x="182" y="157"/>
                    <a:pt x="205" y="148"/>
                  </a:cubicBezTo>
                  <a:cubicBezTo>
                    <a:pt x="280" y="129"/>
                    <a:pt x="318" y="47"/>
                    <a:pt x="217" y="9"/>
                  </a:cubicBezTo>
                  <a:cubicBezTo>
                    <a:pt x="203" y="4"/>
                    <a:pt x="180"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0" name="Google Shape;330;p39"/>
            <p:cNvSpPr/>
            <p:nvPr/>
          </p:nvSpPr>
          <p:spPr>
            <a:xfrm>
              <a:off x="6592225" y="3377200"/>
              <a:ext cx="9650" cy="5275"/>
            </a:xfrm>
            <a:custGeom>
              <a:avLst/>
              <a:gdLst/>
              <a:ahLst/>
              <a:cxnLst/>
              <a:rect l="l" t="t" r="r" b="b"/>
              <a:pathLst>
                <a:path w="386" h="211" extrusionOk="0">
                  <a:moveTo>
                    <a:pt x="205" y="1"/>
                  </a:moveTo>
                  <a:cubicBezTo>
                    <a:pt x="147" y="1"/>
                    <a:pt x="71" y="16"/>
                    <a:pt x="45" y="72"/>
                  </a:cubicBezTo>
                  <a:cubicBezTo>
                    <a:pt x="1" y="167"/>
                    <a:pt x="146" y="205"/>
                    <a:pt x="209" y="211"/>
                  </a:cubicBezTo>
                  <a:cubicBezTo>
                    <a:pt x="272" y="211"/>
                    <a:pt x="379" y="186"/>
                    <a:pt x="385" y="110"/>
                  </a:cubicBezTo>
                  <a:cubicBezTo>
                    <a:pt x="385" y="41"/>
                    <a:pt x="297" y="3"/>
                    <a:pt x="240" y="3"/>
                  </a:cubicBezTo>
                  <a:cubicBezTo>
                    <a:pt x="230" y="2"/>
                    <a:pt x="218" y="1"/>
                    <a:pt x="2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grpSp>
        <p:nvGrpSpPr>
          <p:cNvPr id="331" name="Google Shape;331;p39"/>
          <p:cNvGrpSpPr/>
          <p:nvPr/>
        </p:nvGrpSpPr>
        <p:grpSpPr>
          <a:xfrm rot="5400000">
            <a:off x="5909869" y="3024662"/>
            <a:ext cx="455204" cy="3363535"/>
            <a:chOff x="1961800" y="3022425"/>
            <a:chExt cx="60750" cy="316725"/>
          </a:xfrm>
        </p:grpSpPr>
        <p:sp>
          <p:nvSpPr>
            <p:cNvPr id="332" name="Google Shape;332;p39"/>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3" name="Google Shape;333;p39"/>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4" name="Google Shape;334;p39"/>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5" name="Google Shape;335;p39"/>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6" name="Google Shape;336;p39"/>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7" name="Google Shape;337;p39"/>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8" name="Google Shape;338;p39"/>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39" name="Google Shape;339;p39"/>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40" name="Google Shape;340;p39"/>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41" name="Google Shape;341;p39"/>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42" name="Google Shape;342;p39"/>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343" name="Google Shape;343;p39"/>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sp>
        <p:nvSpPr>
          <p:cNvPr id="344" name="Google Shape;344;p39"/>
          <p:cNvSpPr txBox="1">
            <a:spLocks noGrp="1"/>
          </p:cNvSpPr>
          <p:nvPr>
            <p:ph type="title"/>
          </p:nvPr>
        </p:nvSpPr>
        <p:spPr>
          <a:xfrm>
            <a:off x="1496767" y="1340767"/>
            <a:ext cx="9016400" cy="361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96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5"/>
        <p:cNvGrpSpPr/>
        <p:nvPr/>
      </p:nvGrpSpPr>
      <p:grpSpPr>
        <a:xfrm>
          <a:off x="0" y="0"/>
          <a:ext cx="0" cy="0"/>
          <a:chOff x="0" y="0"/>
          <a:chExt cx="0" cy="0"/>
        </a:xfrm>
      </p:grpSpPr>
      <p:sp>
        <p:nvSpPr>
          <p:cNvPr id="346" name="Google Shape;346;p40"/>
          <p:cNvSpPr txBox="1">
            <a:spLocks noGrp="1"/>
          </p:cNvSpPr>
          <p:nvPr>
            <p:ph type="ctrTitle"/>
          </p:nvPr>
        </p:nvSpPr>
        <p:spPr>
          <a:xfrm>
            <a:off x="4030533" y="2518367"/>
            <a:ext cx="4148400" cy="109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000"/>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a:endParaRPr/>
          </a:p>
        </p:txBody>
      </p:sp>
      <p:grpSp>
        <p:nvGrpSpPr>
          <p:cNvPr id="347" name="Google Shape;347;p40"/>
          <p:cNvGrpSpPr/>
          <p:nvPr/>
        </p:nvGrpSpPr>
        <p:grpSpPr>
          <a:xfrm>
            <a:off x="7676829" y="-551567"/>
            <a:ext cx="1259651" cy="977768"/>
            <a:chOff x="1145300" y="2753225"/>
            <a:chExt cx="173375" cy="134575"/>
          </a:xfrm>
        </p:grpSpPr>
        <p:sp>
          <p:nvSpPr>
            <p:cNvPr id="348" name="Google Shape;348;p40"/>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49" name="Google Shape;349;p40"/>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0" name="Google Shape;350;p40"/>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1" name="Google Shape;351;p40"/>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2" name="Google Shape;352;p40"/>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3" name="Google Shape;353;p40"/>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4" name="Google Shape;354;p40"/>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5" name="Google Shape;355;p40"/>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6" name="Google Shape;356;p40"/>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7" name="Google Shape;357;p40"/>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8" name="Google Shape;358;p40"/>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59" name="Google Shape;359;p40"/>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0" name="Google Shape;360;p40"/>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1" name="Google Shape;361;p40"/>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2" name="Google Shape;362;p40"/>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3" name="Google Shape;363;p40"/>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364" name="Google Shape;364;p40"/>
          <p:cNvGrpSpPr/>
          <p:nvPr/>
        </p:nvGrpSpPr>
        <p:grpSpPr>
          <a:xfrm>
            <a:off x="10300649" y="5866032"/>
            <a:ext cx="1423351" cy="1302892"/>
            <a:chOff x="2142650" y="2489700"/>
            <a:chExt cx="317750" cy="290850"/>
          </a:xfrm>
        </p:grpSpPr>
        <p:sp>
          <p:nvSpPr>
            <p:cNvPr id="365" name="Google Shape;365;p40"/>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6" name="Google Shape;366;p40"/>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7" name="Google Shape;367;p40"/>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8" name="Google Shape;368;p40"/>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69" name="Google Shape;369;p40"/>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0" name="Google Shape;370;p40"/>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1" name="Google Shape;371;p40"/>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2" name="Google Shape;372;p40"/>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3" name="Google Shape;373;p40"/>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4" name="Google Shape;374;p40"/>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5" name="Google Shape;375;p40"/>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6" name="Google Shape;376;p40"/>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7" name="Google Shape;377;p40"/>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8" name="Google Shape;378;p40"/>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79" name="Google Shape;379;p40"/>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0" name="Google Shape;380;p40"/>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1" name="Google Shape;381;p40"/>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2" name="Google Shape;382;p40"/>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3" name="Google Shape;383;p40"/>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4" name="Google Shape;384;p40"/>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5" name="Google Shape;385;p40"/>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6" name="Google Shape;386;p40"/>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7" name="Google Shape;387;p40"/>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8" name="Google Shape;388;p40"/>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89" name="Google Shape;389;p40"/>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390" name="Google Shape;390;p40"/>
          <p:cNvGrpSpPr/>
          <p:nvPr/>
        </p:nvGrpSpPr>
        <p:grpSpPr>
          <a:xfrm>
            <a:off x="11356497" y="2515950"/>
            <a:ext cx="591425" cy="2330351"/>
            <a:chOff x="1535150" y="2784850"/>
            <a:chExt cx="114650" cy="451700"/>
          </a:xfrm>
        </p:grpSpPr>
        <p:sp>
          <p:nvSpPr>
            <p:cNvPr id="391" name="Google Shape;391;p40"/>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2" name="Google Shape;392;p40"/>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3" name="Google Shape;393;p40"/>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4" name="Google Shape;394;p40"/>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5" name="Google Shape;395;p40"/>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6" name="Google Shape;396;p40"/>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7" name="Google Shape;397;p40"/>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8" name="Google Shape;398;p40"/>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399" name="Google Shape;399;p40"/>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0" name="Google Shape;400;p40"/>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1" name="Google Shape;401;p40"/>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2" name="Google Shape;402;p40"/>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3" name="Google Shape;403;p40"/>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4" name="Google Shape;404;p40"/>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5" name="Google Shape;405;p40"/>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6" name="Google Shape;406;p40"/>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7" name="Google Shape;407;p40"/>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8" name="Google Shape;408;p40"/>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09" name="Google Shape;409;p40"/>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0" name="Google Shape;410;p40"/>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1" name="Google Shape;411;p40"/>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2" name="Google Shape;412;p40"/>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3" name="Google Shape;413;p40"/>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4" name="Google Shape;414;p40"/>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5" name="Google Shape;415;p40"/>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6" name="Google Shape;416;p40"/>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7" name="Google Shape;417;p40"/>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8" name="Google Shape;418;p40"/>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19" name="Google Shape;419;p40"/>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0" name="Google Shape;420;p40"/>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421" name="Google Shape;421;p40"/>
          <p:cNvSpPr/>
          <p:nvPr/>
        </p:nvSpPr>
        <p:spPr>
          <a:xfrm flipH="1">
            <a:off x="10870858" y="4533900"/>
            <a:ext cx="38247" cy="2816581"/>
          </a:xfrm>
          <a:custGeom>
            <a:avLst/>
            <a:gdLst/>
            <a:ahLst/>
            <a:cxnLst/>
            <a:rect l="l" t="t" r="r" b="b"/>
            <a:pathLst>
              <a:path w="720" h="53023" extrusionOk="0">
                <a:moveTo>
                  <a:pt x="310" y="0"/>
                </a:moveTo>
                <a:cubicBezTo>
                  <a:pt x="38" y="972"/>
                  <a:pt x="1" y="5040"/>
                  <a:pt x="45" y="6124"/>
                </a:cubicBezTo>
                <a:cubicBezTo>
                  <a:pt x="95" y="7216"/>
                  <a:pt x="165" y="8338"/>
                  <a:pt x="228" y="9423"/>
                </a:cubicBezTo>
                <a:cubicBezTo>
                  <a:pt x="278" y="10274"/>
                  <a:pt x="328" y="11126"/>
                  <a:pt x="373" y="11977"/>
                </a:cubicBezTo>
                <a:cubicBezTo>
                  <a:pt x="505" y="14607"/>
                  <a:pt x="398" y="17332"/>
                  <a:pt x="291" y="19962"/>
                </a:cubicBezTo>
                <a:cubicBezTo>
                  <a:pt x="228" y="21696"/>
                  <a:pt x="158" y="23500"/>
                  <a:pt x="158" y="25247"/>
                </a:cubicBezTo>
                <a:lnTo>
                  <a:pt x="158" y="39425"/>
                </a:lnTo>
                <a:cubicBezTo>
                  <a:pt x="158" y="39967"/>
                  <a:pt x="190" y="41096"/>
                  <a:pt x="228" y="42522"/>
                </a:cubicBezTo>
                <a:cubicBezTo>
                  <a:pt x="335" y="46148"/>
                  <a:pt x="499" y="51635"/>
                  <a:pt x="265" y="52991"/>
                </a:cubicBezTo>
                <a:lnTo>
                  <a:pt x="474" y="53023"/>
                </a:lnTo>
                <a:cubicBezTo>
                  <a:pt x="707" y="51648"/>
                  <a:pt x="549" y="46155"/>
                  <a:pt x="448" y="42515"/>
                </a:cubicBezTo>
                <a:cubicBezTo>
                  <a:pt x="398" y="41090"/>
                  <a:pt x="366" y="39967"/>
                  <a:pt x="366" y="39425"/>
                </a:cubicBezTo>
                <a:lnTo>
                  <a:pt x="366" y="25247"/>
                </a:lnTo>
                <a:cubicBezTo>
                  <a:pt x="366" y="23500"/>
                  <a:pt x="436" y="21703"/>
                  <a:pt x="505" y="19968"/>
                </a:cubicBezTo>
                <a:cubicBezTo>
                  <a:pt x="612" y="17332"/>
                  <a:pt x="720" y="14607"/>
                  <a:pt x="581" y="11965"/>
                </a:cubicBezTo>
                <a:cubicBezTo>
                  <a:pt x="543" y="11113"/>
                  <a:pt x="492" y="10262"/>
                  <a:pt x="436" y="9410"/>
                </a:cubicBezTo>
                <a:cubicBezTo>
                  <a:pt x="373" y="8326"/>
                  <a:pt x="303" y="7203"/>
                  <a:pt x="259" y="6112"/>
                </a:cubicBezTo>
                <a:cubicBezTo>
                  <a:pt x="209" y="5040"/>
                  <a:pt x="247" y="1003"/>
                  <a:pt x="511" y="57"/>
                </a:cubicBezTo>
                <a:lnTo>
                  <a:pt x="31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2" name="Google Shape;422;p40"/>
          <p:cNvSpPr/>
          <p:nvPr/>
        </p:nvSpPr>
        <p:spPr>
          <a:xfrm flipH="1">
            <a:off x="11531258" y="2841967"/>
            <a:ext cx="38247" cy="2816581"/>
          </a:xfrm>
          <a:custGeom>
            <a:avLst/>
            <a:gdLst/>
            <a:ahLst/>
            <a:cxnLst/>
            <a:rect l="l" t="t" r="r" b="b"/>
            <a:pathLst>
              <a:path w="720" h="53023" extrusionOk="0">
                <a:moveTo>
                  <a:pt x="310" y="0"/>
                </a:moveTo>
                <a:cubicBezTo>
                  <a:pt x="38" y="972"/>
                  <a:pt x="1" y="5040"/>
                  <a:pt x="45" y="6124"/>
                </a:cubicBezTo>
                <a:cubicBezTo>
                  <a:pt x="95" y="7216"/>
                  <a:pt x="165" y="8338"/>
                  <a:pt x="228" y="9423"/>
                </a:cubicBezTo>
                <a:cubicBezTo>
                  <a:pt x="278" y="10274"/>
                  <a:pt x="328" y="11126"/>
                  <a:pt x="373" y="11977"/>
                </a:cubicBezTo>
                <a:cubicBezTo>
                  <a:pt x="505" y="14607"/>
                  <a:pt x="398" y="17332"/>
                  <a:pt x="291" y="19962"/>
                </a:cubicBezTo>
                <a:cubicBezTo>
                  <a:pt x="228" y="21696"/>
                  <a:pt x="158" y="23500"/>
                  <a:pt x="158" y="25247"/>
                </a:cubicBezTo>
                <a:lnTo>
                  <a:pt x="158" y="39425"/>
                </a:lnTo>
                <a:cubicBezTo>
                  <a:pt x="158" y="39967"/>
                  <a:pt x="190" y="41096"/>
                  <a:pt x="228" y="42522"/>
                </a:cubicBezTo>
                <a:cubicBezTo>
                  <a:pt x="335" y="46148"/>
                  <a:pt x="499" y="51635"/>
                  <a:pt x="265" y="52991"/>
                </a:cubicBezTo>
                <a:lnTo>
                  <a:pt x="474" y="53023"/>
                </a:lnTo>
                <a:cubicBezTo>
                  <a:pt x="707" y="51648"/>
                  <a:pt x="549" y="46155"/>
                  <a:pt x="448" y="42515"/>
                </a:cubicBezTo>
                <a:cubicBezTo>
                  <a:pt x="398" y="41090"/>
                  <a:pt x="366" y="39967"/>
                  <a:pt x="366" y="39425"/>
                </a:cubicBezTo>
                <a:lnTo>
                  <a:pt x="366" y="25247"/>
                </a:lnTo>
                <a:cubicBezTo>
                  <a:pt x="366" y="23500"/>
                  <a:pt x="436" y="21703"/>
                  <a:pt x="505" y="19968"/>
                </a:cubicBezTo>
                <a:cubicBezTo>
                  <a:pt x="612" y="17332"/>
                  <a:pt x="720" y="14607"/>
                  <a:pt x="581" y="11965"/>
                </a:cubicBezTo>
                <a:cubicBezTo>
                  <a:pt x="543" y="11113"/>
                  <a:pt x="492" y="10262"/>
                  <a:pt x="436" y="9410"/>
                </a:cubicBezTo>
                <a:cubicBezTo>
                  <a:pt x="373" y="8326"/>
                  <a:pt x="303" y="7203"/>
                  <a:pt x="259" y="6112"/>
                </a:cubicBezTo>
                <a:cubicBezTo>
                  <a:pt x="209" y="5040"/>
                  <a:pt x="247" y="1003"/>
                  <a:pt x="511" y="57"/>
                </a:cubicBezTo>
                <a:lnTo>
                  <a:pt x="31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3" name="Google Shape;423;p40"/>
          <p:cNvSpPr/>
          <p:nvPr/>
        </p:nvSpPr>
        <p:spPr>
          <a:xfrm>
            <a:off x="11947938" y="1865746"/>
            <a:ext cx="591431" cy="511941"/>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nvGrpSpPr>
          <p:cNvPr id="424" name="Google Shape;424;p40"/>
          <p:cNvGrpSpPr/>
          <p:nvPr/>
        </p:nvGrpSpPr>
        <p:grpSpPr>
          <a:xfrm>
            <a:off x="-738836" y="3114988"/>
            <a:ext cx="1482940" cy="1132240"/>
            <a:chOff x="2833900" y="2095850"/>
            <a:chExt cx="368475" cy="281325"/>
          </a:xfrm>
        </p:grpSpPr>
        <p:sp>
          <p:nvSpPr>
            <p:cNvPr id="425" name="Google Shape;425;p40"/>
            <p:cNvSpPr/>
            <p:nvPr/>
          </p:nvSpPr>
          <p:spPr>
            <a:xfrm>
              <a:off x="2833900" y="2095850"/>
              <a:ext cx="368475" cy="281325"/>
            </a:xfrm>
            <a:custGeom>
              <a:avLst/>
              <a:gdLst/>
              <a:ahLst/>
              <a:cxnLst/>
              <a:rect l="l" t="t" r="r" b="b"/>
              <a:pathLst>
                <a:path w="14739" h="11253" extrusionOk="0">
                  <a:moveTo>
                    <a:pt x="6504" y="1"/>
                  </a:moveTo>
                  <a:cubicBezTo>
                    <a:pt x="3553" y="1"/>
                    <a:pt x="757" y="1874"/>
                    <a:pt x="373" y="5342"/>
                  </a:cubicBezTo>
                  <a:cubicBezTo>
                    <a:pt x="1" y="8685"/>
                    <a:pt x="4535" y="11201"/>
                    <a:pt x="7361" y="11252"/>
                  </a:cubicBezTo>
                  <a:cubicBezTo>
                    <a:pt x="7379" y="11252"/>
                    <a:pt x="7396" y="11252"/>
                    <a:pt x="7414" y="11252"/>
                  </a:cubicBezTo>
                  <a:cubicBezTo>
                    <a:pt x="10494" y="11252"/>
                    <a:pt x="14738" y="6357"/>
                    <a:pt x="12192" y="2895"/>
                  </a:cubicBezTo>
                  <a:cubicBezTo>
                    <a:pt x="10747" y="933"/>
                    <a:pt x="8587" y="1"/>
                    <a:pt x="6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6" name="Google Shape;426;p40"/>
            <p:cNvSpPr/>
            <p:nvPr/>
          </p:nvSpPr>
          <p:spPr>
            <a:xfrm>
              <a:off x="3061575" y="2250725"/>
              <a:ext cx="15950" cy="9050"/>
            </a:xfrm>
            <a:custGeom>
              <a:avLst/>
              <a:gdLst/>
              <a:ahLst/>
              <a:cxnLst/>
              <a:rect l="l" t="t" r="r" b="b"/>
              <a:pathLst>
                <a:path w="638" h="362" extrusionOk="0">
                  <a:moveTo>
                    <a:pt x="348" y="1"/>
                  </a:moveTo>
                  <a:cubicBezTo>
                    <a:pt x="299" y="1"/>
                    <a:pt x="251" y="9"/>
                    <a:pt x="209" y="24"/>
                  </a:cubicBezTo>
                  <a:cubicBezTo>
                    <a:pt x="114" y="62"/>
                    <a:pt x="1" y="119"/>
                    <a:pt x="45" y="238"/>
                  </a:cubicBezTo>
                  <a:cubicBezTo>
                    <a:pt x="58" y="270"/>
                    <a:pt x="83" y="295"/>
                    <a:pt x="108" y="314"/>
                  </a:cubicBezTo>
                  <a:cubicBezTo>
                    <a:pt x="146" y="346"/>
                    <a:pt x="201" y="361"/>
                    <a:pt x="260" y="361"/>
                  </a:cubicBezTo>
                  <a:cubicBezTo>
                    <a:pt x="340" y="361"/>
                    <a:pt x="426" y="333"/>
                    <a:pt x="480" y="283"/>
                  </a:cubicBezTo>
                  <a:cubicBezTo>
                    <a:pt x="569" y="257"/>
                    <a:pt x="638" y="207"/>
                    <a:pt x="588" y="119"/>
                  </a:cubicBezTo>
                  <a:cubicBezTo>
                    <a:pt x="541" y="35"/>
                    <a:pt x="445"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7" name="Google Shape;427;p40"/>
            <p:cNvSpPr/>
            <p:nvPr/>
          </p:nvSpPr>
          <p:spPr>
            <a:xfrm>
              <a:off x="3074350" y="2263400"/>
              <a:ext cx="25575" cy="12125"/>
            </a:xfrm>
            <a:custGeom>
              <a:avLst/>
              <a:gdLst/>
              <a:ahLst/>
              <a:cxnLst/>
              <a:rect l="l" t="t" r="r" b="b"/>
              <a:pathLst>
                <a:path w="1023" h="485" extrusionOk="0">
                  <a:moveTo>
                    <a:pt x="370" y="0"/>
                  </a:moveTo>
                  <a:cubicBezTo>
                    <a:pt x="345" y="0"/>
                    <a:pt x="321" y="1"/>
                    <a:pt x="297" y="3"/>
                  </a:cubicBezTo>
                  <a:cubicBezTo>
                    <a:pt x="70" y="28"/>
                    <a:pt x="1" y="261"/>
                    <a:pt x="266" y="286"/>
                  </a:cubicBezTo>
                  <a:cubicBezTo>
                    <a:pt x="222" y="286"/>
                    <a:pt x="335" y="400"/>
                    <a:pt x="360" y="413"/>
                  </a:cubicBezTo>
                  <a:cubicBezTo>
                    <a:pt x="437" y="461"/>
                    <a:pt x="523" y="485"/>
                    <a:pt x="608" y="485"/>
                  </a:cubicBezTo>
                  <a:cubicBezTo>
                    <a:pt x="679" y="485"/>
                    <a:pt x="749" y="469"/>
                    <a:pt x="814" y="438"/>
                  </a:cubicBezTo>
                  <a:cubicBezTo>
                    <a:pt x="928" y="381"/>
                    <a:pt x="1023" y="255"/>
                    <a:pt x="903" y="154"/>
                  </a:cubicBezTo>
                  <a:cubicBezTo>
                    <a:pt x="775" y="43"/>
                    <a:pt x="554"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8" name="Google Shape;428;p40"/>
            <p:cNvSpPr/>
            <p:nvPr/>
          </p:nvSpPr>
          <p:spPr>
            <a:xfrm>
              <a:off x="3069150" y="2286525"/>
              <a:ext cx="16575" cy="8700"/>
            </a:xfrm>
            <a:custGeom>
              <a:avLst/>
              <a:gdLst/>
              <a:ahLst/>
              <a:cxnLst/>
              <a:rect l="l" t="t" r="r" b="b"/>
              <a:pathLst>
                <a:path w="663" h="348" extrusionOk="0">
                  <a:moveTo>
                    <a:pt x="433" y="0"/>
                  </a:moveTo>
                  <a:cubicBezTo>
                    <a:pt x="327" y="0"/>
                    <a:pt x="209" y="49"/>
                    <a:pt x="133" y="99"/>
                  </a:cubicBezTo>
                  <a:cubicBezTo>
                    <a:pt x="1" y="181"/>
                    <a:pt x="102" y="314"/>
                    <a:pt x="215" y="339"/>
                  </a:cubicBezTo>
                  <a:cubicBezTo>
                    <a:pt x="240" y="345"/>
                    <a:pt x="270" y="348"/>
                    <a:pt x="302" y="348"/>
                  </a:cubicBezTo>
                  <a:cubicBezTo>
                    <a:pt x="413" y="348"/>
                    <a:pt x="548" y="310"/>
                    <a:pt x="587" y="207"/>
                  </a:cubicBezTo>
                  <a:cubicBezTo>
                    <a:pt x="594" y="200"/>
                    <a:pt x="587" y="200"/>
                    <a:pt x="594" y="194"/>
                  </a:cubicBezTo>
                  <a:cubicBezTo>
                    <a:pt x="631" y="175"/>
                    <a:pt x="663" y="144"/>
                    <a:pt x="631" y="99"/>
                  </a:cubicBezTo>
                  <a:cubicBezTo>
                    <a:pt x="586" y="27"/>
                    <a:pt x="513" y="0"/>
                    <a:pt x="4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29" name="Google Shape;429;p40"/>
            <p:cNvSpPr/>
            <p:nvPr/>
          </p:nvSpPr>
          <p:spPr>
            <a:xfrm>
              <a:off x="3053675" y="2274950"/>
              <a:ext cx="11600" cy="6425"/>
            </a:xfrm>
            <a:custGeom>
              <a:avLst/>
              <a:gdLst/>
              <a:ahLst/>
              <a:cxnLst/>
              <a:rect l="l" t="t" r="r" b="b"/>
              <a:pathLst>
                <a:path w="464" h="257" extrusionOk="0">
                  <a:moveTo>
                    <a:pt x="264" y="1"/>
                  </a:moveTo>
                  <a:cubicBezTo>
                    <a:pt x="158" y="1"/>
                    <a:pt x="0" y="51"/>
                    <a:pt x="52" y="165"/>
                  </a:cubicBezTo>
                  <a:cubicBezTo>
                    <a:pt x="84" y="222"/>
                    <a:pt x="159" y="234"/>
                    <a:pt x="210" y="253"/>
                  </a:cubicBezTo>
                  <a:cubicBezTo>
                    <a:pt x="220" y="256"/>
                    <a:pt x="234" y="257"/>
                    <a:pt x="251" y="257"/>
                  </a:cubicBezTo>
                  <a:cubicBezTo>
                    <a:pt x="327" y="257"/>
                    <a:pt x="451" y="230"/>
                    <a:pt x="430" y="152"/>
                  </a:cubicBezTo>
                  <a:cubicBezTo>
                    <a:pt x="430" y="141"/>
                    <a:pt x="430" y="132"/>
                    <a:pt x="428" y="127"/>
                  </a:cubicBezTo>
                  <a:lnTo>
                    <a:pt x="428" y="127"/>
                  </a:lnTo>
                  <a:cubicBezTo>
                    <a:pt x="464" y="73"/>
                    <a:pt x="403" y="26"/>
                    <a:pt x="355" y="14"/>
                  </a:cubicBezTo>
                  <a:lnTo>
                    <a:pt x="323" y="7"/>
                  </a:lnTo>
                  <a:cubicBezTo>
                    <a:pt x="308" y="3"/>
                    <a:pt x="287" y="1"/>
                    <a:pt x="2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0" name="Google Shape;430;p40"/>
            <p:cNvSpPr/>
            <p:nvPr/>
          </p:nvSpPr>
          <p:spPr>
            <a:xfrm>
              <a:off x="3117875" y="2218525"/>
              <a:ext cx="14600" cy="8125"/>
            </a:xfrm>
            <a:custGeom>
              <a:avLst/>
              <a:gdLst/>
              <a:ahLst/>
              <a:cxnLst/>
              <a:rect l="l" t="t" r="r" b="b"/>
              <a:pathLst>
                <a:path w="584" h="325" extrusionOk="0">
                  <a:moveTo>
                    <a:pt x="255" y="0"/>
                  </a:moveTo>
                  <a:cubicBezTo>
                    <a:pt x="163" y="0"/>
                    <a:pt x="71" y="36"/>
                    <a:pt x="32" y="126"/>
                  </a:cubicBezTo>
                  <a:cubicBezTo>
                    <a:pt x="19" y="145"/>
                    <a:pt x="19" y="170"/>
                    <a:pt x="13" y="189"/>
                  </a:cubicBezTo>
                  <a:cubicBezTo>
                    <a:pt x="1" y="288"/>
                    <a:pt x="98" y="325"/>
                    <a:pt x="193" y="325"/>
                  </a:cubicBezTo>
                  <a:cubicBezTo>
                    <a:pt x="245" y="325"/>
                    <a:pt x="295" y="314"/>
                    <a:pt x="329" y="297"/>
                  </a:cubicBezTo>
                  <a:cubicBezTo>
                    <a:pt x="366" y="271"/>
                    <a:pt x="404" y="252"/>
                    <a:pt x="442" y="221"/>
                  </a:cubicBezTo>
                  <a:cubicBezTo>
                    <a:pt x="583" y="112"/>
                    <a:pt x="420" y="0"/>
                    <a:pt x="2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1" name="Google Shape;431;p40"/>
            <p:cNvSpPr/>
            <p:nvPr/>
          </p:nvSpPr>
          <p:spPr>
            <a:xfrm>
              <a:off x="2980525" y="2324225"/>
              <a:ext cx="14225" cy="6675"/>
            </a:xfrm>
            <a:custGeom>
              <a:avLst/>
              <a:gdLst/>
              <a:ahLst/>
              <a:cxnLst/>
              <a:rect l="l" t="t" r="r" b="b"/>
              <a:pathLst>
                <a:path w="569" h="267" extrusionOk="0">
                  <a:moveTo>
                    <a:pt x="411" y="0"/>
                  </a:moveTo>
                  <a:cubicBezTo>
                    <a:pt x="283" y="0"/>
                    <a:pt x="1" y="94"/>
                    <a:pt x="159" y="219"/>
                  </a:cubicBezTo>
                  <a:cubicBezTo>
                    <a:pt x="216" y="250"/>
                    <a:pt x="276" y="266"/>
                    <a:pt x="337" y="266"/>
                  </a:cubicBezTo>
                  <a:cubicBezTo>
                    <a:pt x="383" y="266"/>
                    <a:pt x="430" y="257"/>
                    <a:pt x="474" y="237"/>
                  </a:cubicBezTo>
                  <a:cubicBezTo>
                    <a:pt x="569" y="181"/>
                    <a:pt x="556" y="36"/>
                    <a:pt x="449" y="4"/>
                  </a:cubicBezTo>
                  <a:cubicBezTo>
                    <a:pt x="439" y="1"/>
                    <a:pt x="426" y="0"/>
                    <a:pt x="4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2" name="Google Shape;432;p40"/>
            <p:cNvSpPr/>
            <p:nvPr/>
          </p:nvSpPr>
          <p:spPr>
            <a:xfrm>
              <a:off x="3037450" y="2327200"/>
              <a:ext cx="18800" cy="10700"/>
            </a:xfrm>
            <a:custGeom>
              <a:avLst/>
              <a:gdLst/>
              <a:ahLst/>
              <a:cxnLst/>
              <a:rect l="l" t="t" r="r" b="b"/>
              <a:pathLst>
                <a:path w="752" h="428" extrusionOk="0">
                  <a:moveTo>
                    <a:pt x="496" y="1"/>
                  </a:moveTo>
                  <a:cubicBezTo>
                    <a:pt x="362" y="1"/>
                    <a:pt x="212" y="61"/>
                    <a:pt x="127" y="112"/>
                  </a:cubicBezTo>
                  <a:cubicBezTo>
                    <a:pt x="1" y="188"/>
                    <a:pt x="39" y="339"/>
                    <a:pt x="159" y="390"/>
                  </a:cubicBezTo>
                  <a:cubicBezTo>
                    <a:pt x="209" y="415"/>
                    <a:pt x="260" y="428"/>
                    <a:pt x="316" y="428"/>
                  </a:cubicBezTo>
                  <a:lnTo>
                    <a:pt x="398" y="428"/>
                  </a:lnTo>
                  <a:cubicBezTo>
                    <a:pt x="449" y="421"/>
                    <a:pt x="506" y="409"/>
                    <a:pt x="550" y="383"/>
                  </a:cubicBezTo>
                  <a:lnTo>
                    <a:pt x="556" y="383"/>
                  </a:lnTo>
                  <a:cubicBezTo>
                    <a:pt x="569" y="383"/>
                    <a:pt x="575" y="371"/>
                    <a:pt x="581" y="371"/>
                  </a:cubicBezTo>
                  <a:cubicBezTo>
                    <a:pt x="613" y="352"/>
                    <a:pt x="638" y="327"/>
                    <a:pt x="663" y="301"/>
                  </a:cubicBezTo>
                  <a:cubicBezTo>
                    <a:pt x="663" y="301"/>
                    <a:pt x="670" y="301"/>
                    <a:pt x="676" y="295"/>
                  </a:cubicBezTo>
                  <a:lnTo>
                    <a:pt x="670" y="295"/>
                  </a:lnTo>
                  <a:cubicBezTo>
                    <a:pt x="676" y="289"/>
                    <a:pt x="682" y="276"/>
                    <a:pt x="688" y="264"/>
                  </a:cubicBezTo>
                  <a:cubicBezTo>
                    <a:pt x="739" y="232"/>
                    <a:pt x="752" y="169"/>
                    <a:pt x="726" y="118"/>
                  </a:cubicBezTo>
                  <a:cubicBezTo>
                    <a:pt x="679" y="32"/>
                    <a:pt x="592" y="1"/>
                    <a:pt x="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3" name="Google Shape;433;p40"/>
            <p:cNvSpPr/>
            <p:nvPr/>
          </p:nvSpPr>
          <p:spPr>
            <a:xfrm>
              <a:off x="2902975" y="2163300"/>
              <a:ext cx="17675" cy="9125"/>
            </a:xfrm>
            <a:custGeom>
              <a:avLst/>
              <a:gdLst/>
              <a:ahLst/>
              <a:cxnLst/>
              <a:rect l="l" t="t" r="r" b="b"/>
              <a:pathLst>
                <a:path w="707" h="365" extrusionOk="0">
                  <a:moveTo>
                    <a:pt x="394" y="1"/>
                  </a:moveTo>
                  <a:cubicBezTo>
                    <a:pt x="322" y="1"/>
                    <a:pt x="248" y="18"/>
                    <a:pt x="189" y="46"/>
                  </a:cubicBezTo>
                  <a:cubicBezTo>
                    <a:pt x="95" y="90"/>
                    <a:pt x="0" y="210"/>
                    <a:pt x="114" y="298"/>
                  </a:cubicBezTo>
                  <a:cubicBezTo>
                    <a:pt x="170" y="344"/>
                    <a:pt x="246" y="364"/>
                    <a:pt x="323" y="364"/>
                  </a:cubicBezTo>
                  <a:cubicBezTo>
                    <a:pt x="394" y="364"/>
                    <a:pt x="466" y="347"/>
                    <a:pt x="524" y="317"/>
                  </a:cubicBezTo>
                  <a:cubicBezTo>
                    <a:pt x="618" y="273"/>
                    <a:pt x="707" y="153"/>
                    <a:pt x="599" y="65"/>
                  </a:cubicBezTo>
                  <a:cubicBezTo>
                    <a:pt x="545" y="20"/>
                    <a:pt x="470" y="1"/>
                    <a:pt x="3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4" name="Google Shape;434;p40"/>
            <p:cNvSpPr/>
            <p:nvPr/>
          </p:nvSpPr>
          <p:spPr>
            <a:xfrm>
              <a:off x="2885700" y="2195625"/>
              <a:ext cx="13975" cy="7200"/>
            </a:xfrm>
            <a:custGeom>
              <a:avLst/>
              <a:gdLst/>
              <a:ahLst/>
              <a:cxnLst/>
              <a:rect l="l" t="t" r="r" b="b"/>
              <a:pathLst>
                <a:path w="559" h="288" extrusionOk="0">
                  <a:moveTo>
                    <a:pt x="348" y="0"/>
                  </a:moveTo>
                  <a:cubicBezTo>
                    <a:pt x="301" y="0"/>
                    <a:pt x="250" y="13"/>
                    <a:pt x="224" y="27"/>
                  </a:cubicBezTo>
                  <a:cubicBezTo>
                    <a:pt x="180" y="52"/>
                    <a:pt x="136" y="77"/>
                    <a:pt x="98" y="115"/>
                  </a:cubicBezTo>
                  <a:cubicBezTo>
                    <a:pt x="1" y="230"/>
                    <a:pt x="185" y="287"/>
                    <a:pt x="276" y="287"/>
                  </a:cubicBezTo>
                  <a:cubicBezTo>
                    <a:pt x="285" y="287"/>
                    <a:pt x="293" y="287"/>
                    <a:pt x="300" y="285"/>
                  </a:cubicBezTo>
                  <a:cubicBezTo>
                    <a:pt x="407" y="279"/>
                    <a:pt x="559" y="210"/>
                    <a:pt x="451" y="84"/>
                  </a:cubicBezTo>
                  <a:cubicBezTo>
                    <a:pt x="462" y="20"/>
                    <a:pt x="408" y="0"/>
                    <a:pt x="3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5" name="Google Shape;435;p40"/>
            <p:cNvSpPr/>
            <p:nvPr/>
          </p:nvSpPr>
          <p:spPr>
            <a:xfrm>
              <a:off x="2937350" y="2202650"/>
              <a:ext cx="18150" cy="9500"/>
            </a:xfrm>
            <a:custGeom>
              <a:avLst/>
              <a:gdLst/>
              <a:ahLst/>
              <a:cxnLst/>
              <a:rect l="l" t="t" r="r" b="b"/>
              <a:pathLst>
                <a:path w="726" h="380" extrusionOk="0">
                  <a:moveTo>
                    <a:pt x="313" y="0"/>
                  </a:moveTo>
                  <a:cubicBezTo>
                    <a:pt x="200" y="0"/>
                    <a:pt x="87" y="37"/>
                    <a:pt x="32" y="124"/>
                  </a:cubicBezTo>
                  <a:cubicBezTo>
                    <a:pt x="6" y="150"/>
                    <a:pt x="0" y="194"/>
                    <a:pt x="19" y="232"/>
                  </a:cubicBezTo>
                  <a:cubicBezTo>
                    <a:pt x="51" y="276"/>
                    <a:pt x="101" y="307"/>
                    <a:pt x="158" y="320"/>
                  </a:cubicBezTo>
                  <a:lnTo>
                    <a:pt x="183" y="320"/>
                  </a:lnTo>
                  <a:cubicBezTo>
                    <a:pt x="183" y="320"/>
                    <a:pt x="183" y="320"/>
                    <a:pt x="183" y="326"/>
                  </a:cubicBezTo>
                  <a:cubicBezTo>
                    <a:pt x="210" y="366"/>
                    <a:pt x="256" y="380"/>
                    <a:pt x="304" y="380"/>
                  </a:cubicBezTo>
                  <a:cubicBezTo>
                    <a:pt x="347" y="380"/>
                    <a:pt x="390" y="369"/>
                    <a:pt x="423" y="358"/>
                  </a:cubicBezTo>
                  <a:cubicBezTo>
                    <a:pt x="536" y="314"/>
                    <a:pt x="725" y="187"/>
                    <a:pt x="555" y="68"/>
                  </a:cubicBezTo>
                  <a:cubicBezTo>
                    <a:pt x="496" y="25"/>
                    <a:pt x="404"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6" name="Google Shape;436;p40"/>
            <p:cNvSpPr/>
            <p:nvPr/>
          </p:nvSpPr>
          <p:spPr>
            <a:xfrm>
              <a:off x="2927175" y="2181875"/>
              <a:ext cx="15075" cy="8400"/>
            </a:xfrm>
            <a:custGeom>
              <a:avLst/>
              <a:gdLst/>
              <a:ahLst/>
              <a:cxnLst/>
              <a:rect l="l" t="t" r="r" b="b"/>
              <a:pathLst>
                <a:path w="603" h="336" extrusionOk="0">
                  <a:moveTo>
                    <a:pt x="294" y="1"/>
                  </a:moveTo>
                  <a:cubicBezTo>
                    <a:pt x="161" y="1"/>
                    <a:pt x="0" y="45"/>
                    <a:pt x="22" y="173"/>
                  </a:cubicBezTo>
                  <a:cubicBezTo>
                    <a:pt x="41" y="268"/>
                    <a:pt x="117" y="299"/>
                    <a:pt x="205" y="331"/>
                  </a:cubicBezTo>
                  <a:cubicBezTo>
                    <a:pt x="215" y="334"/>
                    <a:pt x="229" y="335"/>
                    <a:pt x="244" y="335"/>
                  </a:cubicBezTo>
                  <a:cubicBezTo>
                    <a:pt x="297" y="335"/>
                    <a:pt x="370" y="317"/>
                    <a:pt x="375" y="268"/>
                  </a:cubicBezTo>
                  <a:lnTo>
                    <a:pt x="375" y="268"/>
                  </a:lnTo>
                  <a:cubicBezTo>
                    <a:pt x="486" y="215"/>
                    <a:pt x="602" y="101"/>
                    <a:pt x="432" y="22"/>
                  </a:cubicBezTo>
                  <a:cubicBezTo>
                    <a:pt x="402" y="9"/>
                    <a:pt x="350"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7" name="Google Shape;437;p40"/>
            <p:cNvSpPr/>
            <p:nvPr/>
          </p:nvSpPr>
          <p:spPr>
            <a:xfrm>
              <a:off x="2953725" y="2158950"/>
              <a:ext cx="14375" cy="7775"/>
            </a:xfrm>
            <a:custGeom>
              <a:avLst/>
              <a:gdLst/>
              <a:ahLst/>
              <a:cxnLst/>
              <a:rect l="l" t="t" r="r" b="b"/>
              <a:pathLst>
                <a:path w="575" h="311" extrusionOk="0">
                  <a:moveTo>
                    <a:pt x="328" y="1"/>
                  </a:moveTo>
                  <a:cubicBezTo>
                    <a:pt x="260" y="1"/>
                    <a:pt x="192" y="16"/>
                    <a:pt x="133" y="50"/>
                  </a:cubicBezTo>
                  <a:cubicBezTo>
                    <a:pt x="64" y="75"/>
                    <a:pt x="1" y="144"/>
                    <a:pt x="39" y="214"/>
                  </a:cubicBezTo>
                  <a:cubicBezTo>
                    <a:pt x="51" y="232"/>
                    <a:pt x="58" y="245"/>
                    <a:pt x="64" y="258"/>
                  </a:cubicBezTo>
                  <a:cubicBezTo>
                    <a:pt x="88" y="298"/>
                    <a:pt x="136" y="310"/>
                    <a:pt x="180" y="310"/>
                  </a:cubicBezTo>
                  <a:cubicBezTo>
                    <a:pt x="205" y="310"/>
                    <a:pt x="229" y="306"/>
                    <a:pt x="247" y="302"/>
                  </a:cubicBezTo>
                  <a:cubicBezTo>
                    <a:pt x="329" y="289"/>
                    <a:pt x="405" y="251"/>
                    <a:pt x="468" y="188"/>
                  </a:cubicBezTo>
                  <a:cubicBezTo>
                    <a:pt x="531" y="144"/>
                    <a:pt x="575" y="69"/>
                    <a:pt x="474" y="24"/>
                  </a:cubicBezTo>
                  <a:cubicBezTo>
                    <a:pt x="427" y="9"/>
                    <a:pt x="377" y="1"/>
                    <a:pt x="3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8" name="Google Shape;438;p40"/>
            <p:cNvSpPr/>
            <p:nvPr/>
          </p:nvSpPr>
          <p:spPr>
            <a:xfrm>
              <a:off x="3049700" y="2139450"/>
              <a:ext cx="14050" cy="8100"/>
            </a:xfrm>
            <a:custGeom>
              <a:avLst/>
              <a:gdLst/>
              <a:ahLst/>
              <a:cxnLst/>
              <a:rect l="l" t="t" r="r" b="b"/>
              <a:pathLst>
                <a:path w="562" h="324" extrusionOk="0">
                  <a:moveTo>
                    <a:pt x="258" y="0"/>
                  </a:moveTo>
                  <a:cubicBezTo>
                    <a:pt x="128" y="0"/>
                    <a:pt x="0" y="51"/>
                    <a:pt x="3" y="180"/>
                  </a:cubicBezTo>
                  <a:cubicBezTo>
                    <a:pt x="3" y="186"/>
                    <a:pt x="3" y="193"/>
                    <a:pt x="3" y="199"/>
                  </a:cubicBezTo>
                  <a:cubicBezTo>
                    <a:pt x="3" y="262"/>
                    <a:pt x="91" y="300"/>
                    <a:pt x="142" y="312"/>
                  </a:cubicBezTo>
                  <a:cubicBezTo>
                    <a:pt x="175" y="320"/>
                    <a:pt x="208" y="324"/>
                    <a:pt x="241" y="324"/>
                  </a:cubicBezTo>
                  <a:cubicBezTo>
                    <a:pt x="352" y="324"/>
                    <a:pt x="455" y="279"/>
                    <a:pt x="514" y="167"/>
                  </a:cubicBezTo>
                  <a:cubicBezTo>
                    <a:pt x="561" y="69"/>
                    <a:pt x="409" y="0"/>
                    <a:pt x="2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39" name="Google Shape;439;p40"/>
            <p:cNvSpPr/>
            <p:nvPr/>
          </p:nvSpPr>
          <p:spPr>
            <a:xfrm>
              <a:off x="3018850" y="2188775"/>
              <a:ext cx="14550" cy="9275"/>
            </a:xfrm>
            <a:custGeom>
              <a:avLst/>
              <a:gdLst/>
              <a:ahLst/>
              <a:cxnLst/>
              <a:rect l="l" t="t" r="r" b="b"/>
              <a:pathLst>
                <a:path w="582" h="371" extrusionOk="0">
                  <a:moveTo>
                    <a:pt x="352" y="1"/>
                  </a:moveTo>
                  <a:cubicBezTo>
                    <a:pt x="195" y="1"/>
                    <a:pt x="6" y="62"/>
                    <a:pt x="1" y="244"/>
                  </a:cubicBezTo>
                  <a:cubicBezTo>
                    <a:pt x="1" y="330"/>
                    <a:pt x="96" y="371"/>
                    <a:pt x="202" y="371"/>
                  </a:cubicBezTo>
                  <a:cubicBezTo>
                    <a:pt x="343" y="371"/>
                    <a:pt x="503" y="298"/>
                    <a:pt x="474" y="168"/>
                  </a:cubicBezTo>
                  <a:cubicBezTo>
                    <a:pt x="581" y="105"/>
                    <a:pt x="524" y="17"/>
                    <a:pt x="417" y="4"/>
                  </a:cubicBezTo>
                  <a:cubicBezTo>
                    <a:pt x="396" y="2"/>
                    <a:pt x="374"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0" name="Google Shape;440;p40"/>
            <p:cNvSpPr/>
            <p:nvPr/>
          </p:nvSpPr>
          <p:spPr>
            <a:xfrm>
              <a:off x="3069325" y="2171150"/>
              <a:ext cx="13425" cy="7825"/>
            </a:xfrm>
            <a:custGeom>
              <a:avLst/>
              <a:gdLst/>
              <a:ahLst/>
              <a:cxnLst/>
              <a:rect l="l" t="t" r="r" b="b"/>
              <a:pathLst>
                <a:path w="537" h="313" extrusionOk="0">
                  <a:moveTo>
                    <a:pt x="285" y="1"/>
                  </a:moveTo>
                  <a:cubicBezTo>
                    <a:pt x="245" y="1"/>
                    <a:pt x="203" y="9"/>
                    <a:pt x="164" y="28"/>
                  </a:cubicBezTo>
                  <a:cubicBezTo>
                    <a:pt x="145" y="35"/>
                    <a:pt x="126" y="47"/>
                    <a:pt x="107" y="60"/>
                  </a:cubicBezTo>
                  <a:lnTo>
                    <a:pt x="95" y="72"/>
                  </a:lnTo>
                  <a:cubicBezTo>
                    <a:pt x="44" y="98"/>
                    <a:pt x="0" y="142"/>
                    <a:pt x="25" y="199"/>
                  </a:cubicBezTo>
                  <a:cubicBezTo>
                    <a:pt x="25" y="211"/>
                    <a:pt x="32" y="224"/>
                    <a:pt x="32" y="230"/>
                  </a:cubicBezTo>
                  <a:cubicBezTo>
                    <a:pt x="54" y="292"/>
                    <a:pt x="116" y="312"/>
                    <a:pt x="185" y="312"/>
                  </a:cubicBezTo>
                  <a:cubicBezTo>
                    <a:pt x="272" y="312"/>
                    <a:pt x="371" y="280"/>
                    <a:pt x="416" y="255"/>
                  </a:cubicBezTo>
                  <a:cubicBezTo>
                    <a:pt x="454" y="230"/>
                    <a:pt x="486" y="192"/>
                    <a:pt x="498" y="154"/>
                  </a:cubicBezTo>
                  <a:cubicBezTo>
                    <a:pt x="536" y="47"/>
                    <a:pt x="391" y="16"/>
                    <a:pt x="322" y="3"/>
                  </a:cubicBezTo>
                  <a:cubicBezTo>
                    <a:pt x="310" y="2"/>
                    <a:pt x="297" y="1"/>
                    <a:pt x="2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1" name="Google Shape;441;p40"/>
            <p:cNvSpPr/>
            <p:nvPr/>
          </p:nvSpPr>
          <p:spPr>
            <a:xfrm>
              <a:off x="2938075" y="2271900"/>
              <a:ext cx="16175" cy="6325"/>
            </a:xfrm>
            <a:custGeom>
              <a:avLst/>
              <a:gdLst/>
              <a:ahLst/>
              <a:cxnLst/>
              <a:rect l="l" t="t" r="r" b="b"/>
              <a:pathLst>
                <a:path w="647" h="253" extrusionOk="0">
                  <a:moveTo>
                    <a:pt x="376" y="0"/>
                  </a:moveTo>
                  <a:cubicBezTo>
                    <a:pt x="210" y="0"/>
                    <a:pt x="1" y="107"/>
                    <a:pt x="135" y="218"/>
                  </a:cubicBezTo>
                  <a:cubicBezTo>
                    <a:pt x="167" y="242"/>
                    <a:pt x="215" y="252"/>
                    <a:pt x="267" y="252"/>
                  </a:cubicBezTo>
                  <a:cubicBezTo>
                    <a:pt x="434" y="252"/>
                    <a:pt x="647" y="145"/>
                    <a:pt x="507" y="35"/>
                  </a:cubicBezTo>
                  <a:cubicBezTo>
                    <a:pt x="476" y="11"/>
                    <a:pt x="428" y="0"/>
                    <a:pt x="3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2" name="Google Shape;442;p40"/>
            <p:cNvSpPr/>
            <p:nvPr/>
          </p:nvSpPr>
          <p:spPr>
            <a:xfrm>
              <a:off x="2906600" y="2292825"/>
              <a:ext cx="18000" cy="9625"/>
            </a:xfrm>
            <a:custGeom>
              <a:avLst/>
              <a:gdLst/>
              <a:ahLst/>
              <a:cxnLst/>
              <a:rect l="l" t="t" r="r" b="b"/>
              <a:pathLst>
                <a:path w="720" h="385" extrusionOk="0">
                  <a:moveTo>
                    <a:pt x="452" y="0"/>
                  </a:moveTo>
                  <a:cubicBezTo>
                    <a:pt x="420" y="0"/>
                    <a:pt x="389" y="4"/>
                    <a:pt x="366" y="11"/>
                  </a:cubicBezTo>
                  <a:lnTo>
                    <a:pt x="290" y="37"/>
                  </a:lnTo>
                  <a:cubicBezTo>
                    <a:pt x="101" y="93"/>
                    <a:pt x="0" y="320"/>
                    <a:pt x="259" y="371"/>
                  </a:cubicBezTo>
                  <a:cubicBezTo>
                    <a:pt x="293" y="380"/>
                    <a:pt x="327" y="384"/>
                    <a:pt x="362" y="384"/>
                  </a:cubicBezTo>
                  <a:cubicBezTo>
                    <a:pt x="451" y="384"/>
                    <a:pt x="540" y="356"/>
                    <a:pt x="612" y="301"/>
                  </a:cubicBezTo>
                  <a:cubicBezTo>
                    <a:pt x="694" y="232"/>
                    <a:pt x="719" y="163"/>
                    <a:pt x="637" y="81"/>
                  </a:cubicBezTo>
                  <a:lnTo>
                    <a:pt x="606" y="49"/>
                  </a:lnTo>
                  <a:cubicBezTo>
                    <a:pt x="570" y="13"/>
                    <a:pt x="508" y="0"/>
                    <a:pt x="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3" name="Google Shape;443;p40"/>
            <p:cNvSpPr/>
            <p:nvPr/>
          </p:nvSpPr>
          <p:spPr>
            <a:xfrm>
              <a:off x="2916525" y="2314700"/>
              <a:ext cx="22725" cy="11000"/>
            </a:xfrm>
            <a:custGeom>
              <a:avLst/>
              <a:gdLst/>
              <a:ahLst/>
              <a:cxnLst/>
              <a:rect l="l" t="t" r="r" b="b"/>
              <a:pathLst>
                <a:path w="909" h="440" extrusionOk="0">
                  <a:moveTo>
                    <a:pt x="518" y="0"/>
                  </a:moveTo>
                  <a:cubicBezTo>
                    <a:pt x="492" y="0"/>
                    <a:pt x="467" y="2"/>
                    <a:pt x="442" y="7"/>
                  </a:cubicBezTo>
                  <a:cubicBezTo>
                    <a:pt x="329" y="13"/>
                    <a:pt x="1" y="177"/>
                    <a:pt x="171" y="322"/>
                  </a:cubicBezTo>
                  <a:cubicBezTo>
                    <a:pt x="226" y="408"/>
                    <a:pt x="334" y="439"/>
                    <a:pt x="445" y="439"/>
                  </a:cubicBezTo>
                  <a:cubicBezTo>
                    <a:pt x="539" y="439"/>
                    <a:pt x="634" y="417"/>
                    <a:pt x="701" y="385"/>
                  </a:cubicBezTo>
                  <a:cubicBezTo>
                    <a:pt x="909" y="284"/>
                    <a:pt x="884" y="70"/>
                    <a:pt x="663" y="19"/>
                  </a:cubicBezTo>
                  <a:cubicBezTo>
                    <a:pt x="614" y="7"/>
                    <a:pt x="565" y="0"/>
                    <a:pt x="5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444" name="Google Shape;444;p40"/>
          <p:cNvSpPr/>
          <p:nvPr/>
        </p:nvSpPr>
        <p:spPr>
          <a:xfrm>
            <a:off x="494975" y="-412065"/>
            <a:ext cx="2240651" cy="2425632"/>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nvGrpSpPr>
          <p:cNvPr id="445" name="Google Shape;445;p40"/>
          <p:cNvGrpSpPr/>
          <p:nvPr/>
        </p:nvGrpSpPr>
        <p:grpSpPr>
          <a:xfrm>
            <a:off x="615825" y="1196687"/>
            <a:ext cx="688364" cy="533517"/>
            <a:chOff x="1891175" y="2586225"/>
            <a:chExt cx="212100" cy="164375"/>
          </a:xfrm>
        </p:grpSpPr>
        <p:sp>
          <p:nvSpPr>
            <p:cNvPr id="446" name="Google Shape;446;p4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7" name="Google Shape;447;p4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8" name="Google Shape;448;p4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49" name="Google Shape;449;p4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0" name="Google Shape;450;p4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1" name="Google Shape;451;p4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2" name="Google Shape;452;p4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3" name="Google Shape;453;p4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4" name="Google Shape;454;p4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5" name="Google Shape;455;p4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6" name="Google Shape;456;p4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7" name="Google Shape;457;p4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8" name="Google Shape;458;p4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59" name="Google Shape;459;p4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0" name="Google Shape;460;p4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1" name="Google Shape;461;p4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2" name="Google Shape;462;p4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3" name="Google Shape;463;p4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4" name="Google Shape;464;p4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465" name="Google Shape;465;p40"/>
          <p:cNvGrpSpPr/>
          <p:nvPr/>
        </p:nvGrpSpPr>
        <p:grpSpPr>
          <a:xfrm>
            <a:off x="224154" y="3563084"/>
            <a:ext cx="591429" cy="1283205"/>
            <a:chOff x="6681475" y="2709025"/>
            <a:chExt cx="120950" cy="262400"/>
          </a:xfrm>
        </p:grpSpPr>
        <p:sp>
          <p:nvSpPr>
            <p:cNvPr id="466" name="Google Shape;466;p40"/>
            <p:cNvSpPr/>
            <p:nvPr/>
          </p:nvSpPr>
          <p:spPr>
            <a:xfrm>
              <a:off x="6681475" y="2709025"/>
              <a:ext cx="120950" cy="262400"/>
            </a:xfrm>
            <a:custGeom>
              <a:avLst/>
              <a:gdLst/>
              <a:ahLst/>
              <a:cxnLst/>
              <a:rect l="l" t="t" r="r" b="b"/>
              <a:pathLst>
                <a:path w="4838" h="10496" extrusionOk="0">
                  <a:moveTo>
                    <a:pt x="1745" y="1"/>
                  </a:moveTo>
                  <a:cubicBezTo>
                    <a:pt x="1744" y="1"/>
                    <a:pt x="1742" y="1"/>
                    <a:pt x="1741" y="1"/>
                  </a:cubicBezTo>
                  <a:cubicBezTo>
                    <a:pt x="1180" y="33"/>
                    <a:pt x="0" y="8181"/>
                    <a:pt x="619" y="9411"/>
                  </a:cubicBezTo>
                  <a:cubicBezTo>
                    <a:pt x="977" y="10129"/>
                    <a:pt x="1791" y="10495"/>
                    <a:pt x="2590" y="10495"/>
                  </a:cubicBezTo>
                  <a:cubicBezTo>
                    <a:pt x="2873" y="10495"/>
                    <a:pt x="3154" y="10449"/>
                    <a:pt x="3413" y="10357"/>
                  </a:cubicBezTo>
                  <a:cubicBezTo>
                    <a:pt x="4012" y="10143"/>
                    <a:pt x="4491" y="9682"/>
                    <a:pt x="4592" y="8969"/>
                  </a:cubicBezTo>
                  <a:cubicBezTo>
                    <a:pt x="4837" y="7295"/>
                    <a:pt x="2313" y="1"/>
                    <a:pt x="17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7" name="Google Shape;467;p40"/>
            <p:cNvSpPr/>
            <p:nvPr/>
          </p:nvSpPr>
          <p:spPr>
            <a:xfrm>
              <a:off x="6769800" y="2930900"/>
              <a:ext cx="6425" cy="6275"/>
            </a:xfrm>
            <a:custGeom>
              <a:avLst/>
              <a:gdLst/>
              <a:ahLst/>
              <a:cxnLst/>
              <a:rect l="l" t="t" r="r" b="b"/>
              <a:pathLst>
                <a:path w="257" h="251" extrusionOk="0">
                  <a:moveTo>
                    <a:pt x="121" y="0"/>
                  </a:moveTo>
                  <a:cubicBezTo>
                    <a:pt x="110" y="0"/>
                    <a:pt x="99" y="4"/>
                    <a:pt x="88" y="12"/>
                  </a:cubicBezTo>
                  <a:lnTo>
                    <a:pt x="81" y="12"/>
                  </a:lnTo>
                  <a:cubicBezTo>
                    <a:pt x="1" y="82"/>
                    <a:pt x="88" y="251"/>
                    <a:pt x="186" y="251"/>
                  </a:cubicBezTo>
                  <a:cubicBezTo>
                    <a:pt x="195" y="251"/>
                    <a:pt x="204" y="249"/>
                    <a:pt x="214" y="246"/>
                  </a:cubicBezTo>
                  <a:cubicBezTo>
                    <a:pt x="226" y="246"/>
                    <a:pt x="239" y="233"/>
                    <a:pt x="239" y="221"/>
                  </a:cubicBezTo>
                  <a:lnTo>
                    <a:pt x="245" y="208"/>
                  </a:lnTo>
                  <a:cubicBezTo>
                    <a:pt x="256" y="154"/>
                    <a:pt x="192"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8" name="Google Shape;468;p40"/>
            <p:cNvSpPr/>
            <p:nvPr/>
          </p:nvSpPr>
          <p:spPr>
            <a:xfrm>
              <a:off x="6760950" y="2942700"/>
              <a:ext cx="5325" cy="5500"/>
            </a:xfrm>
            <a:custGeom>
              <a:avLst/>
              <a:gdLst/>
              <a:ahLst/>
              <a:cxnLst/>
              <a:rect l="l" t="t" r="r" b="b"/>
              <a:pathLst>
                <a:path w="213" h="220" extrusionOk="0">
                  <a:moveTo>
                    <a:pt x="139" y="0"/>
                  </a:moveTo>
                  <a:cubicBezTo>
                    <a:pt x="130" y="0"/>
                    <a:pt x="122" y="4"/>
                    <a:pt x="114" y="14"/>
                  </a:cubicBezTo>
                  <a:cubicBezTo>
                    <a:pt x="95" y="26"/>
                    <a:pt x="76" y="26"/>
                    <a:pt x="63" y="26"/>
                  </a:cubicBezTo>
                  <a:cubicBezTo>
                    <a:pt x="0" y="26"/>
                    <a:pt x="25" y="127"/>
                    <a:pt x="44" y="159"/>
                  </a:cubicBezTo>
                  <a:cubicBezTo>
                    <a:pt x="57" y="177"/>
                    <a:pt x="76" y="203"/>
                    <a:pt x="101" y="215"/>
                  </a:cubicBezTo>
                  <a:cubicBezTo>
                    <a:pt x="107" y="218"/>
                    <a:pt x="113" y="220"/>
                    <a:pt x="118" y="220"/>
                  </a:cubicBezTo>
                  <a:cubicBezTo>
                    <a:pt x="161" y="220"/>
                    <a:pt x="196" y="142"/>
                    <a:pt x="202" y="108"/>
                  </a:cubicBezTo>
                  <a:cubicBezTo>
                    <a:pt x="212" y="77"/>
                    <a:pt x="176"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69" name="Google Shape;469;p40"/>
            <p:cNvSpPr/>
            <p:nvPr/>
          </p:nvSpPr>
          <p:spPr>
            <a:xfrm>
              <a:off x="6750525" y="2936075"/>
              <a:ext cx="6500" cy="7325"/>
            </a:xfrm>
            <a:custGeom>
              <a:avLst/>
              <a:gdLst/>
              <a:ahLst/>
              <a:cxnLst/>
              <a:rect l="l" t="t" r="r" b="b"/>
              <a:pathLst>
                <a:path w="260" h="293" extrusionOk="0">
                  <a:moveTo>
                    <a:pt x="74" y="0"/>
                  </a:moveTo>
                  <a:cubicBezTo>
                    <a:pt x="70" y="0"/>
                    <a:pt x="67" y="1"/>
                    <a:pt x="64" y="1"/>
                  </a:cubicBezTo>
                  <a:cubicBezTo>
                    <a:pt x="1" y="7"/>
                    <a:pt x="1" y="102"/>
                    <a:pt x="26" y="146"/>
                  </a:cubicBezTo>
                  <a:cubicBezTo>
                    <a:pt x="45" y="215"/>
                    <a:pt x="102" y="272"/>
                    <a:pt x="177" y="291"/>
                  </a:cubicBezTo>
                  <a:cubicBezTo>
                    <a:pt x="181" y="292"/>
                    <a:pt x="184" y="292"/>
                    <a:pt x="188" y="292"/>
                  </a:cubicBezTo>
                  <a:cubicBezTo>
                    <a:pt x="211" y="292"/>
                    <a:pt x="236" y="275"/>
                    <a:pt x="247" y="253"/>
                  </a:cubicBezTo>
                  <a:cubicBezTo>
                    <a:pt x="259" y="222"/>
                    <a:pt x="253" y="184"/>
                    <a:pt x="241" y="159"/>
                  </a:cubicBezTo>
                  <a:cubicBezTo>
                    <a:pt x="228" y="140"/>
                    <a:pt x="215" y="115"/>
                    <a:pt x="203" y="102"/>
                  </a:cubicBezTo>
                  <a:cubicBezTo>
                    <a:pt x="196" y="96"/>
                    <a:pt x="196" y="96"/>
                    <a:pt x="190" y="89"/>
                  </a:cubicBezTo>
                  <a:cubicBezTo>
                    <a:pt x="166" y="48"/>
                    <a:pt x="126" y="0"/>
                    <a:pt x="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0" name="Google Shape;470;p40"/>
            <p:cNvSpPr/>
            <p:nvPr/>
          </p:nvSpPr>
          <p:spPr>
            <a:xfrm>
              <a:off x="6759850" y="2930500"/>
              <a:ext cx="5150" cy="5450"/>
            </a:xfrm>
            <a:custGeom>
              <a:avLst/>
              <a:gdLst/>
              <a:ahLst/>
              <a:cxnLst/>
              <a:rect l="l" t="t" r="r" b="b"/>
              <a:pathLst>
                <a:path w="206" h="218" extrusionOk="0">
                  <a:moveTo>
                    <a:pt x="84" y="1"/>
                  </a:moveTo>
                  <a:cubicBezTo>
                    <a:pt x="74" y="1"/>
                    <a:pt x="62" y="5"/>
                    <a:pt x="50" y="16"/>
                  </a:cubicBezTo>
                  <a:lnTo>
                    <a:pt x="44" y="22"/>
                  </a:lnTo>
                  <a:cubicBezTo>
                    <a:pt x="0" y="54"/>
                    <a:pt x="25" y="123"/>
                    <a:pt x="50" y="155"/>
                  </a:cubicBezTo>
                  <a:lnTo>
                    <a:pt x="63" y="167"/>
                  </a:lnTo>
                  <a:cubicBezTo>
                    <a:pt x="97" y="203"/>
                    <a:pt x="121" y="217"/>
                    <a:pt x="138" y="217"/>
                  </a:cubicBezTo>
                  <a:cubicBezTo>
                    <a:pt x="205" y="217"/>
                    <a:pt x="159" y="1"/>
                    <a:pt x="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1" name="Google Shape;471;p40"/>
            <p:cNvSpPr/>
            <p:nvPr/>
          </p:nvSpPr>
          <p:spPr>
            <a:xfrm>
              <a:off x="6740800" y="2946375"/>
              <a:ext cx="4550" cy="4600"/>
            </a:xfrm>
            <a:custGeom>
              <a:avLst/>
              <a:gdLst/>
              <a:ahLst/>
              <a:cxnLst/>
              <a:rect l="l" t="t" r="r" b="b"/>
              <a:pathLst>
                <a:path w="182" h="184" extrusionOk="0">
                  <a:moveTo>
                    <a:pt x="111" y="1"/>
                  </a:moveTo>
                  <a:cubicBezTo>
                    <a:pt x="102" y="1"/>
                    <a:pt x="94" y="6"/>
                    <a:pt x="87" y="18"/>
                  </a:cubicBezTo>
                  <a:cubicBezTo>
                    <a:pt x="81" y="24"/>
                    <a:pt x="81" y="24"/>
                    <a:pt x="81" y="30"/>
                  </a:cubicBezTo>
                  <a:cubicBezTo>
                    <a:pt x="77" y="30"/>
                    <a:pt x="73" y="29"/>
                    <a:pt x="69" y="29"/>
                  </a:cubicBezTo>
                  <a:cubicBezTo>
                    <a:pt x="0" y="29"/>
                    <a:pt x="37" y="183"/>
                    <a:pt x="113" y="183"/>
                  </a:cubicBezTo>
                  <a:cubicBezTo>
                    <a:pt x="117" y="183"/>
                    <a:pt x="121" y="183"/>
                    <a:pt x="125" y="182"/>
                  </a:cubicBezTo>
                  <a:cubicBezTo>
                    <a:pt x="175" y="176"/>
                    <a:pt x="175" y="138"/>
                    <a:pt x="182" y="94"/>
                  </a:cubicBezTo>
                  <a:cubicBezTo>
                    <a:pt x="182" y="69"/>
                    <a:pt x="143" y="1"/>
                    <a:pt x="1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2" name="Google Shape;472;p40"/>
            <p:cNvSpPr/>
            <p:nvPr/>
          </p:nvSpPr>
          <p:spPr>
            <a:xfrm>
              <a:off x="6726550" y="2815400"/>
              <a:ext cx="5250" cy="5750"/>
            </a:xfrm>
            <a:custGeom>
              <a:avLst/>
              <a:gdLst/>
              <a:ahLst/>
              <a:cxnLst/>
              <a:rect l="l" t="t" r="r" b="b"/>
              <a:pathLst>
                <a:path w="210" h="230" extrusionOk="0">
                  <a:moveTo>
                    <a:pt x="61" y="1"/>
                  </a:moveTo>
                  <a:cubicBezTo>
                    <a:pt x="43" y="1"/>
                    <a:pt x="28" y="12"/>
                    <a:pt x="20" y="41"/>
                  </a:cubicBezTo>
                  <a:cubicBezTo>
                    <a:pt x="1" y="109"/>
                    <a:pt x="93" y="229"/>
                    <a:pt x="152" y="229"/>
                  </a:cubicBezTo>
                  <a:cubicBezTo>
                    <a:pt x="169" y="229"/>
                    <a:pt x="183" y="219"/>
                    <a:pt x="190" y="192"/>
                  </a:cubicBezTo>
                  <a:cubicBezTo>
                    <a:pt x="210" y="120"/>
                    <a:pt x="119" y="1"/>
                    <a:pt x="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3" name="Google Shape;473;p40"/>
            <p:cNvSpPr/>
            <p:nvPr/>
          </p:nvSpPr>
          <p:spPr>
            <a:xfrm>
              <a:off x="6713650" y="2815575"/>
              <a:ext cx="5050" cy="5225"/>
            </a:xfrm>
            <a:custGeom>
              <a:avLst/>
              <a:gdLst/>
              <a:ahLst/>
              <a:cxnLst/>
              <a:rect l="l" t="t" r="r" b="b"/>
              <a:pathLst>
                <a:path w="202" h="209" extrusionOk="0">
                  <a:moveTo>
                    <a:pt x="74" y="0"/>
                  </a:moveTo>
                  <a:cubicBezTo>
                    <a:pt x="60" y="0"/>
                    <a:pt x="47" y="7"/>
                    <a:pt x="38" y="21"/>
                  </a:cubicBezTo>
                  <a:cubicBezTo>
                    <a:pt x="0" y="66"/>
                    <a:pt x="51" y="154"/>
                    <a:pt x="88" y="185"/>
                  </a:cubicBezTo>
                  <a:cubicBezTo>
                    <a:pt x="107" y="202"/>
                    <a:pt x="123" y="209"/>
                    <a:pt x="138" y="209"/>
                  </a:cubicBezTo>
                  <a:cubicBezTo>
                    <a:pt x="179" y="209"/>
                    <a:pt x="202" y="153"/>
                    <a:pt x="183" y="97"/>
                  </a:cubicBezTo>
                  <a:lnTo>
                    <a:pt x="170" y="85"/>
                  </a:lnTo>
                  <a:cubicBezTo>
                    <a:pt x="170" y="78"/>
                    <a:pt x="170" y="72"/>
                    <a:pt x="164" y="72"/>
                  </a:cubicBezTo>
                  <a:cubicBezTo>
                    <a:pt x="158" y="53"/>
                    <a:pt x="145" y="40"/>
                    <a:pt x="133" y="28"/>
                  </a:cubicBezTo>
                  <a:cubicBezTo>
                    <a:pt x="120" y="15"/>
                    <a:pt x="101" y="9"/>
                    <a:pt x="88" y="3"/>
                  </a:cubicBezTo>
                  <a:cubicBezTo>
                    <a:pt x="84" y="1"/>
                    <a:pt x="79" y="0"/>
                    <a:pt x="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4" name="Google Shape;474;p40"/>
            <p:cNvSpPr/>
            <p:nvPr/>
          </p:nvSpPr>
          <p:spPr>
            <a:xfrm>
              <a:off x="6707500" y="2835200"/>
              <a:ext cx="6000" cy="7850"/>
            </a:xfrm>
            <a:custGeom>
              <a:avLst/>
              <a:gdLst/>
              <a:ahLst/>
              <a:cxnLst/>
              <a:rect l="l" t="t" r="r" b="b"/>
              <a:pathLst>
                <a:path w="240" h="314" extrusionOk="0">
                  <a:moveTo>
                    <a:pt x="91" y="0"/>
                  </a:moveTo>
                  <a:cubicBezTo>
                    <a:pt x="80" y="0"/>
                    <a:pt x="68" y="4"/>
                    <a:pt x="57" y="12"/>
                  </a:cubicBezTo>
                  <a:cubicBezTo>
                    <a:pt x="32" y="25"/>
                    <a:pt x="19" y="50"/>
                    <a:pt x="13" y="75"/>
                  </a:cubicBezTo>
                  <a:cubicBezTo>
                    <a:pt x="0" y="151"/>
                    <a:pt x="32" y="233"/>
                    <a:pt x="88" y="277"/>
                  </a:cubicBezTo>
                  <a:cubicBezTo>
                    <a:pt x="114" y="299"/>
                    <a:pt x="144" y="313"/>
                    <a:pt x="170" y="313"/>
                  </a:cubicBezTo>
                  <a:cubicBezTo>
                    <a:pt x="197" y="313"/>
                    <a:pt x="221" y="299"/>
                    <a:pt x="233" y="264"/>
                  </a:cubicBezTo>
                  <a:cubicBezTo>
                    <a:pt x="240" y="233"/>
                    <a:pt x="240" y="195"/>
                    <a:pt x="233" y="164"/>
                  </a:cubicBezTo>
                  <a:cubicBezTo>
                    <a:pt x="223" y="121"/>
                    <a:pt x="157"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5" name="Google Shape;475;p40"/>
            <p:cNvSpPr/>
            <p:nvPr/>
          </p:nvSpPr>
          <p:spPr>
            <a:xfrm>
              <a:off x="6718375" y="2828075"/>
              <a:ext cx="7125" cy="7600"/>
            </a:xfrm>
            <a:custGeom>
              <a:avLst/>
              <a:gdLst/>
              <a:ahLst/>
              <a:cxnLst/>
              <a:rect l="l" t="t" r="r" b="b"/>
              <a:pathLst>
                <a:path w="285" h="304" extrusionOk="0">
                  <a:moveTo>
                    <a:pt x="84" y="0"/>
                  </a:moveTo>
                  <a:cubicBezTo>
                    <a:pt x="81" y="0"/>
                    <a:pt x="79" y="0"/>
                    <a:pt x="76" y="1"/>
                  </a:cubicBezTo>
                  <a:cubicBezTo>
                    <a:pt x="7" y="7"/>
                    <a:pt x="0" y="95"/>
                    <a:pt x="13" y="146"/>
                  </a:cubicBezTo>
                  <a:cubicBezTo>
                    <a:pt x="19" y="196"/>
                    <a:pt x="57" y="240"/>
                    <a:pt x="101" y="266"/>
                  </a:cubicBezTo>
                  <a:cubicBezTo>
                    <a:pt x="126" y="291"/>
                    <a:pt x="158" y="303"/>
                    <a:pt x="189" y="303"/>
                  </a:cubicBezTo>
                  <a:cubicBezTo>
                    <a:pt x="284" y="297"/>
                    <a:pt x="253" y="158"/>
                    <a:pt x="221" y="108"/>
                  </a:cubicBezTo>
                  <a:cubicBezTo>
                    <a:pt x="191" y="66"/>
                    <a:pt x="143"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6" name="Google Shape;476;p40"/>
            <p:cNvSpPr/>
            <p:nvPr/>
          </p:nvSpPr>
          <p:spPr>
            <a:xfrm>
              <a:off x="6726000" y="2841025"/>
              <a:ext cx="5325" cy="6450"/>
            </a:xfrm>
            <a:custGeom>
              <a:avLst/>
              <a:gdLst/>
              <a:ahLst/>
              <a:cxnLst/>
              <a:rect l="l" t="t" r="r" b="b"/>
              <a:pathLst>
                <a:path w="213" h="258" extrusionOk="0">
                  <a:moveTo>
                    <a:pt x="91" y="0"/>
                  </a:moveTo>
                  <a:cubicBezTo>
                    <a:pt x="79" y="0"/>
                    <a:pt x="69" y="7"/>
                    <a:pt x="61" y="25"/>
                  </a:cubicBezTo>
                  <a:cubicBezTo>
                    <a:pt x="55" y="38"/>
                    <a:pt x="48" y="50"/>
                    <a:pt x="42" y="57"/>
                  </a:cubicBezTo>
                  <a:cubicBezTo>
                    <a:pt x="1" y="144"/>
                    <a:pt x="96" y="257"/>
                    <a:pt x="159" y="257"/>
                  </a:cubicBezTo>
                  <a:cubicBezTo>
                    <a:pt x="182" y="257"/>
                    <a:pt x="201" y="241"/>
                    <a:pt x="206" y="202"/>
                  </a:cubicBezTo>
                  <a:lnTo>
                    <a:pt x="212" y="158"/>
                  </a:lnTo>
                  <a:cubicBezTo>
                    <a:pt x="212" y="117"/>
                    <a:pt x="140"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7" name="Google Shape;477;p40"/>
            <p:cNvSpPr/>
            <p:nvPr/>
          </p:nvSpPr>
          <p:spPr>
            <a:xfrm>
              <a:off x="6718050" y="2894000"/>
              <a:ext cx="6500" cy="6750"/>
            </a:xfrm>
            <a:custGeom>
              <a:avLst/>
              <a:gdLst/>
              <a:ahLst/>
              <a:cxnLst/>
              <a:rect l="l" t="t" r="r" b="b"/>
              <a:pathLst>
                <a:path w="260" h="270" extrusionOk="0">
                  <a:moveTo>
                    <a:pt x="52" y="0"/>
                  </a:moveTo>
                  <a:cubicBezTo>
                    <a:pt x="23" y="0"/>
                    <a:pt x="1" y="20"/>
                    <a:pt x="1" y="76"/>
                  </a:cubicBezTo>
                  <a:cubicBezTo>
                    <a:pt x="1" y="130"/>
                    <a:pt x="62" y="270"/>
                    <a:pt x="140" y="270"/>
                  </a:cubicBezTo>
                  <a:cubicBezTo>
                    <a:pt x="152" y="270"/>
                    <a:pt x="164" y="266"/>
                    <a:pt x="177" y="259"/>
                  </a:cubicBezTo>
                  <a:cubicBezTo>
                    <a:pt x="184" y="252"/>
                    <a:pt x="190" y="252"/>
                    <a:pt x="196" y="246"/>
                  </a:cubicBezTo>
                  <a:cubicBezTo>
                    <a:pt x="259" y="214"/>
                    <a:pt x="209" y="114"/>
                    <a:pt x="171" y="76"/>
                  </a:cubicBezTo>
                  <a:cubicBezTo>
                    <a:pt x="145" y="39"/>
                    <a:pt x="92" y="0"/>
                    <a:pt x="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8" name="Google Shape;478;p40"/>
            <p:cNvSpPr/>
            <p:nvPr/>
          </p:nvSpPr>
          <p:spPr>
            <a:xfrm>
              <a:off x="6756175" y="2880900"/>
              <a:ext cx="4200" cy="4450"/>
            </a:xfrm>
            <a:custGeom>
              <a:avLst/>
              <a:gdLst/>
              <a:ahLst/>
              <a:cxnLst/>
              <a:rect l="l" t="t" r="r" b="b"/>
              <a:pathLst>
                <a:path w="168" h="178" extrusionOk="0">
                  <a:moveTo>
                    <a:pt x="48" y="0"/>
                  </a:moveTo>
                  <a:cubicBezTo>
                    <a:pt x="33" y="0"/>
                    <a:pt x="21" y="9"/>
                    <a:pt x="15" y="32"/>
                  </a:cubicBezTo>
                  <a:cubicBezTo>
                    <a:pt x="0" y="85"/>
                    <a:pt x="70" y="178"/>
                    <a:pt x="118" y="178"/>
                  </a:cubicBezTo>
                  <a:cubicBezTo>
                    <a:pt x="133" y="178"/>
                    <a:pt x="146" y="168"/>
                    <a:pt x="153" y="146"/>
                  </a:cubicBezTo>
                  <a:cubicBezTo>
                    <a:pt x="168" y="93"/>
                    <a:pt x="95" y="0"/>
                    <a:pt x="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79" name="Google Shape;479;p40"/>
            <p:cNvSpPr/>
            <p:nvPr/>
          </p:nvSpPr>
          <p:spPr>
            <a:xfrm>
              <a:off x="6753500" y="2892050"/>
              <a:ext cx="7625" cy="6075"/>
            </a:xfrm>
            <a:custGeom>
              <a:avLst/>
              <a:gdLst/>
              <a:ahLst/>
              <a:cxnLst/>
              <a:rect l="l" t="t" r="r" b="b"/>
              <a:pathLst>
                <a:path w="305" h="243" extrusionOk="0">
                  <a:moveTo>
                    <a:pt x="71" y="1"/>
                  </a:moveTo>
                  <a:cubicBezTo>
                    <a:pt x="0" y="1"/>
                    <a:pt x="36" y="160"/>
                    <a:pt x="90" y="198"/>
                  </a:cubicBezTo>
                  <a:cubicBezTo>
                    <a:pt x="122" y="229"/>
                    <a:pt x="159" y="242"/>
                    <a:pt x="204" y="242"/>
                  </a:cubicBezTo>
                  <a:cubicBezTo>
                    <a:pt x="304" y="236"/>
                    <a:pt x="210" y="72"/>
                    <a:pt x="166" y="47"/>
                  </a:cubicBezTo>
                  <a:cubicBezTo>
                    <a:pt x="147" y="34"/>
                    <a:pt x="134" y="21"/>
                    <a:pt x="115" y="15"/>
                  </a:cubicBezTo>
                  <a:cubicBezTo>
                    <a:pt x="98" y="5"/>
                    <a:pt x="83" y="1"/>
                    <a:pt x="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0" name="Google Shape;480;p40"/>
            <p:cNvSpPr/>
            <p:nvPr/>
          </p:nvSpPr>
          <p:spPr>
            <a:xfrm>
              <a:off x="6745275" y="2885650"/>
              <a:ext cx="3550" cy="2850"/>
            </a:xfrm>
            <a:custGeom>
              <a:avLst/>
              <a:gdLst/>
              <a:ahLst/>
              <a:cxnLst/>
              <a:rect l="l" t="t" r="r" b="b"/>
              <a:pathLst>
                <a:path w="142" h="114" extrusionOk="0">
                  <a:moveTo>
                    <a:pt x="41" y="0"/>
                  </a:moveTo>
                  <a:cubicBezTo>
                    <a:pt x="1" y="0"/>
                    <a:pt x="16" y="114"/>
                    <a:pt x="74" y="114"/>
                  </a:cubicBezTo>
                  <a:cubicBezTo>
                    <a:pt x="76" y="114"/>
                    <a:pt x="77" y="113"/>
                    <a:pt x="78" y="113"/>
                  </a:cubicBezTo>
                  <a:cubicBezTo>
                    <a:pt x="91" y="107"/>
                    <a:pt x="104" y="107"/>
                    <a:pt x="116" y="101"/>
                  </a:cubicBezTo>
                  <a:cubicBezTo>
                    <a:pt x="142" y="94"/>
                    <a:pt x="116" y="44"/>
                    <a:pt x="104" y="38"/>
                  </a:cubicBezTo>
                  <a:cubicBezTo>
                    <a:pt x="91" y="25"/>
                    <a:pt x="78" y="12"/>
                    <a:pt x="60" y="6"/>
                  </a:cubicBezTo>
                  <a:cubicBezTo>
                    <a:pt x="53" y="2"/>
                    <a:pt x="46" y="0"/>
                    <a:pt x="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1" name="Google Shape;481;p40"/>
            <p:cNvSpPr/>
            <p:nvPr/>
          </p:nvSpPr>
          <p:spPr>
            <a:xfrm>
              <a:off x="6768675" y="2888075"/>
              <a:ext cx="6525" cy="5150"/>
            </a:xfrm>
            <a:custGeom>
              <a:avLst/>
              <a:gdLst/>
              <a:ahLst/>
              <a:cxnLst/>
              <a:rect l="l" t="t" r="r" b="b"/>
              <a:pathLst>
                <a:path w="261" h="206" extrusionOk="0">
                  <a:moveTo>
                    <a:pt x="120" y="0"/>
                  </a:moveTo>
                  <a:cubicBezTo>
                    <a:pt x="110" y="0"/>
                    <a:pt x="99" y="3"/>
                    <a:pt x="88" y="10"/>
                  </a:cubicBezTo>
                  <a:cubicBezTo>
                    <a:pt x="0" y="67"/>
                    <a:pt x="82" y="193"/>
                    <a:pt x="164" y="206"/>
                  </a:cubicBezTo>
                  <a:lnTo>
                    <a:pt x="183" y="206"/>
                  </a:lnTo>
                  <a:cubicBezTo>
                    <a:pt x="184" y="206"/>
                    <a:pt x="185" y="206"/>
                    <a:pt x="186" y="206"/>
                  </a:cubicBezTo>
                  <a:cubicBezTo>
                    <a:pt x="260" y="206"/>
                    <a:pt x="204" y="0"/>
                    <a:pt x="1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2" name="Google Shape;482;p40"/>
            <p:cNvSpPr/>
            <p:nvPr/>
          </p:nvSpPr>
          <p:spPr>
            <a:xfrm>
              <a:off x="6724025" y="2732200"/>
              <a:ext cx="4925" cy="4675"/>
            </a:xfrm>
            <a:custGeom>
              <a:avLst/>
              <a:gdLst/>
              <a:ahLst/>
              <a:cxnLst/>
              <a:rect l="l" t="t" r="r" b="b"/>
              <a:pathLst>
                <a:path w="197" h="187" extrusionOk="0">
                  <a:moveTo>
                    <a:pt x="34" y="1"/>
                  </a:moveTo>
                  <a:cubicBezTo>
                    <a:pt x="1" y="1"/>
                    <a:pt x="28" y="60"/>
                    <a:pt x="42" y="74"/>
                  </a:cubicBezTo>
                  <a:lnTo>
                    <a:pt x="42" y="74"/>
                  </a:lnTo>
                  <a:cubicBezTo>
                    <a:pt x="31" y="66"/>
                    <a:pt x="28" y="59"/>
                    <a:pt x="27" y="59"/>
                  </a:cubicBezTo>
                  <a:lnTo>
                    <a:pt x="27" y="59"/>
                  </a:lnTo>
                  <a:cubicBezTo>
                    <a:pt x="27" y="59"/>
                    <a:pt x="30" y="65"/>
                    <a:pt x="33" y="83"/>
                  </a:cubicBezTo>
                  <a:cubicBezTo>
                    <a:pt x="33" y="102"/>
                    <a:pt x="39" y="121"/>
                    <a:pt x="45" y="146"/>
                  </a:cubicBezTo>
                  <a:cubicBezTo>
                    <a:pt x="51" y="162"/>
                    <a:pt x="69" y="187"/>
                    <a:pt x="90" y="187"/>
                  </a:cubicBezTo>
                  <a:cubicBezTo>
                    <a:pt x="94" y="187"/>
                    <a:pt x="98" y="186"/>
                    <a:pt x="102" y="184"/>
                  </a:cubicBezTo>
                  <a:cubicBezTo>
                    <a:pt x="197" y="153"/>
                    <a:pt x="115" y="7"/>
                    <a:pt x="39" y="1"/>
                  </a:cubicBezTo>
                  <a:cubicBezTo>
                    <a:pt x="37" y="1"/>
                    <a:pt x="36" y="1"/>
                    <a:pt x="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3" name="Google Shape;483;p40"/>
            <p:cNvSpPr/>
            <p:nvPr/>
          </p:nvSpPr>
          <p:spPr>
            <a:xfrm>
              <a:off x="6723875" y="2759650"/>
              <a:ext cx="5725" cy="6175"/>
            </a:xfrm>
            <a:custGeom>
              <a:avLst/>
              <a:gdLst/>
              <a:ahLst/>
              <a:cxnLst/>
              <a:rect l="l" t="t" r="r" b="b"/>
              <a:pathLst>
                <a:path w="229" h="247" extrusionOk="0">
                  <a:moveTo>
                    <a:pt x="66" y="0"/>
                  </a:moveTo>
                  <a:cubicBezTo>
                    <a:pt x="46" y="0"/>
                    <a:pt x="29" y="13"/>
                    <a:pt x="20" y="45"/>
                  </a:cubicBezTo>
                  <a:cubicBezTo>
                    <a:pt x="1" y="117"/>
                    <a:pt x="98" y="247"/>
                    <a:pt x="163" y="247"/>
                  </a:cubicBezTo>
                  <a:cubicBezTo>
                    <a:pt x="183" y="247"/>
                    <a:pt x="200" y="234"/>
                    <a:pt x="209" y="202"/>
                  </a:cubicBezTo>
                  <a:cubicBezTo>
                    <a:pt x="228" y="130"/>
                    <a:pt x="131" y="0"/>
                    <a:pt x="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4" name="Google Shape;484;p40"/>
            <p:cNvSpPr/>
            <p:nvPr/>
          </p:nvSpPr>
          <p:spPr>
            <a:xfrm>
              <a:off x="6718050" y="2750125"/>
              <a:ext cx="7275" cy="6150"/>
            </a:xfrm>
            <a:custGeom>
              <a:avLst/>
              <a:gdLst/>
              <a:ahLst/>
              <a:cxnLst/>
              <a:rect l="l" t="t" r="r" b="b"/>
              <a:pathLst>
                <a:path w="291" h="246" extrusionOk="0">
                  <a:moveTo>
                    <a:pt x="92" y="1"/>
                  </a:moveTo>
                  <a:cubicBezTo>
                    <a:pt x="82" y="1"/>
                    <a:pt x="72" y="4"/>
                    <a:pt x="64" y="9"/>
                  </a:cubicBezTo>
                  <a:cubicBezTo>
                    <a:pt x="26" y="28"/>
                    <a:pt x="1" y="73"/>
                    <a:pt x="1" y="110"/>
                  </a:cubicBezTo>
                  <a:cubicBezTo>
                    <a:pt x="1" y="148"/>
                    <a:pt x="47" y="246"/>
                    <a:pt x="96" y="246"/>
                  </a:cubicBezTo>
                  <a:cubicBezTo>
                    <a:pt x="104" y="246"/>
                    <a:pt x="112" y="243"/>
                    <a:pt x="120" y="236"/>
                  </a:cubicBezTo>
                  <a:cubicBezTo>
                    <a:pt x="123" y="232"/>
                    <a:pt x="126" y="230"/>
                    <a:pt x="130" y="230"/>
                  </a:cubicBezTo>
                  <a:cubicBezTo>
                    <a:pt x="136" y="230"/>
                    <a:pt x="144" y="235"/>
                    <a:pt x="152" y="243"/>
                  </a:cubicBezTo>
                  <a:cubicBezTo>
                    <a:pt x="171" y="243"/>
                    <a:pt x="190" y="236"/>
                    <a:pt x="209" y="230"/>
                  </a:cubicBezTo>
                  <a:cubicBezTo>
                    <a:pt x="291" y="199"/>
                    <a:pt x="190" y="54"/>
                    <a:pt x="152" y="28"/>
                  </a:cubicBezTo>
                  <a:lnTo>
                    <a:pt x="127" y="16"/>
                  </a:lnTo>
                  <a:cubicBezTo>
                    <a:pt x="116" y="5"/>
                    <a:pt x="104" y="1"/>
                    <a:pt x="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5" name="Google Shape;485;p40"/>
            <p:cNvSpPr/>
            <p:nvPr/>
          </p:nvSpPr>
          <p:spPr>
            <a:xfrm>
              <a:off x="6729175" y="2749200"/>
              <a:ext cx="4200" cy="3750"/>
            </a:xfrm>
            <a:custGeom>
              <a:avLst/>
              <a:gdLst/>
              <a:ahLst/>
              <a:cxnLst/>
              <a:rect l="l" t="t" r="r" b="b"/>
              <a:pathLst>
                <a:path w="168" h="150" extrusionOk="0">
                  <a:moveTo>
                    <a:pt x="50" y="1"/>
                  </a:moveTo>
                  <a:cubicBezTo>
                    <a:pt x="0" y="1"/>
                    <a:pt x="26" y="129"/>
                    <a:pt x="85" y="141"/>
                  </a:cubicBezTo>
                  <a:lnTo>
                    <a:pt x="111" y="147"/>
                  </a:lnTo>
                  <a:cubicBezTo>
                    <a:pt x="114" y="149"/>
                    <a:pt x="118" y="150"/>
                    <a:pt x="122" y="150"/>
                  </a:cubicBezTo>
                  <a:cubicBezTo>
                    <a:pt x="130" y="150"/>
                    <a:pt x="138" y="146"/>
                    <a:pt x="142" y="141"/>
                  </a:cubicBezTo>
                  <a:lnTo>
                    <a:pt x="149" y="135"/>
                  </a:lnTo>
                  <a:cubicBezTo>
                    <a:pt x="167" y="110"/>
                    <a:pt x="149" y="72"/>
                    <a:pt x="136" y="53"/>
                  </a:cubicBezTo>
                  <a:cubicBezTo>
                    <a:pt x="117" y="28"/>
                    <a:pt x="92" y="15"/>
                    <a:pt x="60" y="2"/>
                  </a:cubicBezTo>
                  <a:cubicBezTo>
                    <a:pt x="56" y="1"/>
                    <a:pt x="53" y="1"/>
                    <a:pt x="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486" name="Google Shape;486;p40"/>
          <p:cNvSpPr/>
          <p:nvPr/>
        </p:nvSpPr>
        <p:spPr>
          <a:xfrm rot="-6774490">
            <a:off x="815614" y="5761776"/>
            <a:ext cx="591421" cy="511949"/>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7" name="Google Shape;487;p40"/>
          <p:cNvSpPr/>
          <p:nvPr/>
        </p:nvSpPr>
        <p:spPr>
          <a:xfrm rot="7233818">
            <a:off x="7686317" y="-92930"/>
            <a:ext cx="591417" cy="511947"/>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88" name="Google Shape;488;p40"/>
          <p:cNvSpPr txBox="1">
            <a:spLocks noGrp="1"/>
          </p:cNvSpPr>
          <p:nvPr>
            <p:ph type="subTitle" idx="1"/>
          </p:nvPr>
        </p:nvSpPr>
        <p:spPr>
          <a:xfrm>
            <a:off x="2869933" y="3632100"/>
            <a:ext cx="6444000" cy="1857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9"/>
        <p:cNvGrpSpPr/>
        <p:nvPr/>
      </p:nvGrpSpPr>
      <p:grpSpPr>
        <a:xfrm>
          <a:off x="0" y="0"/>
          <a:ext cx="0" cy="0"/>
          <a:chOff x="0" y="0"/>
          <a:chExt cx="0" cy="0"/>
        </a:xfrm>
      </p:grpSpPr>
      <p:sp>
        <p:nvSpPr>
          <p:cNvPr id="490" name="Google Shape;490;p41"/>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grpSp>
        <p:nvGrpSpPr>
          <p:cNvPr id="491" name="Google Shape;491;p41"/>
          <p:cNvGrpSpPr/>
          <p:nvPr/>
        </p:nvGrpSpPr>
        <p:grpSpPr>
          <a:xfrm>
            <a:off x="344458" y="2018915"/>
            <a:ext cx="1617161" cy="1882100"/>
            <a:chOff x="906800" y="2986175"/>
            <a:chExt cx="430325" cy="500825"/>
          </a:xfrm>
        </p:grpSpPr>
        <p:sp>
          <p:nvSpPr>
            <p:cNvPr id="492" name="Google Shape;492;p41"/>
            <p:cNvSpPr/>
            <p:nvPr/>
          </p:nvSpPr>
          <p:spPr>
            <a:xfrm>
              <a:off x="906800" y="2986175"/>
              <a:ext cx="430325" cy="500825"/>
            </a:xfrm>
            <a:custGeom>
              <a:avLst/>
              <a:gdLst/>
              <a:ahLst/>
              <a:cxnLst/>
              <a:rect l="l" t="t" r="r" b="b"/>
              <a:pathLst>
                <a:path w="17213" h="20033" extrusionOk="0">
                  <a:moveTo>
                    <a:pt x="3703" y="0"/>
                  </a:moveTo>
                  <a:cubicBezTo>
                    <a:pt x="2022" y="0"/>
                    <a:pt x="777" y="805"/>
                    <a:pt x="430" y="2721"/>
                  </a:cubicBezTo>
                  <a:cubicBezTo>
                    <a:pt x="1" y="5136"/>
                    <a:pt x="890" y="8012"/>
                    <a:pt x="1723" y="10232"/>
                  </a:cubicBezTo>
                  <a:cubicBezTo>
                    <a:pt x="2505" y="12326"/>
                    <a:pt x="3564" y="14313"/>
                    <a:pt x="4857" y="16136"/>
                  </a:cubicBezTo>
                  <a:cubicBezTo>
                    <a:pt x="5999" y="17738"/>
                    <a:pt x="7430" y="19270"/>
                    <a:pt x="9392" y="19680"/>
                  </a:cubicBezTo>
                  <a:cubicBezTo>
                    <a:pt x="9943" y="19902"/>
                    <a:pt x="10511" y="20033"/>
                    <a:pt x="11073" y="20033"/>
                  </a:cubicBezTo>
                  <a:cubicBezTo>
                    <a:pt x="11855" y="20033"/>
                    <a:pt x="12624" y="19779"/>
                    <a:pt x="13321" y="19163"/>
                  </a:cubicBezTo>
                  <a:cubicBezTo>
                    <a:pt x="14778" y="17876"/>
                    <a:pt x="15541" y="15682"/>
                    <a:pt x="16185" y="13903"/>
                  </a:cubicBezTo>
                  <a:cubicBezTo>
                    <a:pt x="16941" y="11822"/>
                    <a:pt x="17213" y="9488"/>
                    <a:pt x="16639" y="7331"/>
                  </a:cubicBezTo>
                  <a:cubicBezTo>
                    <a:pt x="15976" y="4859"/>
                    <a:pt x="14147" y="3352"/>
                    <a:pt x="11915" y="2292"/>
                  </a:cubicBezTo>
                  <a:cubicBezTo>
                    <a:pt x="9613" y="1214"/>
                    <a:pt x="7172" y="469"/>
                    <a:pt x="4662" y="78"/>
                  </a:cubicBezTo>
                  <a:cubicBezTo>
                    <a:pt x="4330" y="27"/>
                    <a:pt x="4009" y="0"/>
                    <a:pt x="37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3" name="Google Shape;493;p41"/>
            <p:cNvSpPr/>
            <p:nvPr/>
          </p:nvSpPr>
          <p:spPr>
            <a:xfrm>
              <a:off x="946225" y="3049700"/>
              <a:ext cx="14525" cy="19750"/>
            </a:xfrm>
            <a:custGeom>
              <a:avLst/>
              <a:gdLst/>
              <a:ahLst/>
              <a:cxnLst/>
              <a:rect l="l" t="t" r="r" b="b"/>
              <a:pathLst>
                <a:path w="581" h="790" extrusionOk="0">
                  <a:moveTo>
                    <a:pt x="271" y="1"/>
                  </a:moveTo>
                  <a:cubicBezTo>
                    <a:pt x="179" y="1"/>
                    <a:pt x="129" y="75"/>
                    <a:pt x="95" y="155"/>
                  </a:cubicBezTo>
                  <a:cubicBezTo>
                    <a:pt x="89" y="161"/>
                    <a:pt x="89" y="174"/>
                    <a:pt x="83" y="180"/>
                  </a:cubicBezTo>
                  <a:cubicBezTo>
                    <a:pt x="1" y="363"/>
                    <a:pt x="102" y="722"/>
                    <a:pt x="316" y="779"/>
                  </a:cubicBezTo>
                  <a:lnTo>
                    <a:pt x="335" y="785"/>
                  </a:lnTo>
                  <a:cubicBezTo>
                    <a:pt x="348" y="788"/>
                    <a:pt x="360" y="790"/>
                    <a:pt x="372" y="790"/>
                  </a:cubicBezTo>
                  <a:cubicBezTo>
                    <a:pt x="459" y="790"/>
                    <a:pt x="521" y="712"/>
                    <a:pt x="543" y="634"/>
                  </a:cubicBezTo>
                  <a:cubicBezTo>
                    <a:pt x="581" y="508"/>
                    <a:pt x="575" y="369"/>
                    <a:pt x="524" y="243"/>
                  </a:cubicBezTo>
                  <a:cubicBezTo>
                    <a:pt x="486" y="148"/>
                    <a:pt x="411" y="29"/>
                    <a:pt x="303" y="3"/>
                  </a:cubicBezTo>
                  <a:cubicBezTo>
                    <a:pt x="292" y="1"/>
                    <a:pt x="282" y="1"/>
                    <a:pt x="2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4" name="Google Shape;494;p41"/>
            <p:cNvSpPr/>
            <p:nvPr/>
          </p:nvSpPr>
          <p:spPr>
            <a:xfrm>
              <a:off x="958275" y="3034300"/>
              <a:ext cx="10900" cy="9775"/>
            </a:xfrm>
            <a:custGeom>
              <a:avLst/>
              <a:gdLst/>
              <a:ahLst/>
              <a:cxnLst/>
              <a:rect l="l" t="t" r="r" b="b"/>
              <a:pathLst>
                <a:path w="436" h="391" extrusionOk="0">
                  <a:moveTo>
                    <a:pt x="219" y="0"/>
                  </a:moveTo>
                  <a:cubicBezTo>
                    <a:pt x="215" y="0"/>
                    <a:pt x="210" y="1"/>
                    <a:pt x="206" y="1"/>
                  </a:cubicBezTo>
                  <a:lnTo>
                    <a:pt x="149" y="8"/>
                  </a:lnTo>
                  <a:cubicBezTo>
                    <a:pt x="1" y="19"/>
                    <a:pt x="71" y="390"/>
                    <a:pt x="206" y="390"/>
                  </a:cubicBezTo>
                  <a:cubicBezTo>
                    <a:pt x="214" y="390"/>
                    <a:pt x="223" y="389"/>
                    <a:pt x="231" y="386"/>
                  </a:cubicBezTo>
                  <a:lnTo>
                    <a:pt x="282" y="367"/>
                  </a:lnTo>
                  <a:cubicBezTo>
                    <a:pt x="435" y="324"/>
                    <a:pt x="368" y="0"/>
                    <a:pt x="2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5" name="Google Shape;495;p41"/>
            <p:cNvSpPr/>
            <p:nvPr/>
          </p:nvSpPr>
          <p:spPr>
            <a:xfrm>
              <a:off x="981225" y="3044350"/>
              <a:ext cx="7075" cy="9175"/>
            </a:xfrm>
            <a:custGeom>
              <a:avLst/>
              <a:gdLst/>
              <a:ahLst/>
              <a:cxnLst/>
              <a:rect l="l" t="t" r="r" b="b"/>
              <a:pathLst>
                <a:path w="283" h="367" extrusionOk="0">
                  <a:moveTo>
                    <a:pt x="133" y="0"/>
                  </a:moveTo>
                  <a:cubicBezTo>
                    <a:pt x="131" y="0"/>
                    <a:pt x="129" y="1"/>
                    <a:pt x="127" y="3"/>
                  </a:cubicBezTo>
                  <a:lnTo>
                    <a:pt x="95" y="15"/>
                  </a:lnTo>
                  <a:cubicBezTo>
                    <a:pt x="89" y="22"/>
                    <a:pt x="83" y="28"/>
                    <a:pt x="76" y="41"/>
                  </a:cubicBezTo>
                  <a:cubicBezTo>
                    <a:pt x="1" y="116"/>
                    <a:pt x="64" y="299"/>
                    <a:pt x="140" y="350"/>
                  </a:cubicBezTo>
                  <a:cubicBezTo>
                    <a:pt x="158" y="362"/>
                    <a:pt x="175" y="367"/>
                    <a:pt x="189" y="367"/>
                  </a:cubicBezTo>
                  <a:cubicBezTo>
                    <a:pt x="266" y="367"/>
                    <a:pt x="283" y="219"/>
                    <a:pt x="272" y="161"/>
                  </a:cubicBezTo>
                  <a:cubicBezTo>
                    <a:pt x="259" y="104"/>
                    <a:pt x="228" y="53"/>
                    <a:pt x="184" y="15"/>
                  </a:cubicBezTo>
                  <a:cubicBezTo>
                    <a:pt x="171" y="9"/>
                    <a:pt x="158" y="3"/>
                    <a:pt x="152" y="3"/>
                  </a:cubicBezTo>
                  <a:lnTo>
                    <a:pt x="146" y="3"/>
                  </a:lnTo>
                  <a:cubicBezTo>
                    <a:pt x="142" y="3"/>
                    <a:pt x="137" y="0"/>
                    <a:pt x="1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6" name="Google Shape;496;p41"/>
            <p:cNvSpPr/>
            <p:nvPr/>
          </p:nvSpPr>
          <p:spPr>
            <a:xfrm>
              <a:off x="975425" y="3055075"/>
              <a:ext cx="4725" cy="6575"/>
            </a:xfrm>
            <a:custGeom>
              <a:avLst/>
              <a:gdLst/>
              <a:ahLst/>
              <a:cxnLst/>
              <a:rect l="l" t="t" r="r" b="b"/>
              <a:pathLst>
                <a:path w="189" h="263" extrusionOk="0">
                  <a:moveTo>
                    <a:pt x="84" y="1"/>
                  </a:moveTo>
                  <a:cubicBezTo>
                    <a:pt x="48" y="1"/>
                    <a:pt x="13" y="24"/>
                    <a:pt x="6" y="66"/>
                  </a:cubicBezTo>
                  <a:cubicBezTo>
                    <a:pt x="1" y="116"/>
                    <a:pt x="56" y="262"/>
                    <a:pt x="113" y="262"/>
                  </a:cubicBezTo>
                  <a:cubicBezTo>
                    <a:pt x="128" y="262"/>
                    <a:pt x="143" y="253"/>
                    <a:pt x="157" y="230"/>
                  </a:cubicBezTo>
                  <a:cubicBezTo>
                    <a:pt x="189" y="167"/>
                    <a:pt x="182" y="91"/>
                    <a:pt x="151" y="34"/>
                  </a:cubicBezTo>
                  <a:cubicBezTo>
                    <a:pt x="133" y="11"/>
                    <a:pt x="108" y="1"/>
                    <a:pt x="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7" name="Google Shape;497;p41"/>
            <p:cNvSpPr/>
            <p:nvPr/>
          </p:nvSpPr>
          <p:spPr>
            <a:xfrm>
              <a:off x="1010850" y="3209825"/>
              <a:ext cx="6525" cy="8125"/>
            </a:xfrm>
            <a:custGeom>
              <a:avLst/>
              <a:gdLst/>
              <a:ahLst/>
              <a:cxnLst/>
              <a:rect l="l" t="t" r="r" b="b"/>
              <a:pathLst>
                <a:path w="261" h="325" extrusionOk="0">
                  <a:moveTo>
                    <a:pt x="105" y="1"/>
                  </a:moveTo>
                  <a:cubicBezTo>
                    <a:pt x="86" y="1"/>
                    <a:pt x="68" y="12"/>
                    <a:pt x="52" y="38"/>
                  </a:cubicBezTo>
                  <a:cubicBezTo>
                    <a:pt x="0" y="115"/>
                    <a:pt x="76" y="324"/>
                    <a:pt x="157" y="324"/>
                  </a:cubicBezTo>
                  <a:cubicBezTo>
                    <a:pt x="174" y="324"/>
                    <a:pt x="193" y="314"/>
                    <a:pt x="210" y="290"/>
                  </a:cubicBezTo>
                  <a:cubicBezTo>
                    <a:pt x="261" y="208"/>
                    <a:pt x="183" y="1"/>
                    <a:pt x="1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8" name="Google Shape;498;p41"/>
            <p:cNvSpPr/>
            <p:nvPr/>
          </p:nvSpPr>
          <p:spPr>
            <a:xfrm>
              <a:off x="1029800" y="3207750"/>
              <a:ext cx="5475" cy="5900"/>
            </a:xfrm>
            <a:custGeom>
              <a:avLst/>
              <a:gdLst/>
              <a:ahLst/>
              <a:cxnLst/>
              <a:rect l="l" t="t" r="r" b="b"/>
              <a:pathLst>
                <a:path w="219" h="236" extrusionOk="0">
                  <a:moveTo>
                    <a:pt x="123" y="1"/>
                  </a:moveTo>
                  <a:cubicBezTo>
                    <a:pt x="111" y="1"/>
                    <a:pt x="99" y="8"/>
                    <a:pt x="89" y="26"/>
                  </a:cubicBezTo>
                  <a:cubicBezTo>
                    <a:pt x="76" y="45"/>
                    <a:pt x="63" y="58"/>
                    <a:pt x="44" y="64"/>
                  </a:cubicBezTo>
                  <a:cubicBezTo>
                    <a:pt x="0" y="83"/>
                    <a:pt x="26" y="203"/>
                    <a:pt x="76" y="209"/>
                  </a:cubicBezTo>
                  <a:cubicBezTo>
                    <a:pt x="95" y="209"/>
                    <a:pt x="114" y="209"/>
                    <a:pt x="126" y="222"/>
                  </a:cubicBezTo>
                  <a:cubicBezTo>
                    <a:pt x="139" y="231"/>
                    <a:pt x="151" y="236"/>
                    <a:pt x="161" y="236"/>
                  </a:cubicBezTo>
                  <a:cubicBezTo>
                    <a:pt x="208" y="236"/>
                    <a:pt x="219" y="138"/>
                    <a:pt x="208" y="102"/>
                  </a:cubicBezTo>
                  <a:cubicBezTo>
                    <a:pt x="199" y="73"/>
                    <a:pt x="160" y="1"/>
                    <a:pt x="1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499" name="Google Shape;499;p41"/>
            <p:cNvSpPr/>
            <p:nvPr/>
          </p:nvSpPr>
          <p:spPr>
            <a:xfrm>
              <a:off x="1018450" y="3187300"/>
              <a:ext cx="6600" cy="8700"/>
            </a:xfrm>
            <a:custGeom>
              <a:avLst/>
              <a:gdLst/>
              <a:ahLst/>
              <a:cxnLst/>
              <a:rect l="l" t="t" r="r" b="b"/>
              <a:pathLst>
                <a:path w="264" h="348" extrusionOk="0">
                  <a:moveTo>
                    <a:pt x="155" y="0"/>
                  </a:moveTo>
                  <a:cubicBezTo>
                    <a:pt x="148" y="0"/>
                    <a:pt x="141" y="2"/>
                    <a:pt x="133" y="5"/>
                  </a:cubicBezTo>
                  <a:lnTo>
                    <a:pt x="101" y="18"/>
                  </a:lnTo>
                  <a:cubicBezTo>
                    <a:pt x="0" y="62"/>
                    <a:pt x="25" y="213"/>
                    <a:pt x="70" y="289"/>
                  </a:cubicBezTo>
                  <a:cubicBezTo>
                    <a:pt x="96" y="329"/>
                    <a:pt x="129" y="348"/>
                    <a:pt x="158" y="348"/>
                  </a:cubicBezTo>
                  <a:cubicBezTo>
                    <a:pt x="199" y="348"/>
                    <a:pt x="235" y="313"/>
                    <a:pt x="246" y="251"/>
                  </a:cubicBezTo>
                  <a:cubicBezTo>
                    <a:pt x="246" y="232"/>
                    <a:pt x="252" y="220"/>
                    <a:pt x="252" y="201"/>
                  </a:cubicBezTo>
                  <a:cubicBezTo>
                    <a:pt x="264" y="161"/>
                    <a:pt x="228"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0" name="Google Shape;500;p41"/>
            <p:cNvSpPr/>
            <p:nvPr/>
          </p:nvSpPr>
          <p:spPr>
            <a:xfrm>
              <a:off x="987425" y="3182075"/>
              <a:ext cx="6125" cy="7500"/>
            </a:xfrm>
            <a:custGeom>
              <a:avLst/>
              <a:gdLst/>
              <a:ahLst/>
              <a:cxnLst/>
              <a:rect l="l" t="t" r="r" b="b"/>
              <a:pathLst>
                <a:path w="245" h="300" extrusionOk="0">
                  <a:moveTo>
                    <a:pt x="80" y="0"/>
                  </a:moveTo>
                  <a:cubicBezTo>
                    <a:pt x="46" y="0"/>
                    <a:pt x="17" y="26"/>
                    <a:pt x="11" y="88"/>
                  </a:cubicBezTo>
                  <a:cubicBezTo>
                    <a:pt x="1" y="137"/>
                    <a:pt x="40" y="300"/>
                    <a:pt x="115" y="300"/>
                  </a:cubicBezTo>
                  <a:cubicBezTo>
                    <a:pt x="128" y="300"/>
                    <a:pt x="142" y="295"/>
                    <a:pt x="156" y="284"/>
                  </a:cubicBezTo>
                  <a:lnTo>
                    <a:pt x="163" y="284"/>
                  </a:lnTo>
                  <a:cubicBezTo>
                    <a:pt x="245" y="271"/>
                    <a:pt x="213" y="139"/>
                    <a:pt x="188" y="101"/>
                  </a:cubicBezTo>
                  <a:cubicBezTo>
                    <a:pt x="182" y="94"/>
                    <a:pt x="182" y="88"/>
                    <a:pt x="182" y="88"/>
                  </a:cubicBezTo>
                  <a:cubicBezTo>
                    <a:pt x="161" y="34"/>
                    <a:pt x="118" y="0"/>
                    <a:pt x="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1" name="Google Shape;501;p41"/>
            <p:cNvSpPr/>
            <p:nvPr/>
          </p:nvSpPr>
          <p:spPr>
            <a:xfrm>
              <a:off x="987225" y="3235675"/>
              <a:ext cx="11050" cy="15000"/>
            </a:xfrm>
            <a:custGeom>
              <a:avLst/>
              <a:gdLst/>
              <a:ahLst/>
              <a:cxnLst/>
              <a:rect l="l" t="t" r="r" b="b"/>
              <a:pathLst>
                <a:path w="442" h="600" extrusionOk="0">
                  <a:moveTo>
                    <a:pt x="139" y="0"/>
                  </a:moveTo>
                  <a:cubicBezTo>
                    <a:pt x="0" y="0"/>
                    <a:pt x="7" y="259"/>
                    <a:pt x="26" y="341"/>
                  </a:cubicBezTo>
                  <a:cubicBezTo>
                    <a:pt x="50" y="464"/>
                    <a:pt x="123" y="600"/>
                    <a:pt x="262" y="600"/>
                  </a:cubicBezTo>
                  <a:cubicBezTo>
                    <a:pt x="265" y="600"/>
                    <a:pt x="268" y="599"/>
                    <a:pt x="272" y="599"/>
                  </a:cubicBezTo>
                  <a:cubicBezTo>
                    <a:pt x="316" y="599"/>
                    <a:pt x="360" y="568"/>
                    <a:pt x="379" y="524"/>
                  </a:cubicBezTo>
                  <a:cubicBezTo>
                    <a:pt x="442" y="398"/>
                    <a:pt x="429" y="246"/>
                    <a:pt x="354" y="126"/>
                  </a:cubicBezTo>
                  <a:cubicBezTo>
                    <a:pt x="316" y="51"/>
                    <a:pt x="227"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2" name="Google Shape;502;p41"/>
            <p:cNvSpPr/>
            <p:nvPr/>
          </p:nvSpPr>
          <p:spPr>
            <a:xfrm>
              <a:off x="1022375" y="3247950"/>
              <a:ext cx="7525" cy="10125"/>
            </a:xfrm>
            <a:custGeom>
              <a:avLst/>
              <a:gdLst/>
              <a:ahLst/>
              <a:cxnLst/>
              <a:rect l="l" t="t" r="r" b="b"/>
              <a:pathLst>
                <a:path w="301" h="405" extrusionOk="0">
                  <a:moveTo>
                    <a:pt x="160" y="0"/>
                  </a:moveTo>
                  <a:cubicBezTo>
                    <a:pt x="144" y="0"/>
                    <a:pt x="127" y="6"/>
                    <a:pt x="108" y="20"/>
                  </a:cubicBezTo>
                  <a:lnTo>
                    <a:pt x="89" y="33"/>
                  </a:lnTo>
                  <a:cubicBezTo>
                    <a:pt x="1" y="102"/>
                    <a:pt x="32" y="253"/>
                    <a:pt x="83" y="335"/>
                  </a:cubicBezTo>
                  <a:cubicBezTo>
                    <a:pt x="107" y="376"/>
                    <a:pt x="151" y="404"/>
                    <a:pt x="192" y="404"/>
                  </a:cubicBezTo>
                  <a:cubicBezTo>
                    <a:pt x="226" y="404"/>
                    <a:pt x="258" y="384"/>
                    <a:pt x="272" y="335"/>
                  </a:cubicBezTo>
                  <a:lnTo>
                    <a:pt x="278" y="304"/>
                  </a:lnTo>
                  <a:cubicBezTo>
                    <a:pt x="300" y="244"/>
                    <a:pt x="261" y="0"/>
                    <a:pt x="1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3" name="Google Shape;503;p41"/>
            <p:cNvSpPr/>
            <p:nvPr/>
          </p:nvSpPr>
          <p:spPr>
            <a:xfrm>
              <a:off x="1145700" y="3076450"/>
              <a:ext cx="6625" cy="8175"/>
            </a:xfrm>
            <a:custGeom>
              <a:avLst/>
              <a:gdLst/>
              <a:ahLst/>
              <a:cxnLst/>
              <a:rect l="l" t="t" r="r" b="b"/>
              <a:pathLst>
                <a:path w="265" h="327" extrusionOk="0">
                  <a:moveTo>
                    <a:pt x="109" y="0"/>
                  </a:moveTo>
                  <a:cubicBezTo>
                    <a:pt x="91" y="0"/>
                    <a:pt x="73" y="11"/>
                    <a:pt x="57" y="37"/>
                  </a:cubicBezTo>
                  <a:cubicBezTo>
                    <a:pt x="0" y="119"/>
                    <a:pt x="77" y="326"/>
                    <a:pt x="156" y="326"/>
                  </a:cubicBezTo>
                  <a:cubicBezTo>
                    <a:pt x="174" y="326"/>
                    <a:pt x="192" y="315"/>
                    <a:pt x="208" y="289"/>
                  </a:cubicBezTo>
                  <a:cubicBezTo>
                    <a:pt x="264" y="207"/>
                    <a:pt x="187" y="0"/>
                    <a:pt x="1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4" name="Google Shape;504;p41"/>
            <p:cNvSpPr/>
            <p:nvPr/>
          </p:nvSpPr>
          <p:spPr>
            <a:xfrm>
              <a:off x="1178325" y="3089950"/>
              <a:ext cx="4750" cy="6200"/>
            </a:xfrm>
            <a:custGeom>
              <a:avLst/>
              <a:gdLst/>
              <a:ahLst/>
              <a:cxnLst/>
              <a:rect l="l" t="t" r="r" b="b"/>
              <a:pathLst>
                <a:path w="190" h="248" extrusionOk="0">
                  <a:moveTo>
                    <a:pt x="72" y="0"/>
                  </a:moveTo>
                  <a:cubicBezTo>
                    <a:pt x="33" y="0"/>
                    <a:pt x="0" y="49"/>
                    <a:pt x="0" y="102"/>
                  </a:cubicBezTo>
                  <a:cubicBezTo>
                    <a:pt x="0" y="159"/>
                    <a:pt x="13" y="241"/>
                    <a:pt x="89" y="248"/>
                  </a:cubicBezTo>
                  <a:cubicBezTo>
                    <a:pt x="190" y="248"/>
                    <a:pt x="164" y="102"/>
                    <a:pt x="133" y="46"/>
                  </a:cubicBezTo>
                  <a:cubicBezTo>
                    <a:pt x="113" y="13"/>
                    <a:pt x="92" y="0"/>
                    <a:pt x="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5" name="Google Shape;505;p41"/>
            <p:cNvSpPr/>
            <p:nvPr/>
          </p:nvSpPr>
          <p:spPr>
            <a:xfrm>
              <a:off x="1157400" y="3104800"/>
              <a:ext cx="6925" cy="9100"/>
            </a:xfrm>
            <a:custGeom>
              <a:avLst/>
              <a:gdLst/>
              <a:ahLst/>
              <a:cxnLst/>
              <a:rect l="l" t="t" r="r" b="b"/>
              <a:pathLst>
                <a:path w="277" h="364" extrusionOk="0">
                  <a:moveTo>
                    <a:pt x="79" y="1"/>
                  </a:moveTo>
                  <a:cubicBezTo>
                    <a:pt x="13" y="1"/>
                    <a:pt x="1" y="123"/>
                    <a:pt x="11" y="177"/>
                  </a:cubicBezTo>
                  <a:cubicBezTo>
                    <a:pt x="11" y="253"/>
                    <a:pt x="55" y="316"/>
                    <a:pt x="118" y="354"/>
                  </a:cubicBezTo>
                  <a:cubicBezTo>
                    <a:pt x="132" y="359"/>
                    <a:pt x="148" y="363"/>
                    <a:pt x="164" y="363"/>
                  </a:cubicBezTo>
                  <a:cubicBezTo>
                    <a:pt x="184" y="363"/>
                    <a:pt x="202" y="356"/>
                    <a:pt x="213" y="335"/>
                  </a:cubicBezTo>
                  <a:cubicBezTo>
                    <a:pt x="226" y="309"/>
                    <a:pt x="238" y="284"/>
                    <a:pt x="257" y="265"/>
                  </a:cubicBezTo>
                  <a:cubicBezTo>
                    <a:pt x="276" y="227"/>
                    <a:pt x="264" y="177"/>
                    <a:pt x="232" y="152"/>
                  </a:cubicBezTo>
                  <a:lnTo>
                    <a:pt x="232" y="183"/>
                  </a:lnTo>
                  <a:cubicBezTo>
                    <a:pt x="226" y="152"/>
                    <a:pt x="213" y="127"/>
                    <a:pt x="200" y="101"/>
                  </a:cubicBezTo>
                  <a:cubicBezTo>
                    <a:pt x="182" y="63"/>
                    <a:pt x="150" y="38"/>
                    <a:pt x="118" y="13"/>
                  </a:cubicBezTo>
                  <a:cubicBezTo>
                    <a:pt x="104" y="5"/>
                    <a:pt x="90" y="1"/>
                    <a:pt x="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6" name="Google Shape;506;p41"/>
            <p:cNvSpPr/>
            <p:nvPr/>
          </p:nvSpPr>
          <p:spPr>
            <a:xfrm>
              <a:off x="1114625" y="3083625"/>
              <a:ext cx="6500" cy="10425"/>
            </a:xfrm>
            <a:custGeom>
              <a:avLst/>
              <a:gdLst/>
              <a:ahLst/>
              <a:cxnLst/>
              <a:rect l="l" t="t" r="r" b="b"/>
              <a:pathLst>
                <a:path w="260" h="417" extrusionOk="0">
                  <a:moveTo>
                    <a:pt x="101" y="0"/>
                  </a:moveTo>
                  <a:cubicBezTo>
                    <a:pt x="79" y="0"/>
                    <a:pt x="58" y="9"/>
                    <a:pt x="45" y="34"/>
                  </a:cubicBezTo>
                  <a:cubicBezTo>
                    <a:pt x="0" y="135"/>
                    <a:pt x="7" y="255"/>
                    <a:pt x="70" y="349"/>
                  </a:cubicBezTo>
                  <a:cubicBezTo>
                    <a:pt x="86" y="371"/>
                    <a:pt x="121" y="416"/>
                    <a:pt x="159" y="416"/>
                  </a:cubicBezTo>
                  <a:cubicBezTo>
                    <a:pt x="165" y="416"/>
                    <a:pt x="171" y="415"/>
                    <a:pt x="177" y="412"/>
                  </a:cubicBezTo>
                  <a:lnTo>
                    <a:pt x="209" y="400"/>
                  </a:lnTo>
                  <a:cubicBezTo>
                    <a:pt x="240" y="387"/>
                    <a:pt x="259" y="349"/>
                    <a:pt x="246" y="311"/>
                  </a:cubicBezTo>
                  <a:cubicBezTo>
                    <a:pt x="246" y="255"/>
                    <a:pt x="240" y="236"/>
                    <a:pt x="240" y="192"/>
                  </a:cubicBezTo>
                  <a:cubicBezTo>
                    <a:pt x="234" y="128"/>
                    <a:pt x="215" y="78"/>
                    <a:pt x="177" y="34"/>
                  </a:cubicBezTo>
                  <a:cubicBezTo>
                    <a:pt x="159" y="16"/>
                    <a:pt x="129"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7" name="Google Shape;507;p41"/>
            <p:cNvSpPr/>
            <p:nvPr/>
          </p:nvSpPr>
          <p:spPr>
            <a:xfrm>
              <a:off x="1159100" y="3051925"/>
              <a:ext cx="7550" cy="9225"/>
            </a:xfrm>
            <a:custGeom>
              <a:avLst/>
              <a:gdLst/>
              <a:ahLst/>
              <a:cxnLst/>
              <a:rect l="l" t="t" r="r" b="b"/>
              <a:pathLst>
                <a:path w="302" h="369" extrusionOk="0">
                  <a:moveTo>
                    <a:pt x="127" y="0"/>
                  </a:moveTo>
                  <a:cubicBezTo>
                    <a:pt x="106" y="0"/>
                    <a:pt x="82" y="7"/>
                    <a:pt x="57" y="22"/>
                  </a:cubicBezTo>
                  <a:cubicBezTo>
                    <a:pt x="0" y="59"/>
                    <a:pt x="19" y="160"/>
                    <a:pt x="38" y="211"/>
                  </a:cubicBezTo>
                  <a:lnTo>
                    <a:pt x="50" y="230"/>
                  </a:lnTo>
                  <a:cubicBezTo>
                    <a:pt x="57" y="267"/>
                    <a:pt x="76" y="305"/>
                    <a:pt x="101" y="331"/>
                  </a:cubicBezTo>
                  <a:cubicBezTo>
                    <a:pt x="119" y="356"/>
                    <a:pt x="146" y="369"/>
                    <a:pt x="172" y="369"/>
                  </a:cubicBezTo>
                  <a:cubicBezTo>
                    <a:pt x="210" y="369"/>
                    <a:pt x="247" y="344"/>
                    <a:pt x="259" y="299"/>
                  </a:cubicBezTo>
                  <a:cubicBezTo>
                    <a:pt x="301" y="192"/>
                    <a:pt x="245"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8" name="Google Shape;508;p41"/>
            <p:cNvSpPr/>
            <p:nvPr/>
          </p:nvSpPr>
          <p:spPr>
            <a:xfrm>
              <a:off x="1160200" y="3079175"/>
              <a:ext cx="6325" cy="8400"/>
            </a:xfrm>
            <a:custGeom>
              <a:avLst/>
              <a:gdLst/>
              <a:ahLst/>
              <a:cxnLst/>
              <a:rect l="l" t="t" r="r" b="b"/>
              <a:pathLst>
                <a:path w="253" h="336" extrusionOk="0">
                  <a:moveTo>
                    <a:pt x="98" y="1"/>
                  </a:moveTo>
                  <a:cubicBezTo>
                    <a:pt x="92" y="1"/>
                    <a:pt x="87" y="2"/>
                    <a:pt x="82" y="4"/>
                  </a:cubicBezTo>
                  <a:lnTo>
                    <a:pt x="76" y="4"/>
                  </a:lnTo>
                  <a:cubicBezTo>
                    <a:pt x="0" y="42"/>
                    <a:pt x="0" y="155"/>
                    <a:pt x="32" y="224"/>
                  </a:cubicBezTo>
                  <a:cubicBezTo>
                    <a:pt x="32" y="224"/>
                    <a:pt x="32" y="231"/>
                    <a:pt x="32" y="231"/>
                  </a:cubicBezTo>
                  <a:cubicBezTo>
                    <a:pt x="47" y="266"/>
                    <a:pt x="89" y="336"/>
                    <a:pt x="137" y="336"/>
                  </a:cubicBezTo>
                  <a:cubicBezTo>
                    <a:pt x="150" y="336"/>
                    <a:pt x="164" y="331"/>
                    <a:pt x="177" y="319"/>
                  </a:cubicBezTo>
                  <a:cubicBezTo>
                    <a:pt x="177" y="319"/>
                    <a:pt x="177" y="313"/>
                    <a:pt x="177" y="313"/>
                  </a:cubicBezTo>
                  <a:cubicBezTo>
                    <a:pt x="252" y="306"/>
                    <a:pt x="227" y="155"/>
                    <a:pt x="202" y="117"/>
                  </a:cubicBezTo>
                  <a:lnTo>
                    <a:pt x="202" y="105"/>
                  </a:lnTo>
                  <a:cubicBezTo>
                    <a:pt x="196" y="71"/>
                    <a:pt x="145" y="1"/>
                    <a:pt x="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09" name="Google Shape;509;p41"/>
            <p:cNvSpPr/>
            <p:nvPr/>
          </p:nvSpPr>
          <p:spPr>
            <a:xfrm>
              <a:off x="1178950" y="3124025"/>
              <a:ext cx="8225" cy="9975"/>
            </a:xfrm>
            <a:custGeom>
              <a:avLst/>
              <a:gdLst/>
              <a:ahLst/>
              <a:cxnLst/>
              <a:rect l="l" t="t" r="r" b="b"/>
              <a:pathLst>
                <a:path w="329" h="399" extrusionOk="0">
                  <a:moveTo>
                    <a:pt x="113" y="1"/>
                  </a:moveTo>
                  <a:cubicBezTo>
                    <a:pt x="62" y="1"/>
                    <a:pt x="22" y="50"/>
                    <a:pt x="13" y="114"/>
                  </a:cubicBezTo>
                  <a:cubicBezTo>
                    <a:pt x="1" y="215"/>
                    <a:pt x="39" y="360"/>
                    <a:pt x="146" y="392"/>
                  </a:cubicBezTo>
                  <a:cubicBezTo>
                    <a:pt x="165" y="398"/>
                    <a:pt x="190" y="398"/>
                    <a:pt x="209" y="398"/>
                  </a:cubicBezTo>
                  <a:cubicBezTo>
                    <a:pt x="329" y="379"/>
                    <a:pt x="285" y="171"/>
                    <a:pt x="247" y="108"/>
                  </a:cubicBezTo>
                  <a:cubicBezTo>
                    <a:pt x="228" y="83"/>
                    <a:pt x="209" y="58"/>
                    <a:pt x="190" y="39"/>
                  </a:cubicBezTo>
                  <a:cubicBezTo>
                    <a:pt x="163" y="12"/>
                    <a:pt x="137" y="1"/>
                    <a:pt x="1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0" name="Google Shape;510;p41"/>
            <p:cNvSpPr/>
            <p:nvPr/>
          </p:nvSpPr>
          <p:spPr>
            <a:xfrm>
              <a:off x="1139850" y="3125375"/>
              <a:ext cx="9025" cy="9750"/>
            </a:xfrm>
            <a:custGeom>
              <a:avLst/>
              <a:gdLst/>
              <a:ahLst/>
              <a:cxnLst/>
              <a:rect l="l" t="t" r="r" b="b"/>
              <a:pathLst>
                <a:path w="361" h="390" extrusionOk="0">
                  <a:moveTo>
                    <a:pt x="103" y="1"/>
                  </a:moveTo>
                  <a:cubicBezTo>
                    <a:pt x="52" y="1"/>
                    <a:pt x="9" y="53"/>
                    <a:pt x="1" y="117"/>
                  </a:cubicBezTo>
                  <a:cubicBezTo>
                    <a:pt x="1" y="136"/>
                    <a:pt x="1" y="149"/>
                    <a:pt x="1" y="168"/>
                  </a:cubicBezTo>
                  <a:cubicBezTo>
                    <a:pt x="7" y="180"/>
                    <a:pt x="7" y="193"/>
                    <a:pt x="7" y="205"/>
                  </a:cubicBezTo>
                  <a:cubicBezTo>
                    <a:pt x="13" y="262"/>
                    <a:pt x="38" y="319"/>
                    <a:pt x="76" y="363"/>
                  </a:cubicBezTo>
                  <a:cubicBezTo>
                    <a:pt x="83" y="369"/>
                    <a:pt x="89" y="376"/>
                    <a:pt x="101" y="382"/>
                  </a:cubicBezTo>
                  <a:cubicBezTo>
                    <a:pt x="108" y="382"/>
                    <a:pt x="120" y="388"/>
                    <a:pt x="133" y="388"/>
                  </a:cubicBezTo>
                  <a:cubicBezTo>
                    <a:pt x="139" y="389"/>
                    <a:pt x="146" y="390"/>
                    <a:pt x="152" y="390"/>
                  </a:cubicBezTo>
                  <a:cubicBezTo>
                    <a:pt x="183" y="390"/>
                    <a:pt x="213" y="377"/>
                    <a:pt x="234" y="351"/>
                  </a:cubicBezTo>
                  <a:lnTo>
                    <a:pt x="234" y="351"/>
                  </a:lnTo>
                  <a:cubicBezTo>
                    <a:pt x="231" y="355"/>
                    <a:pt x="230" y="356"/>
                    <a:pt x="232" y="356"/>
                  </a:cubicBezTo>
                  <a:cubicBezTo>
                    <a:pt x="240" y="356"/>
                    <a:pt x="297" y="313"/>
                    <a:pt x="297" y="313"/>
                  </a:cubicBezTo>
                  <a:cubicBezTo>
                    <a:pt x="360" y="275"/>
                    <a:pt x="316" y="149"/>
                    <a:pt x="259" y="130"/>
                  </a:cubicBezTo>
                  <a:cubicBezTo>
                    <a:pt x="249" y="122"/>
                    <a:pt x="242" y="119"/>
                    <a:pt x="238" y="119"/>
                  </a:cubicBezTo>
                  <a:cubicBezTo>
                    <a:pt x="235" y="119"/>
                    <a:pt x="233" y="122"/>
                    <a:pt x="234" y="127"/>
                  </a:cubicBezTo>
                  <a:lnTo>
                    <a:pt x="234" y="127"/>
                  </a:lnTo>
                  <a:cubicBezTo>
                    <a:pt x="221" y="96"/>
                    <a:pt x="199" y="69"/>
                    <a:pt x="177" y="41"/>
                  </a:cubicBezTo>
                  <a:cubicBezTo>
                    <a:pt x="153" y="13"/>
                    <a:pt x="127" y="1"/>
                    <a:pt x="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1" name="Google Shape;511;p41"/>
            <p:cNvSpPr/>
            <p:nvPr/>
          </p:nvSpPr>
          <p:spPr>
            <a:xfrm>
              <a:off x="1158925" y="3147275"/>
              <a:ext cx="12325" cy="16575"/>
            </a:xfrm>
            <a:custGeom>
              <a:avLst/>
              <a:gdLst/>
              <a:ahLst/>
              <a:cxnLst/>
              <a:rect l="l" t="t" r="r" b="b"/>
              <a:pathLst>
                <a:path w="493" h="663" extrusionOk="0">
                  <a:moveTo>
                    <a:pt x="197" y="1"/>
                  </a:moveTo>
                  <a:cubicBezTo>
                    <a:pt x="157" y="1"/>
                    <a:pt x="118" y="20"/>
                    <a:pt x="89" y="67"/>
                  </a:cubicBezTo>
                  <a:cubicBezTo>
                    <a:pt x="1" y="200"/>
                    <a:pt x="32" y="402"/>
                    <a:pt x="114" y="534"/>
                  </a:cubicBezTo>
                  <a:cubicBezTo>
                    <a:pt x="155" y="599"/>
                    <a:pt x="230" y="662"/>
                    <a:pt x="302" y="662"/>
                  </a:cubicBezTo>
                  <a:cubicBezTo>
                    <a:pt x="342" y="662"/>
                    <a:pt x="380" y="644"/>
                    <a:pt x="411" y="597"/>
                  </a:cubicBezTo>
                  <a:cubicBezTo>
                    <a:pt x="493" y="458"/>
                    <a:pt x="461" y="257"/>
                    <a:pt x="385" y="130"/>
                  </a:cubicBezTo>
                  <a:cubicBezTo>
                    <a:pt x="345" y="62"/>
                    <a:pt x="268"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2" name="Google Shape;512;p41"/>
            <p:cNvSpPr/>
            <p:nvPr/>
          </p:nvSpPr>
          <p:spPr>
            <a:xfrm>
              <a:off x="1118100" y="3113575"/>
              <a:ext cx="7100" cy="8900"/>
            </a:xfrm>
            <a:custGeom>
              <a:avLst/>
              <a:gdLst/>
              <a:ahLst/>
              <a:cxnLst/>
              <a:rect l="l" t="t" r="r" b="b"/>
              <a:pathLst>
                <a:path w="284" h="356" extrusionOk="0">
                  <a:moveTo>
                    <a:pt x="116" y="0"/>
                  </a:moveTo>
                  <a:cubicBezTo>
                    <a:pt x="96" y="0"/>
                    <a:pt x="76" y="12"/>
                    <a:pt x="57" y="40"/>
                  </a:cubicBezTo>
                  <a:cubicBezTo>
                    <a:pt x="0" y="128"/>
                    <a:pt x="87" y="355"/>
                    <a:pt x="172" y="355"/>
                  </a:cubicBezTo>
                  <a:cubicBezTo>
                    <a:pt x="191" y="355"/>
                    <a:pt x="210" y="344"/>
                    <a:pt x="227" y="318"/>
                  </a:cubicBezTo>
                  <a:cubicBezTo>
                    <a:pt x="284" y="226"/>
                    <a:pt x="203" y="0"/>
                    <a:pt x="1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3" name="Google Shape;513;p41"/>
            <p:cNvSpPr/>
            <p:nvPr/>
          </p:nvSpPr>
          <p:spPr>
            <a:xfrm>
              <a:off x="1197550" y="3081875"/>
              <a:ext cx="8300" cy="9400"/>
            </a:xfrm>
            <a:custGeom>
              <a:avLst/>
              <a:gdLst/>
              <a:ahLst/>
              <a:cxnLst/>
              <a:rect l="l" t="t" r="r" b="b"/>
              <a:pathLst>
                <a:path w="332" h="376" extrusionOk="0">
                  <a:moveTo>
                    <a:pt x="161" y="0"/>
                  </a:moveTo>
                  <a:cubicBezTo>
                    <a:pt x="154" y="0"/>
                    <a:pt x="147" y="1"/>
                    <a:pt x="140" y="3"/>
                  </a:cubicBezTo>
                  <a:cubicBezTo>
                    <a:pt x="1" y="34"/>
                    <a:pt x="58" y="312"/>
                    <a:pt x="152" y="356"/>
                  </a:cubicBezTo>
                  <a:cubicBezTo>
                    <a:pt x="152" y="353"/>
                    <a:pt x="150" y="347"/>
                    <a:pt x="148" y="342"/>
                  </a:cubicBezTo>
                  <a:lnTo>
                    <a:pt x="148" y="342"/>
                  </a:lnTo>
                  <a:cubicBezTo>
                    <a:pt x="166" y="365"/>
                    <a:pt x="187" y="376"/>
                    <a:pt x="207" y="376"/>
                  </a:cubicBezTo>
                  <a:cubicBezTo>
                    <a:pt x="237" y="376"/>
                    <a:pt x="262" y="352"/>
                    <a:pt x="266" y="306"/>
                  </a:cubicBezTo>
                  <a:lnTo>
                    <a:pt x="266" y="331"/>
                  </a:lnTo>
                  <a:cubicBezTo>
                    <a:pt x="332" y="259"/>
                    <a:pt x="284" y="0"/>
                    <a:pt x="1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4" name="Google Shape;514;p41"/>
            <p:cNvSpPr/>
            <p:nvPr/>
          </p:nvSpPr>
          <p:spPr>
            <a:xfrm>
              <a:off x="1243125" y="3321375"/>
              <a:ext cx="7275" cy="10225"/>
            </a:xfrm>
            <a:custGeom>
              <a:avLst/>
              <a:gdLst/>
              <a:ahLst/>
              <a:cxnLst/>
              <a:rect l="l" t="t" r="r" b="b"/>
              <a:pathLst>
                <a:path w="291" h="409" extrusionOk="0">
                  <a:moveTo>
                    <a:pt x="115" y="0"/>
                  </a:moveTo>
                  <a:cubicBezTo>
                    <a:pt x="92" y="0"/>
                    <a:pt x="69" y="12"/>
                    <a:pt x="51" y="41"/>
                  </a:cubicBezTo>
                  <a:cubicBezTo>
                    <a:pt x="1" y="129"/>
                    <a:pt x="7" y="243"/>
                    <a:pt x="64" y="331"/>
                  </a:cubicBezTo>
                  <a:cubicBezTo>
                    <a:pt x="88" y="371"/>
                    <a:pt x="134" y="408"/>
                    <a:pt x="178" y="408"/>
                  </a:cubicBezTo>
                  <a:cubicBezTo>
                    <a:pt x="203" y="408"/>
                    <a:pt x="228" y="395"/>
                    <a:pt x="247" y="363"/>
                  </a:cubicBezTo>
                  <a:cubicBezTo>
                    <a:pt x="291" y="274"/>
                    <a:pt x="284" y="161"/>
                    <a:pt x="228" y="79"/>
                  </a:cubicBezTo>
                  <a:cubicBezTo>
                    <a:pt x="203" y="38"/>
                    <a:pt x="158" y="0"/>
                    <a:pt x="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5" name="Google Shape;515;p41"/>
            <p:cNvSpPr/>
            <p:nvPr/>
          </p:nvSpPr>
          <p:spPr>
            <a:xfrm>
              <a:off x="1201650" y="3303100"/>
              <a:ext cx="9650" cy="9375"/>
            </a:xfrm>
            <a:custGeom>
              <a:avLst/>
              <a:gdLst/>
              <a:ahLst/>
              <a:cxnLst/>
              <a:rect l="l" t="t" r="r" b="b"/>
              <a:pathLst>
                <a:path w="386" h="375" extrusionOk="0">
                  <a:moveTo>
                    <a:pt x="143" y="1"/>
                  </a:moveTo>
                  <a:cubicBezTo>
                    <a:pt x="138" y="1"/>
                    <a:pt x="132" y="2"/>
                    <a:pt x="127" y="3"/>
                  </a:cubicBezTo>
                  <a:lnTo>
                    <a:pt x="108" y="3"/>
                  </a:lnTo>
                  <a:cubicBezTo>
                    <a:pt x="1" y="34"/>
                    <a:pt x="26" y="211"/>
                    <a:pt x="77" y="280"/>
                  </a:cubicBezTo>
                  <a:cubicBezTo>
                    <a:pt x="102" y="337"/>
                    <a:pt x="159" y="375"/>
                    <a:pt x="228" y="375"/>
                  </a:cubicBezTo>
                  <a:cubicBezTo>
                    <a:pt x="278" y="375"/>
                    <a:pt x="304" y="331"/>
                    <a:pt x="348" y="299"/>
                  </a:cubicBezTo>
                  <a:cubicBezTo>
                    <a:pt x="386" y="249"/>
                    <a:pt x="373" y="179"/>
                    <a:pt x="323" y="141"/>
                  </a:cubicBezTo>
                  <a:cubicBezTo>
                    <a:pt x="278" y="122"/>
                    <a:pt x="253" y="72"/>
                    <a:pt x="215" y="40"/>
                  </a:cubicBezTo>
                  <a:cubicBezTo>
                    <a:pt x="200" y="14"/>
                    <a:pt x="171"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6" name="Google Shape;516;p41"/>
            <p:cNvSpPr/>
            <p:nvPr/>
          </p:nvSpPr>
          <p:spPr>
            <a:xfrm>
              <a:off x="1203700" y="3259600"/>
              <a:ext cx="8800" cy="14175"/>
            </a:xfrm>
            <a:custGeom>
              <a:avLst/>
              <a:gdLst/>
              <a:ahLst/>
              <a:cxnLst/>
              <a:rect l="l" t="t" r="r" b="b"/>
              <a:pathLst>
                <a:path w="352" h="567" extrusionOk="0">
                  <a:moveTo>
                    <a:pt x="137" y="1"/>
                  </a:moveTo>
                  <a:cubicBezTo>
                    <a:pt x="132" y="1"/>
                    <a:pt x="126" y="1"/>
                    <a:pt x="121" y="2"/>
                  </a:cubicBezTo>
                  <a:lnTo>
                    <a:pt x="108" y="2"/>
                  </a:lnTo>
                  <a:cubicBezTo>
                    <a:pt x="45" y="8"/>
                    <a:pt x="26" y="90"/>
                    <a:pt x="14" y="141"/>
                  </a:cubicBezTo>
                  <a:cubicBezTo>
                    <a:pt x="1" y="254"/>
                    <a:pt x="26" y="368"/>
                    <a:pt x="77" y="469"/>
                  </a:cubicBezTo>
                  <a:cubicBezTo>
                    <a:pt x="102" y="535"/>
                    <a:pt x="145" y="566"/>
                    <a:pt x="185" y="566"/>
                  </a:cubicBezTo>
                  <a:cubicBezTo>
                    <a:pt x="235" y="566"/>
                    <a:pt x="279" y="516"/>
                    <a:pt x="272" y="424"/>
                  </a:cubicBezTo>
                  <a:cubicBezTo>
                    <a:pt x="272" y="424"/>
                    <a:pt x="272" y="418"/>
                    <a:pt x="272" y="412"/>
                  </a:cubicBezTo>
                  <a:cubicBezTo>
                    <a:pt x="352" y="283"/>
                    <a:pt x="307" y="1"/>
                    <a:pt x="1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7" name="Google Shape;517;p41"/>
            <p:cNvSpPr/>
            <p:nvPr/>
          </p:nvSpPr>
          <p:spPr>
            <a:xfrm>
              <a:off x="1236200" y="3269525"/>
              <a:ext cx="9950" cy="11100"/>
            </a:xfrm>
            <a:custGeom>
              <a:avLst/>
              <a:gdLst/>
              <a:ahLst/>
              <a:cxnLst/>
              <a:rect l="l" t="t" r="r" b="b"/>
              <a:pathLst>
                <a:path w="398" h="444" extrusionOk="0">
                  <a:moveTo>
                    <a:pt x="196" y="1"/>
                  </a:moveTo>
                  <a:cubicBezTo>
                    <a:pt x="178" y="1"/>
                    <a:pt x="161" y="5"/>
                    <a:pt x="145" y="15"/>
                  </a:cubicBezTo>
                  <a:cubicBezTo>
                    <a:pt x="114" y="40"/>
                    <a:pt x="88" y="53"/>
                    <a:pt x="51" y="78"/>
                  </a:cubicBezTo>
                  <a:cubicBezTo>
                    <a:pt x="0" y="109"/>
                    <a:pt x="19" y="217"/>
                    <a:pt x="57" y="248"/>
                  </a:cubicBezTo>
                  <a:cubicBezTo>
                    <a:pt x="57" y="248"/>
                    <a:pt x="101" y="280"/>
                    <a:pt x="107" y="292"/>
                  </a:cubicBezTo>
                  <a:cubicBezTo>
                    <a:pt x="114" y="305"/>
                    <a:pt x="120" y="311"/>
                    <a:pt x="126" y="318"/>
                  </a:cubicBezTo>
                  <a:cubicBezTo>
                    <a:pt x="126" y="324"/>
                    <a:pt x="133" y="330"/>
                    <a:pt x="133" y="330"/>
                  </a:cubicBezTo>
                  <a:cubicBezTo>
                    <a:pt x="158" y="387"/>
                    <a:pt x="208" y="425"/>
                    <a:pt x="265" y="444"/>
                  </a:cubicBezTo>
                  <a:cubicBezTo>
                    <a:pt x="309" y="444"/>
                    <a:pt x="353" y="418"/>
                    <a:pt x="360" y="368"/>
                  </a:cubicBezTo>
                  <a:cubicBezTo>
                    <a:pt x="397" y="236"/>
                    <a:pt x="353" y="97"/>
                    <a:pt x="246" y="15"/>
                  </a:cubicBezTo>
                  <a:cubicBezTo>
                    <a:pt x="230" y="5"/>
                    <a:pt x="213" y="1"/>
                    <a:pt x="1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8" name="Google Shape;518;p41"/>
            <p:cNvSpPr/>
            <p:nvPr/>
          </p:nvSpPr>
          <p:spPr>
            <a:xfrm>
              <a:off x="1238875" y="3276825"/>
              <a:ext cx="650" cy="900"/>
            </a:xfrm>
            <a:custGeom>
              <a:avLst/>
              <a:gdLst/>
              <a:ahLst/>
              <a:cxnLst/>
              <a:rect l="l" t="t" r="r" b="b"/>
              <a:pathLst>
                <a:path w="26" h="36" extrusionOk="0">
                  <a:moveTo>
                    <a:pt x="0" y="0"/>
                  </a:moveTo>
                  <a:lnTo>
                    <a:pt x="9" y="11"/>
                  </a:lnTo>
                  <a:lnTo>
                    <a:pt x="9" y="11"/>
                  </a:lnTo>
                  <a:cubicBezTo>
                    <a:pt x="5" y="6"/>
                    <a:pt x="2" y="2"/>
                    <a:pt x="0" y="0"/>
                  </a:cubicBezTo>
                  <a:close/>
                  <a:moveTo>
                    <a:pt x="9" y="11"/>
                  </a:moveTo>
                  <a:cubicBezTo>
                    <a:pt x="16" y="22"/>
                    <a:pt x="25" y="36"/>
                    <a:pt x="25" y="36"/>
                  </a:cubicBezTo>
                  <a:cubicBezTo>
                    <a:pt x="25" y="36"/>
                    <a:pt x="24" y="33"/>
                    <a:pt x="19" y="26"/>
                  </a:cubicBezTo>
                  <a:lnTo>
                    <a:pt x="9" y="1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19" name="Google Shape;519;p41"/>
            <p:cNvSpPr/>
            <p:nvPr/>
          </p:nvSpPr>
          <p:spPr>
            <a:xfrm>
              <a:off x="1219475" y="3284400"/>
              <a:ext cx="7450" cy="7800"/>
            </a:xfrm>
            <a:custGeom>
              <a:avLst/>
              <a:gdLst/>
              <a:ahLst/>
              <a:cxnLst/>
              <a:rect l="l" t="t" r="r" b="b"/>
              <a:pathLst>
                <a:path w="298" h="312" extrusionOk="0">
                  <a:moveTo>
                    <a:pt x="64" y="0"/>
                  </a:moveTo>
                  <a:cubicBezTo>
                    <a:pt x="32" y="0"/>
                    <a:pt x="7" y="25"/>
                    <a:pt x="7" y="57"/>
                  </a:cubicBezTo>
                  <a:cubicBezTo>
                    <a:pt x="1" y="132"/>
                    <a:pt x="26" y="208"/>
                    <a:pt x="76" y="271"/>
                  </a:cubicBezTo>
                  <a:cubicBezTo>
                    <a:pt x="92" y="287"/>
                    <a:pt x="126" y="312"/>
                    <a:pt x="155" y="312"/>
                  </a:cubicBezTo>
                  <a:cubicBezTo>
                    <a:pt x="161" y="312"/>
                    <a:pt x="166" y="311"/>
                    <a:pt x="171" y="309"/>
                  </a:cubicBezTo>
                  <a:cubicBezTo>
                    <a:pt x="215" y="296"/>
                    <a:pt x="215" y="252"/>
                    <a:pt x="259" y="233"/>
                  </a:cubicBezTo>
                  <a:cubicBezTo>
                    <a:pt x="297" y="208"/>
                    <a:pt x="265" y="132"/>
                    <a:pt x="234" y="120"/>
                  </a:cubicBezTo>
                  <a:cubicBezTo>
                    <a:pt x="215" y="114"/>
                    <a:pt x="171" y="44"/>
                    <a:pt x="152" y="25"/>
                  </a:cubicBezTo>
                  <a:cubicBezTo>
                    <a:pt x="127" y="6"/>
                    <a:pt x="95" y="0"/>
                    <a:pt x="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0" name="Google Shape;520;p41"/>
            <p:cNvSpPr/>
            <p:nvPr/>
          </p:nvSpPr>
          <p:spPr>
            <a:xfrm>
              <a:off x="1180225" y="3264250"/>
              <a:ext cx="5825" cy="9800"/>
            </a:xfrm>
            <a:custGeom>
              <a:avLst/>
              <a:gdLst/>
              <a:ahLst/>
              <a:cxnLst/>
              <a:rect l="l" t="t" r="r" b="b"/>
              <a:pathLst>
                <a:path w="233" h="392" extrusionOk="0">
                  <a:moveTo>
                    <a:pt x="106" y="0"/>
                  </a:moveTo>
                  <a:cubicBezTo>
                    <a:pt x="98" y="0"/>
                    <a:pt x="90" y="4"/>
                    <a:pt x="82" y="11"/>
                  </a:cubicBezTo>
                  <a:cubicBezTo>
                    <a:pt x="38" y="30"/>
                    <a:pt x="13" y="68"/>
                    <a:pt x="13" y="106"/>
                  </a:cubicBezTo>
                  <a:cubicBezTo>
                    <a:pt x="0" y="194"/>
                    <a:pt x="19" y="365"/>
                    <a:pt x="126" y="390"/>
                  </a:cubicBezTo>
                  <a:cubicBezTo>
                    <a:pt x="132" y="391"/>
                    <a:pt x="138" y="391"/>
                    <a:pt x="143" y="391"/>
                  </a:cubicBezTo>
                  <a:cubicBezTo>
                    <a:pt x="232" y="391"/>
                    <a:pt x="221" y="248"/>
                    <a:pt x="221" y="194"/>
                  </a:cubicBezTo>
                  <a:cubicBezTo>
                    <a:pt x="215" y="175"/>
                    <a:pt x="208" y="156"/>
                    <a:pt x="196" y="144"/>
                  </a:cubicBezTo>
                  <a:cubicBezTo>
                    <a:pt x="196" y="119"/>
                    <a:pt x="183" y="93"/>
                    <a:pt x="177" y="74"/>
                  </a:cubicBezTo>
                  <a:cubicBezTo>
                    <a:pt x="167" y="49"/>
                    <a:pt x="137" y="0"/>
                    <a:pt x="10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1" name="Google Shape;521;p41"/>
            <p:cNvSpPr/>
            <p:nvPr/>
          </p:nvSpPr>
          <p:spPr>
            <a:xfrm>
              <a:off x="1214625" y="3241450"/>
              <a:ext cx="6425" cy="7825"/>
            </a:xfrm>
            <a:custGeom>
              <a:avLst/>
              <a:gdLst/>
              <a:ahLst/>
              <a:cxnLst/>
              <a:rect l="l" t="t" r="r" b="b"/>
              <a:pathLst>
                <a:path w="257" h="313" extrusionOk="0">
                  <a:moveTo>
                    <a:pt x="122" y="0"/>
                  </a:moveTo>
                  <a:cubicBezTo>
                    <a:pt x="115" y="0"/>
                    <a:pt x="108" y="1"/>
                    <a:pt x="100" y="3"/>
                  </a:cubicBezTo>
                  <a:cubicBezTo>
                    <a:pt x="24" y="28"/>
                    <a:pt x="24" y="122"/>
                    <a:pt x="12" y="185"/>
                  </a:cubicBezTo>
                  <a:cubicBezTo>
                    <a:pt x="1" y="223"/>
                    <a:pt x="27" y="313"/>
                    <a:pt x="75" y="313"/>
                  </a:cubicBezTo>
                  <a:cubicBezTo>
                    <a:pt x="83" y="313"/>
                    <a:pt x="91" y="311"/>
                    <a:pt x="100" y="305"/>
                  </a:cubicBezTo>
                  <a:cubicBezTo>
                    <a:pt x="113" y="305"/>
                    <a:pt x="125" y="299"/>
                    <a:pt x="138" y="299"/>
                  </a:cubicBezTo>
                  <a:cubicBezTo>
                    <a:pt x="150" y="299"/>
                    <a:pt x="157" y="305"/>
                    <a:pt x="163" y="305"/>
                  </a:cubicBezTo>
                  <a:cubicBezTo>
                    <a:pt x="171" y="307"/>
                    <a:pt x="178" y="308"/>
                    <a:pt x="185" y="308"/>
                  </a:cubicBezTo>
                  <a:cubicBezTo>
                    <a:pt x="238" y="308"/>
                    <a:pt x="257" y="247"/>
                    <a:pt x="251" y="185"/>
                  </a:cubicBezTo>
                  <a:lnTo>
                    <a:pt x="251" y="135"/>
                  </a:lnTo>
                  <a:cubicBezTo>
                    <a:pt x="245" y="110"/>
                    <a:pt x="232" y="78"/>
                    <a:pt x="214" y="59"/>
                  </a:cubicBezTo>
                  <a:cubicBezTo>
                    <a:pt x="214" y="53"/>
                    <a:pt x="207" y="47"/>
                    <a:pt x="201" y="40"/>
                  </a:cubicBezTo>
                  <a:lnTo>
                    <a:pt x="201" y="34"/>
                  </a:lnTo>
                  <a:lnTo>
                    <a:pt x="195" y="34"/>
                  </a:lnTo>
                  <a:cubicBezTo>
                    <a:pt x="188" y="28"/>
                    <a:pt x="182" y="21"/>
                    <a:pt x="176" y="15"/>
                  </a:cubicBezTo>
                  <a:lnTo>
                    <a:pt x="176" y="21"/>
                  </a:lnTo>
                  <a:cubicBezTo>
                    <a:pt x="161" y="7"/>
                    <a:pt x="144" y="0"/>
                    <a:pt x="1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2" name="Google Shape;522;p41"/>
            <p:cNvSpPr/>
            <p:nvPr/>
          </p:nvSpPr>
          <p:spPr>
            <a:xfrm>
              <a:off x="1190025" y="3375950"/>
              <a:ext cx="8500" cy="10275"/>
            </a:xfrm>
            <a:custGeom>
              <a:avLst/>
              <a:gdLst/>
              <a:ahLst/>
              <a:cxnLst/>
              <a:rect l="l" t="t" r="r" b="b"/>
              <a:pathLst>
                <a:path w="340" h="411" extrusionOk="0">
                  <a:moveTo>
                    <a:pt x="140" y="0"/>
                  </a:moveTo>
                  <a:cubicBezTo>
                    <a:pt x="0" y="0"/>
                    <a:pt x="71" y="283"/>
                    <a:pt x="125" y="343"/>
                  </a:cubicBezTo>
                  <a:cubicBezTo>
                    <a:pt x="151" y="368"/>
                    <a:pt x="182" y="393"/>
                    <a:pt x="220" y="406"/>
                  </a:cubicBezTo>
                  <a:cubicBezTo>
                    <a:pt x="227" y="409"/>
                    <a:pt x="234" y="410"/>
                    <a:pt x="241" y="410"/>
                  </a:cubicBezTo>
                  <a:cubicBezTo>
                    <a:pt x="293" y="410"/>
                    <a:pt x="328" y="331"/>
                    <a:pt x="333" y="286"/>
                  </a:cubicBezTo>
                  <a:cubicBezTo>
                    <a:pt x="340" y="173"/>
                    <a:pt x="302" y="28"/>
                    <a:pt x="163" y="2"/>
                  </a:cubicBezTo>
                  <a:cubicBezTo>
                    <a:pt x="155" y="1"/>
                    <a:pt x="147"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3" name="Google Shape;523;p41"/>
            <p:cNvSpPr/>
            <p:nvPr/>
          </p:nvSpPr>
          <p:spPr>
            <a:xfrm>
              <a:off x="1204975" y="3380875"/>
              <a:ext cx="7125" cy="8525"/>
            </a:xfrm>
            <a:custGeom>
              <a:avLst/>
              <a:gdLst/>
              <a:ahLst/>
              <a:cxnLst/>
              <a:rect l="l" t="t" r="r" b="b"/>
              <a:pathLst>
                <a:path w="285" h="341" extrusionOk="0">
                  <a:moveTo>
                    <a:pt x="130" y="1"/>
                  </a:moveTo>
                  <a:cubicBezTo>
                    <a:pt x="120" y="1"/>
                    <a:pt x="110" y="3"/>
                    <a:pt x="101" y="7"/>
                  </a:cubicBezTo>
                  <a:lnTo>
                    <a:pt x="82" y="20"/>
                  </a:lnTo>
                  <a:cubicBezTo>
                    <a:pt x="76" y="26"/>
                    <a:pt x="71" y="31"/>
                    <a:pt x="68" y="35"/>
                  </a:cubicBezTo>
                  <a:lnTo>
                    <a:pt x="68" y="35"/>
                  </a:lnTo>
                  <a:cubicBezTo>
                    <a:pt x="68" y="34"/>
                    <a:pt x="69" y="33"/>
                    <a:pt x="70" y="32"/>
                  </a:cubicBezTo>
                  <a:lnTo>
                    <a:pt x="70" y="32"/>
                  </a:lnTo>
                  <a:cubicBezTo>
                    <a:pt x="0" y="45"/>
                    <a:pt x="26" y="165"/>
                    <a:pt x="51" y="203"/>
                  </a:cubicBezTo>
                  <a:cubicBezTo>
                    <a:pt x="43" y="191"/>
                    <a:pt x="39" y="187"/>
                    <a:pt x="38" y="187"/>
                  </a:cubicBezTo>
                  <a:cubicBezTo>
                    <a:pt x="34" y="187"/>
                    <a:pt x="71" y="259"/>
                    <a:pt x="76" y="259"/>
                  </a:cubicBezTo>
                  <a:cubicBezTo>
                    <a:pt x="89" y="285"/>
                    <a:pt x="108" y="310"/>
                    <a:pt x="133" y="323"/>
                  </a:cubicBezTo>
                  <a:cubicBezTo>
                    <a:pt x="147" y="334"/>
                    <a:pt x="163" y="340"/>
                    <a:pt x="179" y="340"/>
                  </a:cubicBezTo>
                  <a:cubicBezTo>
                    <a:pt x="205" y="340"/>
                    <a:pt x="231" y="325"/>
                    <a:pt x="246" y="297"/>
                  </a:cubicBezTo>
                  <a:cubicBezTo>
                    <a:pt x="284" y="222"/>
                    <a:pt x="278" y="133"/>
                    <a:pt x="234" y="64"/>
                  </a:cubicBezTo>
                  <a:cubicBezTo>
                    <a:pt x="234" y="64"/>
                    <a:pt x="227" y="58"/>
                    <a:pt x="227" y="58"/>
                  </a:cubicBezTo>
                  <a:cubicBezTo>
                    <a:pt x="203" y="24"/>
                    <a:pt x="164" y="1"/>
                    <a:pt x="1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4" name="Google Shape;524;p41"/>
            <p:cNvSpPr/>
            <p:nvPr/>
          </p:nvSpPr>
          <p:spPr>
            <a:xfrm>
              <a:off x="1202125" y="3359150"/>
              <a:ext cx="8225" cy="11400"/>
            </a:xfrm>
            <a:custGeom>
              <a:avLst/>
              <a:gdLst/>
              <a:ahLst/>
              <a:cxnLst/>
              <a:rect l="l" t="t" r="r" b="b"/>
              <a:pathLst>
                <a:path w="329" h="456" extrusionOk="0">
                  <a:moveTo>
                    <a:pt x="129" y="0"/>
                  </a:moveTo>
                  <a:cubicBezTo>
                    <a:pt x="103" y="0"/>
                    <a:pt x="77" y="13"/>
                    <a:pt x="58" y="44"/>
                  </a:cubicBezTo>
                  <a:cubicBezTo>
                    <a:pt x="1" y="145"/>
                    <a:pt x="7" y="271"/>
                    <a:pt x="70" y="365"/>
                  </a:cubicBezTo>
                  <a:cubicBezTo>
                    <a:pt x="99" y="410"/>
                    <a:pt x="152" y="456"/>
                    <a:pt x="202" y="456"/>
                  </a:cubicBezTo>
                  <a:cubicBezTo>
                    <a:pt x="230" y="456"/>
                    <a:pt x="256" y="443"/>
                    <a:pt x="278" y="409"/>
                  </a:cubicBezTo>
                  <a:cubicBezTo>
                    <a:pt x="329" y="302"/>
                    <a:pt x="322" y="182"/>
                    <a:pt x="259" y="88"/>
                  </a:cubicBezTo>
                  <a:cubicBezTo>
                    <a:pt x="231" y="43"/>
                    <a:pt x="178" y="0"/>
                    <a:pt x="1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5" name="Google Shape;525;p41"/>
            <p:cNvSpPr/>
            <p:nvPr/>
          </p:nvSpPr>
          <p:spPr>
            <a:xfrm>
              <a:off x="1173475" y="3355825"/>
              <a:ext cx="9600" cy="12200"/>
            </a:xfrm>
            <a:custGeom>
              <a:avLst/>
              <a:gdLst/>
              <a:ahLst/>
              <a:cxnLst/>
              <a:rect l="l" t="t" r="r" b="b"/>
              <a:pathLst>
                <a:path w="384" h="488" extrusionOk="0">
                  <a:moveTo>
                    <a:pt x="117" y="1"/>
                  </a:moveTo>
                  <a:cubicBezTo>
                    <a:pt x="4" y="1"/>
                    <a:pt x="1" y="208"/>
                    <a:pt x="18" y="278"/>
                  </a:cubicBezTo>
                  <a:cubicBezTo>
                    <a:pt x="34" y="362"/>
                    <a:pt x="99" y="488"/>
                    <a:pt x="194" y="488"/>
                  </a:cubicBezTo>
                  <a:cubicBezTo>
                    <a:pt x="212" y="488"/>
                    <a:pt x="231" y="483"/>
                    <a:pt x="251" y="473"/>
                  </a:cubicBezTo>
                  <a:cubicBezTo>
                    <a:pt x="340" y="423"/>
                    <a:pt x="384" y="328"/>
                    <a:pt x="358" y="233"/>
                  </a:cubicBezTo>
                  <a:cubicBezTo>
                    <a:pt x="327" y="126"/>
                    <a:pt x="251" y="44"/>
                    <a:pt x="150" y="6"/>
                  </a:cubicBezTo>
                  <a:cubicBezTo>
                    <a:pt x="138" y="3"/>
                    <a:pt x="127" y="1"/>
                    <a:pt x="1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6" name="Google Shape;526;p41"/>
            <p:cNvSpPr/>
            <p:nvPr/>
          </p:nvSpPr>
          <p:spPr>
            <a:xfrm>
              <a:off x="1161625" y="3390400"/>
              <a:ext cx="7425" cy="8450"/>
            </a:xfrm>
            <a:custGeom>
              <a:avLst/>
              <a:gdLst/>
              <a:ahLst/>
              <a:cxnLst/>
              <a:rect l="l" t="t" r="r" b="b"/>
              <a:pathLst>
                <a:path w="297" h="338" extrusionOk="0">
                  <a:moveTo>
                    <a:pt x="114" y="1"/>
                  </a:moveTo>
                  <a:cubicBezTo>
                    <a:pt x="0" y="1"/>
                    <a:pt x="37" y="338"/>
                    <a:pt x="154" y="338"/>
                  </a:cubicBezTo>
                  <a:cubicBezTo>
                    <a:pt x="168" y="338"/>
                    <a:pt x="185" y="332"/>
                    <a:pt x="202" y="320"/>
                  </a:cubicBezTo>
                  <a:cubicBezTo>
                    <a:pt x="214" y="307"/>
                    <a:pt x="227" y="288"/>
                    <a:pt x="240" y="276"/>
                  </a:cubicBezTo>
                  <a:cubicBezTo>
                    <a:pt x="296" y="219"/>
                    <a:pt x="252" y="74"/>
                    <a:pt x="189" y="36"/>
                  </a:cubicBezTo>
                  <a:cubicBezTo>
                    <a:pt x="159" y="11"/>
                    <a:pt x="134" y="1"/>
                    <a:pt x="1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7" name="Google Shape;527;p41"/>
            <p:cNvSpPr/>
            <p:nvPr/>
          </p:nvSpPr>
          <p:spPr>
            <a:xfrm>
              <a:off x="1211275" y="3405875"/>
              <a:ext cx="8225" cy="11550"/>
            </a:xfrm>
            <a:custGeom>
              <a:avLst/>
              <a:gdLst/>
              <a:ahLst/>
              <a:cxnLst/>
              <a:rect l="l" t="t" r="r" b="b"/>
              <a:pathLst>
                <a:path w="329" h="462" extrusionOk="0">
                  <a:moveTo>
                    <a:pt x="129" y="0"/>
                  </a:moveTo>
                  <a:cubicBezTo>
                    <a:pt x="101" y="0"/>
                    <a:pt x="74" y="14"/>
                    <a:pt x="51" y="48"/>
                  </a:cubicBezTo>
                  <a:cubicBezTo>
                    <a:pt x="1" y="149"/>
                    <a:pt x="7" y="275"/>
                    <a:pt x="70" y="376"/>
                  </a:cubicBezTo>
                  <a:cubicBezTo>
                    <a:pt x="98" y="420"/>
                    <a:pt x="149" y="462"/>
                    <a:pt x="199" y="462"/>
                  </a:cubicBezTo>
                  <a:cubicBezTo>
                    <a:pt x="227" y="462"/>
                    <a:pt x="255" y="448"/>
                    <a:pt x="278" y="414"/>
                  </a:cubicBezTo>
                  <a:cubicBezTo>
                    <a:pt x="329" y="313"/>
                    <a:pt x="322" y="187"/>
                    <a:pt x="259" y="92"/>
                  </a:cubicBezTo>
                  <a:cubicBezTo>
                    <a:pt x="231" y="43"/>
                    <a:pt x="179" y="0"/>
                    <a:pt x="1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8" name="Google Shape;528;p41"/>
            <p:cNvSpPr/>
            <p:nvPr/>
          </p:nvSpPr>
          <p:spPr>
            <a:xfrm>
              <a:off x="1195200" y="3403775"/>
              <a:ext cx="7425" cy="9825"/>
            </a:xfrm>
            <a:custGeom>
              <a:avLst/>
              <a:gdLst/>
              <a:ahLst/>
              <a:cxnLst/>
              <a:rect l="l" t="t" r="r" b="b"/>
              <a:pathLst>
                <a:path w="297" h="393" extrusionOk="0">
                  <a:moveTo>
                    <a:pt x="106" y="1"/>
                  </a:moveTo>
                  <a:cubicBezTo>
                    <a:pt x="60" y="1"/>
                    <a:pt x="20" y="39"/>
                    <a:pt x="13" y="113"/>
                  </a:cubicBezTo>
                  <a:cubicBezTo>
                    <a:pt x="0" y="201"/>
                    <a:pt x="26" y="283"/>
                    <a:pt x="82" y="353"/>
                  </a:cubicBezTo>
                  <a:cubicBezTo>
                    <a:pt x="99" y="374"/>
                    <a:pt x="128" y="392"/>
                    <a:pt x="158" y="392"/>
                  </a:cubicBezTo>
                  <a:cubicBezTo>
                    <a:pt x="173" y="392"/>
                    <a:pt x="188" y="388"/>
                    <a:pt x="202" y="378"/>
                  </a:cubicBezTo>
                  <a:cubicBezTo>
                    <a:pt x="234" y="353"/>
                    <a:pt x="253" y="315"/>
                    <a:pt x="253" y="277"/>
                  </a:cubicBezTo>
                  <a:cubicBezTo>
                    <a:pt x="297" y="226"/>
                    <a:pt x="265" y="126"/>
                    <a:pt x="208" y="88"/>
                  </a:cubicBezTo>
                  <a:lnTo>
                    <a:pt x="208" y="75"/>
                  </a:lnTo>
                  <a:cubicBezTo>
                    <a:pt x="181" y="25"/>
                    <a:pt x="142" y="1"/>
                    <a:pt x="1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29" name="Google Shape;529;p41"/>
            <p:cNvSpPr/>
            <p:nvPr/>
          </p:nvSpPr>
          <p:spPr>
            <a:xfrm>
              <a:off x="1238075" y="3372375"/>
              <a:ext cx="7450" cy="9325"/>
            </a:xfrm>
            <a:custGeom>
              <a:avLst/>
              <a:gdLst/>
              <a:ahLst/>
              <a:cxnLst/>
              <a:rect l="l" t="t" r="r" b="b"/>
              <a:pathLst>
                <a:path w="298" h="373" extrusionOk="0">
                  <a:moveTo>
                    <a:pt x="133" y="0"/>
                  </a:moveTo>
                  <a:cubicBezTo>
                    <a:pt x="1" y="0"/>
                    <a:pt x="58" y="253"/>
                    <a:pt x="95" y="303"/>
                  </a:cubicBezTo>
                  <a:cubicBezTo>
                    <a:pt x="121" y="349"/>
                    <a:pt x="162" y="372"/>
                    <a:pt x="200" y="372"/>
                  </a:cubicBezTo>
                  <a:cubicBezTo>
                    <a:pt x="246" y="372"/>
                    <a:pt x="287" y="338"/>
                    <a:pt x="291" y="265"/>
                  </a:cubicBezTo>
                  <a:lnTo>
                    <a:pt x="291" y="240"/>
                  </a:lnTo>
                  <a:cubicBezTo>
                    <a:pt x="297" y="152"/>
                    <a:pt x="266" y="0"/>
                    <a:pt x="1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0" name="Google Shape;530;p41"/>
            <p:cNvSpPr/>
            <p:nvPr/>
          </p:nvSpPr>
          <p:spPr>
            <a:xfrm>
              <a:off x="1201825" y="3443325"/>
              <a:ext cx="7275" cy="9275"/>
            </a:xfrm>
            <a:custGeom>
              <a:avLst/>
              <a:gdLst/>
              <a:ahLst/>
              <a:cxnLst/>
              <a:rect l="l" t="t" r="r" b="b"/>
              <a:pathLst>
                <a:path w="291" h="371" extrusionOk="0">
                  <a:moveTo>
                    <a:pt x="164" y="0"/>
                  </a:moveTo>
                  <a:cubicBezTo>
                    <a:pt x="76" y="0"/>
                    <a:pt x="63" y="19"/>
                    <a:pt x="32" y="95"/>
                  </a:cubicBezTo>
                  <a:cubicBezTo>
                    <a:pt x="0" y="171"/>
                    <a:pt x="38" y="335"/>
                    <a:pt x="133" y="360"/>
                  </a:cubicBezTo>
                  <a:lnTo>
                    <a:pt x="158" y="366"/>
                  </a:lnTo>
                  <a:cubicBezTo>
                    <a:pt x="165" y="369"/>
                    <a:pt x="173" y="370"/>
                    <a:pt x="180" y="370"/>
                  </a:cubicBezTo>
                  <a:cubicBezTo>
                    <a:pt x="219" y="370"/>
                    <a:pt x="248" y="329"/>
                    <a:pt x="259" y="297"/>
                  </a:cubicBezTo>
                  <a:cubicBezTo>
                    <a:pt x="284" y="221"/>
                    <a:pt x="290" y="0"/>
                    <a:pt x="1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1" name="Google Shape;531;p41"/>
            <p:cNvSpPr/>
            <p:nvPr/>
          </p:nvSpPr>
          <p:spPr>
            <a:xfrm>
              <a:off x="1163375" y="3449700"/>
              <a:ext cx="5975" cy="7225"/>
            </a:xfrm>
            <a:custGeom>
              <a:avLst/>
              <a:gdLst/>
              <a:ahLst/>
              <a:cxnLst/>
              <a:rect l="l" t="t" r="r" b="b"/>
              <a:pathLst>
                <a:path w="239" h="289" extrusionOk="0">
                  <a:moveTo>
                    <a:pt x="45" y="0"/>
                  </a:moveTo>
                  <a:cubicBezTo>
                    <a:pt x="8" y="0"/>
                    <a:pt x="0" y="84"/>
                    <a:pt x="6" y="105"/>
                  </a:cubicBezTo>
                  <a:cubicBezTo>
                    <a:pt x="18" y="194"/>
                    <a:pt x="63" y="289"/>
                    <a:pt x="158" y="289"/>
                  </a:cubicBezTo>
                  <a:cubicBezTo>
                    <a:pt x="164" y="289"/>
                    <a:pt x="170" y="289"/>
                    <a:pt x="176" y="288"/>
                  </a:cubicBezTo>
                  <a:cubicBezTo>
                    <a:pt x="239" y="288"/>
                    <a:pt x="214" y="162"/>
                    <a:pt x="195" y="130"/>
                  </a:cubicBezTo>
                  <a:cubicBezTo>
                    <a:pt x="157" y="86"/>
                    <a:pt x="119" y="42"/>
                    <a:pt x="69" y="10"/>
                  </a:cubicBezTo>
                  <a:cubicBezTo>
                    <a:pt x="60" y="3"/>
                    <a:pt x="52" y="0"/>
                    <a:pt x="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2" name="Google Shape;532;p41"/>
            <p:cNvSpPr/>
            <p:nvPr/>
          </p:nvSpPr>
          <p:spPr>
            <a:xfrm>
              <a:off x="1105175" y="3307000"/>
              <a:ext cx="5700" cy="7600"/>
            </a:xfrm>
            <a:custGeom>
              <a:avLst/>
              <a:gdLst/>
              <a:ahLst/>
              <a:cxnLst/>
              <a:rect l="l" t="t" r="r" b="b"/>
              <a:pathLst>
                <a:path w="228" h="304" extrusionOk="0">
                  <a:moveTo>
                    <a:pt x="77" y="1"/>
                  </a:moveTo>
                  <a:cubicBezTo>
                    <a:pt x="36" y="1"/>
                    <a:pt x="11" y="42"/>
                    <a:pt x="6" y="86"/>
                  </a:cubicBezTo>
                  <a:cubicBezTo>
                    <a:pt x="0" y="156"/>
                    <a:pt x="25" y="225"/>
                    <a:pt x="76" y="269"/>
                  </a:cubicBezTo>
                  <a:lnTo>
                    <a:pt x="101" y="294"/>
                  </a:lnTo>
                  <a:cubicBezTo>
                    <a:pt x="114" y="301"/>
                    <a:pt x="126" y="304"/>
                    <a:pt x="138" y="304"/>
                  </a:cubicBezTo>
                  <a:cubicBezTo>
                    <a:pt x="150" y="304"/>
                    <a:pt x="161" y="301"/>
                    <a:pt x="170" y="294"/>
                  </a:cubicBezTo>
                  <a:lnTo>
                    <a:pt x="177" y="288"/>
                  </a:lnTo>
                  <a:cubicBezTo>
                    <a:pt x="214" y="275"/>
                    <a:pt x="227" y="238"/>
                    <a:pt x="221" y="200"/>
                  </a:cubicBezTo>
                  <a:lnTo>
                    <a:pt x="221" y="168"/>
                  </a:lnTo>
                  <a:cubicBezTo>
                    <a:pt x="221" y="168"/>
                    <a:pt x="208" y="124"/>
                    <a:pt x="203" y="124"/>
                  </a:cubicBezTo>
                  <a:cubicBezTo>
                    <a:pt x="202" y="124"/>
                    <a:pt x="202" y="126"/>
                    <a:pt x="202" y="130"/>
                  </a:cubicBezTo>
                  <a:cubicBezTo>
                    <a:pt x="189" y="80"/>
                    <a:pt x="158" y="36"/>
                    <a:pt x="114" y="11"/>
                  </a:cubicBezTo>
                  <a:cubicBezTo>
                    <a:pt x="100" y="4"/>
                    <a:pt x="88" y="1"/>
                    <a:pt x="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3" name="Google Shape;533;p41"/>
            <p:cNvSpPr/>
            <p:nvPr/>
          </p:nvSpPr>
          <p:spPr>
            <a:xfrm>
              <a:off x="1115875" y="3309300"/>
              <a:ext cx="5875" cy="7525"/>
            </a:xfrm>
            <a:custGeom>
              <a:avLst/>
              <a:gdLst/>
              <a:ahLst/>
              <a:cxnLst/>
              <a:rect l="l" t="t" r="r" b="b"/>
              <a:pathLst>
                <a:path w="235" h="301" extrusionOk="0">
                  <a:moveTo>
                    <a:pt x="90" y="0"/>
                  </a:moveTo>
                  <a:cubicBezTo>
                    <a:pt x="9" y="0"/>
                    <a:pt x="0" y="222"/>
                    <a:pt x="89" y="272"/>
                  </a:cubicBezTo>
                  <a:cubicBezTo>
                    <a:pt x="108" y="284"/>
                    <a:pt x="127" y="291"/>
                    <a:pt x="146" y="297"/>
                  </a:cubicBezTo>
                  <a:cubicBezTo>
                    <a:pt x="151" y="299"/>
                    <a:pt x="156" y="300"/>
                    <a:pt x="160" y="300"/>
                  </a:cubicBezTo>
                  <a:cubicBezTo>
                    <a:pt x="180" y="300"/>
                    <a:pt x="199" y="282"/>
                    <a:pt x="209" y="272"/>
                  </a:cubicBezTo>
                  <a:cubicBezTo>
                    <a:pt x="209" y="265"/>
                    <a:pt x="209" y="265"/>
                    <a:pt x="209" y="265"/>
                  </a:cubicBezTo>
                  <a:cubicBezTo>
                    <a:pt x="234" y="202"/>
                    <a:pt x="234" y="133"/>
                    <a:pt x="196" y="76"/>
                  </a:cubicBezTo>
                  <a:lnTo>
                    <a:pt x="184" y="64"/>
                  </a:lnTo>
                  <a:cubicBezTo>
                    <a:pt x="171" y="45"/>
                    <a:pt x="159" y="32"/>
                    <a:pt x="140" y="26"/>
                  </a:cubicBezTo>
                  <a:lnTo>
                    <a:pt x="127" y="13"/>
                  </a:lnTo>
                  <a:cubicBezTo>
                    <a:pt x="114" y="4"/>
                    <a:pt x="101" y="0"/>
                    <a:pt x="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4" name="Google Shape;534;p41"/>
            <p:cNvSpPr/>
            <p:nvPr/>
          </p:nvSpPr>
          <p:spPr>
            <a:xfrm>
              <a:off x="1268050" y="3130975"/>
              <a:ext cx="6250" cy="6750"/>
            </a:xfrm>
            <a:custGeom>
              <a:avLst/>
              <a:gdLst/>
              <a:ahLst/>
              <a:cxnLst/>
              <a:rect l="l" t="t" r="r" b="b"/>
              <a:pathLst>
                <a:path w="250" h="270" extrusionOk="0">
                  <a:moveTo>
                    <a:pt x="89" y="0"/>
                  </a:moveTo>
                  <a:cubicBezTo>
                    <a:pt x="1" y="0"/>
                    <a:pt x="14" y="140"/>
                    <a:pt x="51" y="183"/>
                  </a:cubicBezTo>
                  <a:cubicBezTo>
                    <a:pt x="63" y="209"/>
                    <a:pt x="82" y="227"/>
                    <a:pt x="101" y="246"/>
                  </a:cubicBezTo>
                  <a:cubicBezTo>
                    <a:pt x="119" y="263"/>
                    <a:pt x="136" y="270"/>
                    <a:pt x="151" y="270"/>
                  </a:cubicBezTo>
                  <a:cubicBezTo>
                    <a:pt x="232" y="270"/>
                    <a:pt x="249" y="55"/>
                    <a:pt x="126" y="7"/>
                  </a:cubicBezTo>
                  <a:cubicBezTo>
                    <a:pt x="114" y="7"/>
                    <a:pt x="101" y="0"/>
                    <a:pt x="95" y="0"/>
                  </a:cubicBezTo>
                  <a:cubicBezTo>
                    <a:pt x="93" y="0"/>
                    <a:pt x="91" y="0"/>
                    <a:pt x="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5" name="Google Shape;535;p41"/>
            <p:cNvSpPr/>
            <p:nvPr/>
          </p:nvSpPr>
          <p:spPr>
            <a:xfrm>
              <a:off x="1281125" y="3138450"/>
              <a:ext cx="7275" cy="9375"/>
            </a:xfrm>
            <a:custGeom>
              <a:avLst/>
              <a:gdLst/>
              <a:ahLst/>
              <a:cxnLst/>
              <a:rect l="l" t="t" r="r" b="b"/>
              <a:pathLst>
                <a:path w="291" h="375" extrusionOk="0">
                  <a:moveTo>
                    <a:pt x="126" y="0"/>
                  </a:moveTo>
                  <a:cubicBezTo>
                    <a:pt x="109" y="0"/>
                    <a:pt x="93" y="10"/>
                    <a:pt x="83" y="29"/>
                  </a:cubicBezTo>
                  <a:cubicBezTo>
                    <a:pt x="1" y="118"/>
                    <a:pt x="64" y="269"/>
                    <a:pt x="127" y="345"/>
                  </a:cubicBezTo>
                  <a:cubicBezTo>
                    <a:pt x="146" y="366"/>
                    <a:pt x="167" y="374"/>
                    <a:pt x="188" y="374"/>
                  </a:cubicBezTo>
                  <a:cubicBezTo>
                    <a:pt x="236" y="374"/>
                    <a:pt x="280" y="326"/>
                    <a:pt x="284" y="269"/>
                  </a:cubicBezTo>
                  <a:cubicBezTo>
                    <a:pt x="291" y="187"/>
                    <a:pt x="259" y="55"/>
                    <a:pt x="165" y="23"/>
                  </a:cubicBezTo>
                  <a:cubicBezTo>
                    <a:pt x="156" y="8"/>
                    <a:pt x="141" y="0"/>
                    <a:pt x="1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6" name="Google Shape;536;p41"/>
            <p:cNvSpPr/>
            <p:nvPr/>
          </p:nvSpPr>
          <p:spPr>
            <a:xfrm>
              <a:off x="1038675" y="3231275"/>
              <a:ext cx="6450" cy="8475"/>
            </a:xfrm>
            <a:custGeom>
              <a:avLst/>
              <a:gdLst/>
              <a:ahLst/>
              <a:cxnLst/>
              <a:rect l="l" t="t" r="r" b="b"/>
              <a:pathLst>
                <a:path w="258" h="339" extrusionOk="0">
                  <a:moveTo>
                    <a:pt x="128" y="1"/>
                  </a:moveTo>
                  <a:cubicBezTo>
                    <a:pt x="114" y="1"/>
                    <a:pt x="104" y="16"/>
                    <a:pt x="99" y="37"/>
                  </a:cubicBezTo>
                  <a:cubicBezTo>
                    <a:pt x="87" y="44"/>
                    <a:pt x="80" y="56"/>
                    <a:pt x="68" y="69"/>
                  </a:cubicBezTo>
                  <a:cubicBezTo>
                    <a:pt x="0" y="161"/>
                    <a:pt x="92" y="339"/>
                    <a:pt x="167" y="339"/>
                  </a:cubicBezTo>
                  <a:cubicBezTo>
                    <a:pt x="190" y="339"/>
                    <a:pt x="211" y="323"/>
                    <a:pt x="226" y="283"/>
                  </a:cubicBezTo>
                  <a:cubicBezTo>
                    <a:pt x="226" y="271"/>
                    <a:pt x="232" y="264"/>
                    <a:pt x="238" y="258"/>
                  </a:cubicBezTo>
                  <a:cubicBezTo>
                    <a:pt x="257" y="189"/>
                    <a:pt x="244" y="107"/>
                    <a:pt x="194" y="50"/>
                  </a:cubicBezTo>
                  <a:cubicBezTo>
                    <a:pt x="181" y="37"/>
                    <a:pt x="162" y="25"/>
                    <a:pt x="150" y="12"/>
                  </a:cubicBezTo>
                  <a:cubicBezTo>
                    <a:pt x="142" y="4"/>
                    <a:pt x="134" y="1"/>
                    <a:pt x="1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7" name="Google Shape;537;p41"/>
            <p:cNvSpPr/>
            <p:nvPr/>
          </p:nvSpPr>
          <p:spPr>
            <a:xfrm>
              <a:off x="994475" y="3279800"/>
              <a:ext cx="10750" cy="15100"/>
            </a:xfrm>
            <a:custGeom>
              <a:avLst/>
              <a:gdLst/>
              <a:ahLst/>
              <a:cxnLst/>
              <a:rect l="l" t="t" r="r" b="b"/>
              <a:pathLst>
                <a:path w="430" h="604" extrusionOk="0">
                  <a:moveTo>
                    <a:pt x="171" y="0"/>
                  </a:moveTo>
                  <a:cubicBezTo>
                    <a:pt x="137" y="0"/>
                    <a:pt x="104" y="18"/>
                    <a:pt x="76" y="64"/>
                  </a:cubicBezTo>
                  <a:cubicBezTo>
                    <a:pt x="57" y="89"/>
                    <a:pt x="45" y="121"/>
                    <a:pt x="32" y="152"/>
                  </a:cubicBezTo>
                  <a:cubicBezTo>
                    <a:pt x="1" y="266"/>
                    <a:pt x="19" y="392"/>
                    <a:pt x="83" y="493"/>
                  </a:cubicBezTo>
                  <a:cubicBezTo>
                    <a:pt x="116" y="545"/>
                    <a:pt x="173" y="604"/>
                    <a:pt x="235" y="604"/>
                  </a:cubicBezTo>
                  <a:cubicBezTo>
                    <a:pt x="255" y="604"/>
                    <a:pt x="276" y="597"/>
                    <a:pt x="297" y="581"/>
                  </a:cubicBezTo>
                  <a:cubicBezTo>
                    <a:pt x="303" y="575"/>
                    <a:pt x="316" y="569"/>
                    <a:pt x="322" y="562"/>
                  </a:cubicBezTo>
                  <a:cubicBezTo>
                    <a:pt x="429" y="474"/>
                    <a:pt x="411" y="298"/>
                    <a:pt x="366" y="178"/>
                  </a:cubicBezTo>
                  <a:cubicBezTo>
                    <a:pt x="340" y="106"/>
                    <a:pt x="253" y="0"/>
                    <a:pt x="1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8" name="Google Shape;538;p41"/>
            <p:cNvSpPr/>
            <p:nvPr/>
          </p:nvSpPr>
          <p:spPr>
            <a:xfrm>
              <a:off x="1014825" y="3291975"/>
              <a:ext cx="7725" cy="10375"/>
            </a:xfrm>
            <a:custGeom>
              <a:avLst/>
              <a:gdLst/>
              <a:ahLst/>
              <a:cxnLst/>
              <a:rect l="l" t="t" r="r" b="b"/>
              <a:pathLst>
                <a:path w="309" h="415" extrusionOk="0">
                  <a:moveTo>
                    <a:pt x="150" y="1"/>
                  </a:moveTo>
                  <a:cubicBezTo>
                    <a:pt x="141" y="1"/>
                    <a:pt x="131" y="3"/>
                    <a:pt x="120" y="6"/>
                  </a:cubicBezTo>
                  <a:cubicBezTo>
                    <a:pt x="95" y="12"/>
                    <a:pt x="76" y="25"/>
                    <a:pt x="51" y="44"/>
                  </a:cubicBezTo>
                  <a:cubicBezTo>
                    <a:pt x="0" y="82"/>
                    <a:pt x="13" y="183"/>
                    <a:pt x="32" y="233"/>
                  </a:cubicBezTo>
                  <a:cubicBezTo>
                    <a:pt x="32" y="239"/>
                    <a:pt x="38" y="246"/>
                    <a:pt x="44" y="252"/>
                  </a:cubicBezTo>
                  <a:cubicBezTo>
                    <a:pt x="51" y="284"/>
                    <a:pt x="63" y="315"/>
                    <a:pt x="82" y="340"/>
                  </a:cubicBezTo>
                  <a:cubicBezTo>
                    <a:pt x="115" y="390"/>
                    <a:pt x="157" y="414"/>
                    <a:pt x="195" y="414"/>
                  </a:cubicBezTo>
                  <a:cubicBezTo>
                    <a:pt x="243" y="414"/>
                    <a:pt x="286" y="374"/>
                    <a:pt x="297" y="296"/>
                  </a:cubicBezTo>
                  <a:cubicBezTo>
                    <a:pt x="308" y="221"/>
                    <a:pt x="261" y="1"/>
                    <a:pt x="1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39" name="Google Shape;539;p41"/>
            <p:cNvSpPr/>
            <p:nvPr/>
          </p:nvSpPr>
          <p:spPr>
            <a:xfrm>
              <a:off x="1017050" y="3274725"/>
              <a:ext cx="3775" cy="6050"/>
            </a:xfrm>
            <a:custGeom>
              <a:avLst/>
              <a:gdLst/>
              <a:ahLst/>
              <a:cxnLst/>
              <a:rect l="l" t="t" r="r" b="b"/>
              <a:pathLst>
                <a:path w="151" h="242" extrusionOk="0">
                  <a:moveTo>
                    <a:pt x="70" y="0"/>
                  </a:moveTo>
                  <a:cubicBezTo>
                    <a:pt x="34" y="0"/>
                    <a:pt x="1" y="39"/>
                    <a:pt x="18" y="110"/>
                  </a:cubicBezTo>
                  <a:cubicBezTo>
                    <a:pt x="25" y="135"/>
                    <a:pt x="37" y="166"/>
                    <a:pt x="50" y="192"/>
                  </a:cubicBezTo>
                  <a:cubicBezTo>
                    <a:pt x="64" y="226"/>
                    <a:pt x="86" y="242"/>
                    <a:pt x="106" y="242"/>
                  </a:cubicBezTo>
                  <a:cubicBezTo>
                    <a:pt x="130" y="242"/>
                    <a:pt x="151" y="218"/>
                    <a:pt x="151" y="173"/>
                  </a:cubicBezTo>
                  <a:cubicBezTo>
                    <a:pt x="145" y="141"/>
                    <a:pt x="145" y="110"/>
                    <a:pt x="138" y="78"/>
                  </a:cubicBezTo>
                  <a:cubicBezTo>
                    <a:pt x="130" y="25"/>
                    <a:pt x="99" y="0"/>
                    <a:pt x="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0" name="Google Shape;540;p41"/>
            <p:cNvSpPr/>
            <p:nvPr/>
          </p:nvSpPr>
          <p:spPr>
            <a:xfrm>
              <a:off x="959000" y="3084975"/>
              <a:ext cx="6800" cy="8650"/>
            </a:xfrm>
            <a:custGeom>
              <a:avLst/>
              <a:gdLst/>
              <a:ahLst/>
              <a:cxnLst/>
              <a:rect l="l" t="t" r="r" b="b"/>
              <a:pathLst>
                <a:path w="272" h="346" extrusionOk="0">
                  <a:moveTo>
                    <a:pt x="101" y="0"/>
                  </a:moveTo>
                  <a:cubicBezTo>
                    <a:pt x="1" y="0"/>
                    <a:pt x="42" y="248"/>
                    <a:pt x="95" y="289"/>
                  </a:cubicBezTo>
                  <a:cubicBezTo>
                    <a:pt x="114" y="314"/>
                    <a:pt x="146" y="333"/>
                    <a:pt x="177" y="346"/>
                  </a:cubicBezTo>
                  <a:cubicBezTo>
                    <a:pt x="215" y="346"/>
                    <a:pt x="246" y="320"/>
                    <a:pt x="259" y="289"/>
                  </a:cubicBezTo>
                  <a:cubicBezTo>
                    <a:pt x="265" y="264"/>
                    <a:pt x="265" y="245"/>
                    <a:pt x="272" y="219"/>
                  </a:cubicBezTo>
                  <a:cubicBezTo>
                    <a:pt x="272" y="168"/>
                    <a:pt x="261" y="84"/>
                    <a:pt x="207" y="56"/>
                  </a:cubicBezTo>
                  <a:lnTo>
                    <a:pt x="207" y="56"/>
                  </a:lnTo>
                  <a:cubicBezTo>
                    <a:pt x="210" y="57"/>
                    <a:pt x="212" y="57"/>
                    <a:pt x="213" y="57"/>
                  </a:cubicBezTo>
                  <a:cubicBezTo>
                    <a:pt x="216" y="57"/>
                    <a:pt x="208" y="51"/>
                    <a:pt x="190" y="37"/>
                  </a:cubicBezTo>
                  <a:cubicBezTo>
                    <a:pt x="171" y="24"/>
                    <a:pt x="146" y="11"/>
                    <a:pt x="127" y="5"/>
                  </a:cubicBezTo>
                  <a:cubicBezTo>
                    <a:pt x="117" y="2"/>
                    <a:pt x="109" y="0"/>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1" name="Google Shape;541;p41"/>
            <p:cNvSpPr/>
            <p:nvPr/>
          </p:nvSpPr>
          <p:spPr>
            <a:xfrm>
              <a:off x="1046675" y="3078550"/>
              <a:ext cx="6475" cy="9275"/>
            </a:xfrm>
            <a:custGeom>
              <a:avLst/>
              <a:gdLst/>
              <a:ahLst/>
              <a:cxnLst/>
              <a:rect l="l" t="t" r="r" b="b"/>
              <a:pathLst>
                <a:path w="259" h="371" extrusionOk="0">
                  <a:moveTo>
                    <a:pt x="126" y="1"/>
                  </a:moveTo>
                  <a:cubicBezTo>
                    <a:pt x="112" y="1"/>
                    <a:pt x="97" y="5"/>
                    <a:pt x="82" y="16"/>
                  </a:cubicBezTo>
                  <a:cubicBezTo>
                    <a:pt x="0" y="79"/>
                    <a:pt x="32" y="262"/>
                    <a:pt x="101" y="325"/>
                  </a:cubicBezTo>
                  <a:cubicBezTo>
                    <a:pt x="120" y="344"/>
                    <a:pt x="145" y="363"/>
                    <a:pt x="170" y="369"/>
                  </a:cubicBezTo>
                  <a:cubicBezTo>
                    <a:pt x="175" y="370"/>
                    <a:pt x="179" y="371"/>
                    <a:pt x="184" y="371"/>
                  </a:cubicBezTo>
                  <a:cubicBezTo>
                    <a:pt x="206" y="371"/>
                    <a:pt x="229" y="359"/>
                    <a:pt x="240" y="338"/>
                  </a:cubicBezTo>
                  <a:lnTo>
                    <a:pt x="240" y="325"/>
                  </a:lnTo>
                  <a:cubicBezTo>
                    <a:pt x="246" y="306"/>
                    <a:pt x="252" y="287"/>
                    <a:pt x="252" y="275"/>
                  </a:cubicBezTo>
                  <a:lnTo>
                    <a:pt x="252" y="262"/>
                  </a:lnTo>
                  <a:cubicBezTo>
                    <a:pt x="259" y="249"/>
                    <a:pt x="259" y="231"/>
                    <a:pt x="252" y="218"/>
                  </a:cubicBezTo>
                  <a:cubicBezTo>
                    <a:pt x="252" y="218"/>
                    <a:pt x="252" y="212"/>
                    <a:pt x="252" y="212"/>
                  </a:cubicBezTo>
                  <a:cubicBezTo>
                    <a:pt x="252" y="205"/>
                    <a:pt x="252" y="199"/>
                    <a:pt x="252" y="199"/>
                  </a:cubicBezTo>
                  <a:cubicBezTo>
                    <a:pt x="259" y="186"/>
                    <a:pt x="259" y="167"/>
                    <a:pt x="252" y="155"/>
                  </a:cubicBezTo>
                  <a:cubicBezTo>
                    <a:pt x="242" y="108"/>
                    <a:pt x="193" y="1"/>
                    <a:pt x="1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2" name="Google Shape;542;p41"/>
            <p:cNvSpPr/>
            <p:nvPr/>
          </p:nvSpPr>
          <p:spPr>
            <a:xfrm>
              <a:off x="1030775" y="3021725"/>
              <a:ext cx="7875" cy="11075"/>
            </a:xfrm>
            <a:custGeom>
              <a:avLst/>
              <a:gdLst/>
              <a:ahLst/>
              <a:cxnLst/>
              <a:rect l="l" t="t" r="r" b="b"/>
              <a:pathLst>
                <a:path w="315" h="443" extrusionOk="0">
                  <a:moveTo>
                    <a:pt x="120" y="1"/>
                  </a:moveTo>
                  <a:cubicBezTo>
                    <a:pt x="69" y="1"/>
                    <a:pt x="23" y="38"/>
                    <a:pt x="12" y="126"/>
                  </a:cubicBezTo>
                  <a:cubicBezTo>
                    <a:pt x="1" y="231"/>
                    <a:pt x="57" y="442"/>
                    <a:pt x="182" y="442"/>
                  </a:cubicBezTo>
                  <a:cubicBezTo>
                    <a:pt x="199" y="442"/>
                    <a:pt x="218" y="438"/>
                    <a:pt x="239" y="429"/>
                  </a:cubicBezTo>
                  <a:cubicBezTo>
                    <a:pt x="244" y="431"/>
                    <a:pt x="250" y="432"/>
                    <a:pt x="255" y="432"/>
                  </a:cubicBezTo>
                  <a:cubicBezTo>
                    <a:pt x="279" y="432"/>
                    <a:pt x="297" y="408"/>
                    <a:pt x="302" y="372"/>
                  </a:cubicBezTo>
                  <a:cubicBezTo>
                    <a:pt x="315" y="290"/>
                    <a:pt x="302" y="208"/>
                    <a:pt x="277" y="132"/>
                  </a:cubicBezTo>
                  <a:cubicBezTo>
                    <a:pt x="246" y="51"/>
                    <a:pt x="17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3" name="Google Shape;543;p41"/>
            <p:cNvSpPr/>
            <p:nvPr/>
          </p:nvSpPr>
          <p:spPr>
            <a:xfrm>
              <a:off x="1000800" y="3008775"/>
              <a:ext cx="7250" cy="9650"/>
            </a:xfrm>
            <a:custGeom>
              <a:avLst/>
              <a:gdLst/>
              <a:ahLst/>
              <a:cxnLst/>
              <a:rect l="l" t="t" r="r" b="b"/>
              <a:pathLst>
                <a:path w="290" h="386" extrusionOk="0">
                  <a:moveTo>
                    <a:pt x="143" y="0"/>
                  </a:moveTo>
                  <a:cubicBezTo>
                    <a:pt x="129" y="0"/>
                    <a:pt x="114" y="6"/>
                    <a:pt x="101" y="19"/>
                  </a:cubicBezTo>
                  <a:cubicBezTo>
                    <a:pt x="94" y="26"/>
                    <a:pt x="88" y="32"/>
                    <a:pt x="82" y="32"/>
                  </a:cubicBezTo>
                  <a:cubicBezTo>
                    <a:pt x="0" y="102"/>
                    <a:pt x="42" y="385"/>
                    <a:pt x="158" y="385"/>
                  </a:cubicBezTo>
                  <a:cubicBezTo>
                    <a:pt x="168" y="385"/>
                    <a:pt x="178" y="383"/>
                    <a:pt x="189" y="379"/>
                  </a:cubicBezTo>
                  <a:cubicBezTo>
                    <a:pt x="214" y="373"/>
                    <a:pt x="239" y="354"/>
                    <a:pt x="258" y="328"/>
                  </a:cubicBezTo>
                  <a:cubicBezTo>
                    <a:pt x="290" y="259"/>
                    <a:pt x="290" y="183"/>
                    <a:pt x="258" y="114"/>
                  </a:cubicBezTo>
                  <a:cubicBezTo>
                    <a:pt x="244" y="74"/>
                    <a:pt x="194" y="0"/>
                    <a:pt x="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4" name="Google Shape;544;p41"/>
            <p:cNvSpPr/>
            <p:nvPr/>
          </p:nvSpPr>
          <p:spPr>
            <a:xfrm>
              <a:off x="1022275" y="3002625"/>
              <a:ext cx="7800" cy="9625"/>
            </a:xfrm>
            <a:custGeom>
              <a:avLst/>
              <a:gdLst/>
              <a:ahLst/>
              <a:cxnLst/>
              <a:rect l="l" t="t" r="r" b="b"/>
              <a:pathLst>
                <a:path w="312" h="385" extrusionOk="0">
                  <a:moveTo>
                    <a:pt x="125" y="1"/>
                  </a:moveTo>
                  <a:cubicBezTo>
                    <a:pt x="104" y="1"/>
                    <a:pt x="82" y="14"/>
                    <a:pt x="62" y="45"/>
                  </a:cubicBezTo>
                  <a:cubicBezTo>
                    <a:pt x="0" y="142"/>
                    <a:pt x="93" y="385"/>
                    <a:pt x="184" y="385"/>
                  </a:cubicBezTo>
                  <a:cubicBezTo>
                    <a:pt x="205" y="385"/>
                    <a:pt x="226" y="372"/>
                    <a:pt x="245" y="341"/>
                  </a:cubicBezTo>
                  <a:cubicBezTo>
                    <a:pt x="311" y="244"/>
                    <a:pt x="220"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545" name="Google Shape;545;p41"/>
          <p:cNvGrpSpPr/>
          <p:nvPr/>
        </p:nvGrpSpPr>
        <p:grpSpPr>
          <a:xfrm>
            <a:off x="9215878" y="2846214"/>
            <a:ext cx="3509212" cy="3637492"/>
            <a:chOff x="6162250" y="2393075"/>
            <a:chExt cx="766650" cy="794675"/>
          </a:xfrm>
        </p:grpSpPr>
        <p:sp>
          <p:nvSpPr>
            <p:cNvPr id="546" name="Google Shape;546;p41"/>
            <p:cNvSpPr/>
            <p:nvPr/>
          </p:nvSpPr>
          <p:spPr>
            <a:xfrm>
              <a:off x="6162250" y="2393075"/>
              <a:ext cx="766650" cy="784125"/>
            </a:xfrm>
            <a:custGeom>
              <a:avLst/>
              <a:gdLst/>
              <a:ahLst/>
              <a:cxnLst/>
              <a:rect l="l" t="t" r="r" b="b"/>
              <a:pathLst>
                <a:path w="30666" h="31365" extrusionOk="0">
                  <a:moveTo>
                    <a:pt x="29467" y="0"/>
                  </a:moveTo>
                  <a:cubicBezTo>
                    <a:pt x="26709" y="0"/>
                    <a:pt x="24051" y="2095"/>
                    <a:pt x="23021" y="3891"/>
                  </a:cubicBezTo>
                  <a:cubicBezTo>
                    <a:pt x="21413" y="6692"/>
                    <a:pt x="20587" y="9795"/>
                    <a:pt x="19786" y="12803"/>
                  </a:cubicBezTo>
                  <a:cubicBezTo>
                    <a:pt x="18732" y="16764"/>
                    <a:pt x="17647" y="20863"/>
                    <a:pt x="14740" y="24200"/>
                  </a:cubicBezTo>
                  <a:cubicBezTo>
                    <a:pt x="12722" y="26546"/>
                    <a:pt x="10029" y="28495"/>
                    <a:pt x="7348" y="29542"/>
                  </a:cubicBezTo>
                  <a:cubicBezTo>
                    <a:pt x="4870" y="30519"/>
                    <a:pt x="2252" y="30904"/>
                    <a:pt x="1" y="31188"/>
                  </a:cubicBezTo>
                  <a:lnTo>
                    <a:pt x="19" y="31364"/>
                  </a:lnTo>
                  <a:cubicBezTo>
                    <a:pt x="2290" y="31080"/>
                    <a:pt x="4920" y="30696"/>
                    <a:pt x="7418" y="29706"/>
                  </a:cubicBezTo>
                  <a:cubicBezTo>
                    <a:pt x="10123" y="28646"/>
                    <a:pt x="12842" y="26685"/>
                    <a:pt x="14879" y="24319"/>
                  </a:cubicBezTo>
                  <a:cubicBezTo>
                    <a:pt x="17811" y="20945"/>
                    <a:pt x="18903" y="16827"/>
                    <a:pt x="19962" y="12847"/>
                  </a:cubicBezTo>
                  <a:cubicBezTo>
                    <a:pt x="20757" y="9851"/>
                    <a:pt x="21577" y="6755"/>
                    <a:pt x="23172" y="3986"/>
                  </a:cubicBezTo>
                  <a:cubicBezTo>
                    <a:pt x="24181" y="2228"/>
                    <a:pt x="26779" y="180"/>
                    <a:pt x="29460" y="180"/>
                  </a:cubicBezTo>
                  <a:cubicBezTo>
                    <a:pt x="29847" y="180"/>
                    <a:pt x="30235" y="223"/>
                    <a:pt x="30621" y="315"/>
                  </a:cubicBezTo>
                  <a:lnTo>
                    <a:pt x="30665" y="139"/>
                  </a:lnTo>
                  <a:cubicBezTo>
                    <a:pt x="30267" y="44"/>
                    <a:pt x="29866" y="0"/>
                    <a:pt x="294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47" name="Google Shape;547;p41"/>
            <p:cNvSpPr/>
            <p:nvPr/>
          </p:nvSpPr>
          <p:spPr>
            <a:xfrm>
              <a:off x="6396250" y="2974400"/>
              <a:ext cx="241100" cy="213350"/>
            </a:xfrm>
            <a:custGeom>
              <a:avLst/>
              <a:gdLst/>
              <a:ahLst/>
              <a:cxnLst/>
              <a:rect l="l" t="t" r="r" b="b"/>
              <a:pathLst>
                <a:path w="9644" h="8534" extrusionOk="0">
                  <a:moveTo>
                    <a:pt x="9486" y="1"/>
                  </a:moveTo>
                  <a:cubicBezTo>
                    <a:pt x="8899" y="1079"/>
                    <a:pt x="8199" y="2101"/>
                    <a:pt x="7392" y="3028"/>
                  </a:cubicBezTo>
                  <a:cubicBezTo>
                    <a:pt x="5374" y="5368"/>
                    <a:pt x="2681" y="7317"/>
                    <a:pt x="0" y="8364"/>
                  </a:cubicBezTo>
                  <a:lnTo>
                    <a:pt x="63" y="8534"/>
                  </a:lnTo>
                  <a:cubicBezTo>
                    <a:pt x="2775" y="7474"/>
                    <a:pt x="5493" y="5513"/>
                    <a:pt x="7531" y="3148"/>
                  </a:cubicBezTo>
                  <a:cubicBezTo>
                    <a:pt x="8344" y="2208"/>
                    <a:pt x="9051" y="1180"/>
                    <a:pt x="9643" y="83"/>
                  </a:cubicBezTo>
                  <a:lnTo>
                    <a:pt x="948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548" name="Google Shape;548;p41"/>
          <p:cNvGrpSpPr/>
          <p:nvPr/>
        </p:nvGrpSpPr>
        <p:grpSpPr>
          <a:xfrm>
            <a:off x="8435929" y="4246193"/>
            <a:ext cx="1801560" cy="1798999"/>
            <a:chOff x="783350" y="2298300"/>
            <a:chExt cx="457125" cy="456475"/>
          </a:xfrm>
        </p:grpSpPr>
        <p:sp>
          <p:nvSpPr>
            <p:cNvPr id="549" name="Google Shape;549;p41"/>
            <p:cNvSpPr/>
            <p:nvPr/>
          </p:nvSpPr>
          <p:spPr>
            <a:xfrm>
              <a:off x="866925" y="2405475"/>
              <a:ext cx="373550" cy="349300"/>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0" name="Google Shape;550;p41"/>
            <p:cNvSpPr/>
            <p:nvPr/>
          </p:nvSpPr>
          <p:spPr>
            <a:xfrm>
              <a:off x="963725" y="2473550"/>
              <a:ext cx="183875" cy="187050"/>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1" name="Google Shape;551;p41"/>
            <p:cNvSpPr/>
            <p:nvPr/>
          </p:nvSpPr>
          <p:spPr>
            <a:xfrm>
              <a:off x="887100" y="2418200"/>
              <a:ext cx="63875" cy="62675"/>
            </a:xfrm>
            <a:custGeom>
              <a:avLst/>
              <a:gdLst/>
              <a:ahLst/>
              <a:cxnLst/>
              <a:rect l="l" t="t" r="r" b="b"/>
              <a:pathLst>
                <a:path w="2555" h="2507" extrusionOk="0">
                  <a:moveTo>
                    <a:pt x="238" y="1"/>
                  </a:moveTo>
                  <a:cubicBezTo>
                    <a:pt x="217" y="1"/>
                    <a:pt x="196" y="10"/>
                    <a:pt x="183" y="29"/>
                  </a:cubicBezTo>
                  <a:cubicBezTo>
                    <a:pt x="70" y="118"/>
                    <a:pt x="1" y="433"/>
                    <a:pt x="89" y="515"/>
                  </a:cubicBezTo>
                  <a:lnTo>
                    <a:pt x="234" y="647"/>
                  </a:lnTo>
                  <a:lnTo>
                    <a:pt x="310" y="723"/>
                  </a:lnTo>
                  <a:cubicBezTo>
                    <a:pt x="316" y="742"/>
                    <a:pt x="328" y="767"/>
                    <a:pt x="347" y="786"/>
                  </a:cubicBezTo>
                  <a:cubicBezTo>
                    <a:pt x="518" y="944"/>
                    <a:pt x="682" y="1089"/>
                    <a:pt x="852" y="1240"/>
                  </a:cubicBezTo>
                  <a:lnTo>
                    <a:pt x="1432" y="1757"/>
                  </a:lnTo>
                  <a:cubicBezTo>
                    <a:pt x="1520" y="1871"/>
                    <a:pt x="1628" y="1965"/>
                    <a:pt x="1748" y="2041"/>
                  </a:cubicBezTo>
                  <a:cubicBezTo>
                    <a:pt x="1899" y="2180"/>
                    <a:pt x="2050" y="2312"/>
                    <a:pt x="2202" y="2445"/>
                  </a:cubicBezTo>
                  <a:cubicBezTo>
                    <a:pt x="2214" y="2457"/>
                    <a:pt x="2227" y="2464"/>
                    <a:pt x="2239" y="2470"/>
                  </a:cubicBezTo>
                  <a:cubicBezTo>
                    <a:pt x="2246" y="2476"/>
                    <a:pt x="2252" y="2476"/>
                    <a:pt x="2258" y="2483"/>
                  </a:cubicBezTo>
                  <a:cubicBezTo>
                    <a:pt x="2274" y="2498"/>
                    <a:pt x="2295" y="2506"/>
                    <a:pt x="2315" y="2506"/>
                  </a:cubicBezTo>
                  <a:cubicBezTo>
                    <a:pt x="2336" y="2506"/>
                    <a:pt x="2356" y="2498"/>
                    <a:pt x="2372" y="2483"/>
                  </a:cubicBezTo>
                  <a:cubicBezTo>
                    <a:pt x="2485" y="2394"/>
                    <a:pt x="2555" y="2079"/>
                    <a:pt x="2467" y="1997"/>
                  </a:cubicBezTo>
                  <a:lnTo>
                    <a:pt x="2448" y="1978"/>
                  </a:lnTo>
                  <a:cubicBezTo>
                    <a:pt x="2441" y="1965"/>
                    <a:pt x="2429" y="1953"/>
                    <a:pt x="2422" y="1940"/>
                  </a:cubicBezTo>
                  <a:cubicBezTo>
                    <a:pt x="1912" y="1461"/>
                    <a:pt x="1394" y="988"/>
                    <a:pt x="877" y="515"/>
                  </a:cubicBezTo>
                  <a:lnTo>
                    <a:pt x="581" y="250"/>
                  </a:lnTo>
                  <a:cubicBezTo>
                    <a:pt x="562" y="231"/>
                    <a:pt x="537" y="218"/>
                    <a:pt x="518" y="218"/>
                  </a:cubicBezTo>
                  <a:lnTo>
                    <a:pt x="448" y="155"/>
                  </a:lnTo>
                  <a:lnTo>
                    <a:pt x="442" y="155"/>
                  </a:lnTo>
                  <a:lnTo>
                    <a:pt x="297" y="29"/>
                  </a:lnTo>
                  <a:cubicBezTo>
                    <a:pt x="281" y="10"/>
                    <a:pt x="259" y="1"/>
                    <a:pt x="2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2" name="Google Shape;552;p41"/>
            <p:cNvSpPr/>
            <p:nvPr/>
          </p:nvSpPr>
          <p:spPr>
            <a:xfrm>
              <a:off x="843575" y="2481725"/>
              <a:ext cx="68925" cy="55200"/>
            </a:xfrm>
            <a:custGeom>
              <a:avLst/>
              <a:gdLst/>
              <a:ahLst/>
              <a:cxnLst/>
              <a:rect l="l" t="t" r="r" b="b"/>
              <a:pathLst>
                <a:path w="2757" h="2208" extrusionOk="0">
                  <a:moveTo>
                    <a:pt x="192" y="1"/>
                  </a:moveTo>
                  <a:cubicBezTo>
                    <a:pt x="167" y="1"/>
                    <a:pt x="142" y="14"/>
                    <a:pt x="127" y="36"/>
                  </a:cubicBezTo>
                  <a:cubicBezTo>
                    <a:pt x="26" y="143"/>
                    <a:pt x="1" y="465"/>
                    <a:pt x="102" y="535"/>
                  </a:cubicBezTo>
                  <a:lnTo>
                    <a:pt x="259" y="642"/>
                  </a:lnTo>
                  <a:cubicBezTo>
                    <a:pt x="291" y="667"/>
                    <a:pt x="322" y="686"/>
                    <a:pt x="348" y="705"/>
                  </a:cubicBezTo>
                  <a:cubicBezTo>
                    <a:pt x="354" y="730"/>
                    <a:pt x="373" y="749"/>
                    <a:pt x="392" y="762"/>
                  </a:cubicBezTo>
                  <a:cubicBezTo>
                    <a:pt x="581" y="894"/>
                    <a:pt x="770" y="1020"/>
                    <a:pt x="953" y="1146"/>
                  </a:cubicBezTo>
                  <a:cubicBezTo>
                    <a:pt x="1168" y="1298"/>
                    <a:pt x="1382" y="1443"/>
                    <a:pt x="1596" y="1588"/>
                  </a:cubicBezTo>
                  <a:cubicBezTo>
                    <a:pt x="1704" y="1682"/>
                    <a:pt x="1823" y="1758"/>
                    <a:pt x="1950" y="1821"/>
                  </a:cubicBezTo>
                  <a:cubicBezTo>
                    <a:pt x="2120" y="1935"/>
                    <a:pt x="2290" y="2048"/>
                    <a:pt x="2460" y="2162"/>
                  </a:cubicBezTo>
                  <a:cubicBezTo>
                    <a:pt x="2473" y="2168"/>
                    <a:pt x="2486" y="2174"/>
                    <a:pt x="2498" y="2181"/>
                  </a:cubicBezTo>
                  <a:lnTo>
                    <a:pt x="2517" y="2187"/>
                  </a:lnTo>
                  <a:cubicBezTo>
                    <a:pt x="2531" y="2201"/>
                    <a:pt x="2549" y="2207"/>
                    <a:pt x="2568" y="2207"/>
                  </a:cubicBezTo>
                  <a:cubicBezTo>
                    <a:pt x="2592" y="2207"/>
                    <a:pt x="2616" y="2196"/>
                    <a:pt x="2631" y="2174"/>
                  </a:cubicBezTo>
                  <a:cubicBezTo>
                    <a:pt x="2732" y="2073"/>
                    <a:pt x="2757" y="1752"/>
                    <a:pt x="2656" y="1682"/>
                  </a:cubicBezTo>
                  <a:cubicBezTo>
                    <a:pt x="2650" y="1676"/>
                    <a:pt x="2643" y="1670"/>
                    <a:pt x="2637" y="1663"/>
                  </a:cubicBezTo>
                  <a:cubicBezTo>
                    <a:pt x="2624" y="1651"/>
                    <a:pt x="2618" y="1638"/>
                    <a:pt x="2606" y="1632"/>
                  </a:cubicBezTo>
                  <a:cubicBezTo>
                    <a:pt x="2032" y="1228"/>
                    <a:pt x="1458" y="825"/>
                    <a:pt x="877" y="427"/>
                  </a:cubicBezTo>
                  <a:cubicBezTo>
                    <a:pt x="770" y="352"/>
                    <a:pt x="657" y="276"/>
                    <a:pt x="549" y="200"/>
                  </a:cubicBezTo>
                  <a:cubicBezTo>
                    <a:pt x="531" y="188"/>
                    <a:pt x="505" y="181"/>
                    <a:pt x="480" y="181"/>
                  </a:cubicBezTo>
                  <a:lnTo>
                    <a:pt x="404" y="131"/>
                  </a:lnTo>
                  <a:lnTo>
                    <a:pt x="398" y="131"/>
                  </a:lnTo>
                  <a:lnTo>
                    <a:pt x="240" y="24"/>
                  </a:lnTo>
                  <a:cubicBezTo>
                    <a:pt x="227" y="8"/>
                    <a:pt x="210" y="1"/>
                    <a:pt x="1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3" name="Google Shape;553;p41"/>
            <p:cNvSpPr/>
            <p:nvPr/>
          </p:nvSpPr>
          <p:spPr>
            <a:xfrm>
              <a:off x="806525" y="2555825"/>
              <a:ext cx="75400" cy="43150"/>
            </a:xfrm>
            <a:custGeom>
              <a:avLst/>
              <a:gdLst/>
              <a:ahLst/>
              <a:cxnLst/>
              <a:rect l="l" t="t" r="r" b="b"/>
              <a:pathLst>
                <a:path w="3016" h="1726" extrusionOk="0">
                  <a:moveTo>
                    <a:pt x="151" y="0"/>
                  </a:moveTo>
                  <a:cubicBezTo>
                    <a:pt x="121" y="0"/>
                    <a:pt x="89" y="18"/>
                    <a:pt x="76" y="49"/>
                  </a:cubicBezTo>
                  <a:cubicBezTo>
                    <a:pt x="1" y="169"/>
                    <a:pt x="32" y="491"/>
                    <a:pt x="146" y="541"/>
                  </a:cubicBezTo>
                  <a:lnTo>
                    <a:pt x="322" y="623"/>
                  </a:lnTo>
                  <a:lnTo>
                    <a:pt x="423" y="661"/>
                  </a:lnTo>
                  <a:cubicBezTo>
                    <a:pt x="436" y="686"/>
                    <a:pt x="455" y="699"/>
                    <a:pt x="474" y="711"/>
                  </a:cubicBezTo>
                  <a:cubicBezTo>
                    <a:pt x="688" y="806"/>
                    <a:pt x="890" y="901"/>
                    <a:pt x="1098" y="989"/>
                  </a:cubicBezTo>
                  <a:cubicBezTo>
                    <a:pt x="1338" y="1090"/>
                    <a:pt x="1571" y="1197"/>
                    <a:pt x="1811" y="1298"/>
                  </a:cubicBezTo>
                  <a:cubicBezTo>
                    <a:pt x="1931" y="1374"/>
                    <a:pt x="2063" y="1424"/>
                    <a:pt x="2202" y="1462"/>
                  </a:cubicBezTo>
                  <a:lnTo>
                    <a:pt x="2763" y="1702"/>
                  </a:lnTo>
                  <a:cubicBezTo>
                    <a:pt x="2776" y="1708"/>
                    <a:pt x="2795" y="1708"/>
                    <a:pt x="2807" y="1708"/>
                  </a:cubicBezTo>
                  <a:lnTo>
                    <a:pt x="2826" y="1714"/>
                  </a:lnTo>
                  <a:cubicBezTo>
                    <a:pt x="2838" y="1722"/>
                    <a:pt x="2852" y="1726"/>
                    <a:pt x="2866" y="1726"/>
                  </a:cubicBezTo>
                  <a:cubicBezTo>
                    <a:pt x="2896" y="1726"/>
                    <a:pt x="2927" y="1709"/>
                    <a:pt x="2940" y="1683"/>
                  </a:cubicBezTo>
                  <a:cubicBezTo>
                    <a:pt x="3015" y="1563"/>
                    <a:pt x="2984" y="1241"/>
                    <a:pt x="2870" y="1191"/>
                  </a:cubicBezTo>
                  <a:lnTo>
                    <a:pt x="2845" y="1178"/>
                  </a:lnTo>
                  <a:cubicBezTo>
                    <a:pt x="2832" y="1165"/>
                    <a:pt x="2826" y="1159"/>
                    <a:pt x="2814" y="1153"/>
                  </a:cubicBezTo>
                  <a:cubicBezTo>
                    <a:pt x="2177" y="863"/>
                    <a:pt x="1533" y="579"/>
                    <a:pt x="890" y="295"/>
                  </a:cubicBezTo>
                  <a:lnTo>
                    <a:pt x="530" y="131"/>
                  </a:lnTo>
                  <a:cubicBezTo>
                    <a:pt x="516" y="124"/>
                    <a:pt x="501" y="121"/>
                    <a:pt x="486" y="121"/>
                  </a:cubicBezTo>
                  <a:cubicBezTo>
                    <a:pt x="476" y="121"/>
                    <a:pt x="465" y="122"/>
                    <a:pt x="455" y="125"/>
                  </a:cubicBezTo>
                  <a:lnTo>
                    <a:pt x="373" y="87"/>
                  </a:lnTo>
                  <a:lnTo>
                    <a:pt x="366" y="87"/>
                  </a:lnTo>
                  <a:lnTo>
                    <a:pt x="190" y="11"/>
                  </a:lnTo>
                  <a:cubicBezTo>
                    <a:pt x="178" y="4"/>
                    <a:pt x="165" y="0"/>
                    <a:pt x="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4" name="Google Shape;554;p41"/>
            <p:cNvSpPr/>
            <p:nvPr/>
          </p:nvSpPr>
          <p:spPr>
            <a:xfrm>
              <a:off x="783350" y="2633525"/>
              <a:ext cx="80750" cy="29625"/>
            </a:xfrm>
            <a:custGeom>
              <a:avLst/>
              <a:gdLst/>
              <a:ahLst/>
              <a:cxnLst/>
              <a:rect l="l" t="t" r="r" b="b"/>
              <a:pathLst>
                <a:path w="3230" h="1185" extrusionOk="0">
                  <a:moveTo>
                    <a:pt x="128" y="0"/>
                  </a:moveTo>
                  <a:cubicBezTo>
                    <a:pt x="93" y="0"/>
                    <a:pt x="61" y="24"/>
                    <a:pt x="51" y="63"/>
                  </a:cubicBezTo>
                  <a:cubicBezTo>
                    <a:pt x="1" y="196"/>
                    <a:pt x="95" y="505"/>
                    <a:pt x="209" y="536"/>
                  </a:cubicBezTo>
                  <a:lnTo>
                    <a:pt x="404" y="580"/>
                  </a:lnTo>
                  <a:lnTo>
                    <a:pt x="511" y="599"/>
                  </a:lnTo>
                  <a:cubicBezTo>
                    <a:pt x="530" y="618"/>
                    <a:pt x="549" y="631"/>
                    <a:pt x="574" y="637"/>
                  </a:cubicBezTo>
                  <a:cubicBezTo>
                    <a:pt x="795" y="687"/>
                    <a:pt x="1016" y="744"/>
                    <a:pt x="1237" y="788"/>
                  </a:cubicBezTo>
                  <a:lnTo>
                    <a:pt x="2000" y="959"/>
                  </a:lnTo>
                  <a:cubicBezTo>
                    <a:pt x="2132" y="1009"/>
                    <a:pt x="2271" y="1041"/>
                    <a:pt x="2416" y="1047"/>
                  </a:cubicBezTo>
                  <a:lnTo>
                    <a:pt x="3009" y="1179"/>
                  </a:lnTo>
                  <a:lnTo>
                    <a:pt x="3072" y="1179"/>
                  </a:lnTo>
                  <a:cubicBezTo>
                    <a:pt x="3081" y="1183"/>
                    <a:pt x="3090" y="1185"/>
                    <a:pt x="3099" y="1185"/>
                  </a:cubicBezTo>
                  <a:cubicBezTo>
                    <a:pt x="3135" y="1185"/>
                    <a:pt x="3169" y="1158"/>
                    <a:pt x="3179" y="1123"/>
                  </a:cubicBezTo>
                  <a:cubicBezTo>
                    <a:pt x="3230" y="990"/>
                    <a:pt x="3135" y="681"/>
                    <a:pt x="3022" y="656"/>
                  </a:cubicBezTo>
                  <a:lnTo>
                    <a:pt x="2990" y="650"/>
                  </a:lnTo>
                  <a:cubicBezTo>
                    <a:pt x="2977" y="637"/>
                    <a:pt x="2965" y="631"/>
                    <a:pt x="2952" y="631"/>
                  </a:cubicBezTo>
                  <a:cubicBezTo>
                    <a:pt x="2271" y="467"/>
                    <a:pt x="1584" y="303"/>
                    <a:pt x="902" y="145"/>
                  </a:cubicBezTo>
                  <a:lnTo>
                    <a:pt x="511" y="57"/>
                  </a:lnTo>
                  <a:cubicBezTo>
                    <a:pt x="505" y="55"/>
                    <a:pt x="498" y="54"/>
                    <a:pt x="491" y="54"/>
                  </a:cubicBezTo>
                  <a:cubicBezTo>
                    <a:pt x="473" y="54"/>
                    <a:pt x="456" y="60"/>
                    <a:pt x="442" y="69"/>
                  </a:cubicBezTo>
                  <a:lnTo>
                    <a:pt x="354" y="44"/>
                  </a:lnTo>
                  <a:lnTo>
                    <a:pt x="347" y="44"/>
                  </a:lnTo>
                  <a:lnTo>
                    <a:pt x="158" y="6"/>
                  </a:lnTo>
                  <a:cubicBezTo>
                    <a:pt x="148" y="2"/>
                    <a:pt x="138" y="0"/>
                    <a:pt x="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5" name="Google Shape;555;p41"/>
            <p:cNvSpPr/>
            <p:nvPr/>
          </p:nvSpPr>
          <p:spPr>
            <a:xfrm>
              <a:off x="950000" y="2363000"/>
              <a:ext cx="57600" cy="65975"/>
            </a:xfrm>
            <a:custGeom>
              <a:avLst/>
              <a:gdLst/>
              <a:ahLst/>
              <a:cxnLst/>
              <a:rect l="l" t="t" r="r" b="b"/>
              <a:pathLst>
                <a:path w="2304" h="2639" extrusionOk="0">
                  <a:moveTo>
                    <a:pt x="364" y="1"/>
                  </a:moveTo>
                  <a:cubicBezTo>
                    <a:pt x="246" y="1"/>
                    <a:pt x="106" y="39"/>
                    <a:pt x="45" y="99"/>
                  </a:cubicBezTo>
                  <a:cubicBezTo>
                    <a:pt x="7" y="131"/>
                    <a:pt x="1" y="181"/>
                    <a:pt x="33" y="219"/>
                  </a:cubicBezTo>
                  <a:lnTo>
                    <a:pt x="146" y="377"/>
                  </a:lnTo>
                  <a:lnTo>
                    <a:pt x="146" y="383"/>
                  </a:lnTo>
                  <a:cubicBezTo>
                    <a:pt x="165" y="408"/>
                    <a:pt x="184" y="427"/>
                    <a:pt x="203" y="452"/>
                  </a:cubicBezTo>
                  <a:cubicBezTo>
                    <a:pt x="196" y="478"/>
                    <a:pt x="203" y="503"/>
                    <a:pt x="222" y="522"/>
                  </a:cubicBezTo>
                  <a:cubicBezTo>
                    <a:pt x="304" y="629"/>
                    <a:pt x="379" y="736"/>
                    <a:pt x="461" y="843"/>
                  </a:cubicBezTo>
                  <a:cubicBezTo>
                    <a:pt x="878" y="1411"/>
                    <a:pt x="1300" y="1972"/>
                    <a:pt x="1723" y="2527"/>
                  </a:cubicBezTo>
                  <a:cubicBezTo>
                    <a:pt x="1729" y="2540"/>
                    <a:pt x="1742" y="2553"/>
                    <a:pt x="1754" y="2559"/>
                  </a:cubicBezTo>
                  <a:lnTo>
                    <a:pt x="1773" y="2584"/>
                  </a:lnTo>
                  <a:cubicBezTo>
                    <a:pt x="1801" y="2622"/>
                    <a:pt x="1869" y="2639"/>
                    <a:pt x="1947" y="2639"/>
                  </a:cubicBezTo>
                  <a:cubicBezTo>
                    <a:pt x="2064" y="2639"/>
                    <a:pt x="2205" y="2601"/>
                    <a:pt x="2265" y="2540"/>
                  </a:cubicBezTo>
                  <a:cubicBezTo>
                    <a:pt x="2303" y="2508"/>
                    <a:pt x="2303" y="2458"/>
                    <a:pt x="2271" y="2420"/>
                  </a:cubicBezTo>
                  <a:lnTo>
                    <a:pt x="2265" y="2408"/>
                  </a:lnTo>
                  <a:cubicBezTo>
                    <a:pt x="2259" y="2389"/>
                    <a:pt x="2253" y="2376"/>
                    <a:pt x="2246" y="2363"/>
                  </a:cubicBezTo>
                  <a:cubicBezTo>
                    <a:pt x="2126" y="2199"/>
                    <a:pt x="2007" y="2035"/>
                    <a:pt x="1887" y="1871"/>
                  </a:cubicBezTo>
                  <a:cubicBezTo>
                    <a:pt x="1824" y="1745"/>
                    <a:pt x="1742" y="1625"/>
                    <a:pt x="1641" y="1525"/>
                  </a:cubicBezTo>
                  <a:cubicBezTo>
                    <a:pt x="1489" y="1316"/>
                    <a:pt x="1332" y="1102"/>
                    <a:pt x="1180" y="894"/>
                  </a:cubicBezTo>
                  <a:cubicBezTo>
                    <a:pt x="1048" y="711"/>
                    <a:pt x="915" y="528"/>
                    <a:pt x="777" y="345"/>
                  </a:cubicBezTo>
                  <a:cubicBezTo>
                    <a:pt x="764" y="320"/>
                    <a:pt x="739" y="307"/>
                    <a:pt x="720" y="301"/>
                  </a:cubicBezTo>
                  <a:lnTo>
                    <a:pt x="657" y="213"/>
                  </a:lnTo>
                  <a:lnTo>
                    <a:pt x="537" y="55"/>
                  </a:lnTo>
                  <a:cubicBezTo>
                    <a:pt x="509" y="17"/>
                    <a:pt x="442" y="1"/>
                    <a:pt x="3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6" name="Google Shape;556;p41"/>
            <p:cNvSpPr/>
            <p:nvPr/>
          </p:nvSpPr>
          <p:spPr>
            <a:xfrm>
              <a:off x="1022850" y="2323850"/>
              <a:ext cx="46075" cy="72600"/>
            </a:xfrm>
            <a:custGeom>
              <a:avLst/>
              <a:gdLst/>
              <a:ahLst/>
              <a:cxnLst/>
              <a:rect l="l" t="t" r="r" b="b"/>
              <a:pathLst>
                <a:path w="1843" h="2904" extrusionOk="0">
                  <a:moveTo>
                    <a:pt x="276" y="0"/>
                  </a:moveTo>
                  <a:cubicBezTo>
                    <a:pt x="190" y="0"/>
                    <a:pt x="107" y="17"/>
                    <a:pt x="58" y="51"/>
                  </a:cubicBezTo>
                  <a:cubicBezTo>
                    <a:pt x="13" y="70"/>
                    <a:pt x="1" y="120"/>
                    <a:pt x="26" y="164"/>
                  </a:cubicBezTo>
                  <a:cubicBezTo>
                    <a:pt x="51" y="221"/>
                    <a:pt x="83" y="278"/>
                    <a:pt x="108" y="341"/>
                  </a:cubicBezTo>
                  <a:cubicBezTo>
                    <a:pt x="121" y="366"/>
                    <a:pt x="133" y="398"/>
                    <a:pt x="146" y="423"/>
                  </a:cubicBezTo>
                  <a:cubicBezTo>
                    <a:pt x="140" y="448"/>
                    <a:pt x="140" y="473"/>
                    <a:pt x="152" y="492"/>
                  </a:cubicBezTo>
                  <a:cubicBezTo>
                    <a:pt x="215" y="618"/>
                    <a:pt x="272" y="732"/>
                    <a:pt x="329" y="852"/>
                  </a:cubicBezTo>
                  <a:cubicBezTo>
                    <a:pt x="632" y="1489"/>
                    <a:pt x="941" y="2119"/>
                    <a:pt x="1256" y="2750"/>
                  </a:cubicBezTo>
                  <a:cubicBezTo>
                    <a:pt x="1262" y="2756"/>
                    <a:pt x="1269" y="2769"/>
                    <a:pt x="1281" y="2782"/>
                  </a:cubicBezTo>
                  <a:cubicBezTo>
                    <a:pt x="1281" y="2788"/>
                    <a:pt x="1287" y="2794"/>
                    <a:pt x="1294" y="2807"/>
                  </a:cubicBezTo>
                  <a:cubicBezTo>
                    <a:pt x="1324" y="2871"/>
                    <a:pt x="1450" y="2903"/>
                    <a:pt x="1572" y="2903"/>
                  </a:cubicBezTo>
                  <a:cubicBezTo>
                    <a:pt x="1655" y="2903"/>
                    <a:pt x="1737" y="2888"/>
                    <a:pt x="1786" y="2857"/>
                  </a:cubicBezTo>
                  <a:cubicBezTo>
                    <a:pt x="1824" y="2838"/>
                    <a:pt x="1842" y="2782"/>
                    <a:pt x="1817" y="2744"/>
                  </a:cubicBezTo>
                  <a:lnTo>
                    <a:pt x="1811" y="2725"/>
                  </a:lnTo>
                  <a:cubicBezTo>
                    <a:pt x="1811" y="2712"/>
                    <a:pt x="1805" y="2693"/>
                    <a:pt x="1798" y="2681"/>
                  </a:cubicBezTo>
                  <a:cubicBezTo>
                    <a:pt x="1716" y="2498"/>
                    <a:pt x="1628" y="2315"/>
                    <a:pt x="1540" y="2132"/>
                  </a:cubicBezTo>
                  <a:cubicBezTo>
                    <a:pt x="1502" y="1993"/>
                    <a:pt x="1439" y="1861"/>
                    <a:pt x="1363" y="1741"/>
                  </a:cubicBezTo>
                  <a:cubicBezTo>
                    <a:pt x="1250" y="1508"/>
                    <a:pt x="1142" y="1274"/>
                    <a:pt x="1029" y="1041"/>
                  </a:cubicBezTo>
                  <a:cubicBezTo>
                    <a:pt x="934" y="839"/>
                    <a:pt x="833" y="631"/>
                    <a:pt x="732" y="423"/>
                  </a:cubicBezTo>
                  <a:cubicBezTo>
                    <a:pt x="720" y="404"/>
                    <a:pt x="707" y="385"/>
                    <a:pt x="682" y="372"/>
                  </a:cubicBezTo>
                  <a:cubicBezTo>
                    <a:pt x="669" y="341"/>
                    <a:pt x="650" y="309"/>
                    <a:pt x="638" y="278"/>
                  </a:cubicBezTo>
                  <a:lnTo>
                    <a:pt x="556" y="101"/>
                  </a:lnTo>
                  <a:cubicBezTo>
                    <a:pt x="522" y="34"/>
                    <a:pt x="397"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7" name="Google Shape;557;p41"/>
            <p:cNvSpPr/>
            <p:nvPr/>
          </p:nvSpPr>
          <p:spPr>
            <a:xfrm>
              <a:off x="1099800" y="2298300"/>
              <a:ext cx="32500" cy="78000"/>
            </a:xfrm>
            <a:custGeom>
              <a:avLst/>
              <a:gdLst/>
              <a:ahLst/>
              <a:cxnLst/>
              <a:rect l="l" t="t" r="r" b="b"/>
              <a:pathLst>
                <a:path w="1300" h="3120" extrusionOk="0">
                  <a:moveTo>
                    <a:pt x="177" y="1"/>
                  </a:moveTo>
                  <a:cubicBezTo>
                    <a:pt x="136" y="1"/>
                    <a:pt x="98" y="7"/>
                    <a:pt x="70" y="19"/>
                  </a:cubicBezTo>
                  <a:cubicBezTo>
                    <a:pt x="20" y="32"/>
                    <a:pt x="1" y="76"/>
                    <a:pt x="13" y="120"/>
                  </a:cubicBezTo>
                  <a:lnTo>
                    <a:pt x="64" y="310"/>
                  </a:lnTo>
                  <a:lnTo>
                    <a:pt x="64" y="316"/>
                  </a:lnTo>
                  <a:cubicBezTo>
                    <a:pt x="70" y="347"/>
                    <a:pt x="76" y="373"/>
                    <a:pt x="83" y="404"/>
                  </a:cubicBezTo>
                  <a:cubicBezTo>
                    <a:pt x="76" y="429"/>
                    <a:pt x="70" y="455"/>
                    <a:pt x="83" y="473"/>
                  </a:cubicBezTo>
                  <a:cubicBezTo>
                    <a:pt x="114" y="606"/>
                    <a:pt x="146" y="732"/>
                    <a:pt x="184" y="858"/>
                  </a:cubicBezTo>
                  <a:cubicBezTo>
                    <a:pt x="360" y="1539"/>
                    <a:pt x="543" y="2221"/>
                    <a:pt x="726" y="2895"/>
                  </a:cubicBezTo>
                  <a:cubicBezTo>
                    <a:pt x="732" y="2908"/>
                    <a:pt x="739" y="2921"/>
                    <a:pt x="745" y="2933"/>
                  </a:cubicBezTo>
                  <a:cubicBezTo>
                    <a:pt x="751" y="2939"/>
                    <a:pt x="757" y="2952"/>
                    <a:pt x="757" y="2958"/>
                  </a:cubicBezTo>
                  <a:cubicBezTo>
                    <a:pt x="777" y="3052"/>
                    <a:pt x="976" y="3119"/>
                    <a:pt x="1124" y="3119"/>
                  </a:cubicBezTo>
                  <a:cubicBezTo>
                    <a:pt x="1165" y="3119"/>
                    <a:pt x="1202" y="3114"/>
                    <a:pt x="1230" y="3103"/>
                  </a:cubicBezTo>
                  <a:cubicBezTo>
                    <a:pt x="1275" y="3091"/>
                    <a:pt x="1300" y="3040"/>
                    <a:pt x="1281" y="2996"/>
                  </a:cubicBezTo>
                  <a:lnTo>
                    <a:pt x="1275" y="2977"/>
                  </a:lnTo>
                  <a:cubicBezTo>
                    <a:pt x="1281" y="2965"/>
                    <a:pt x="1281" y="2946"/>
                    <a:pt x="1275" y="2933"/>
                  </a:cubicBezTo>
                  <a:cubicBezTo>
                    <a:pt x="1230" y="2738"/>
                    <a:pt x="1180" y="2542"/>
                    <a:pt x="1130" y="2340"/>
                  </a:cubicBezTo>
                  <a:cubicBezTo>
                    <a:pt x="1117" y="2202"/>
                    <a:pt x="1079" y="2063"/>
                    <a:pt x="1022" y="1930"/>
                  </a:cubicBezTo>
                  <a:cubicBezTo>
                    <a:pt x="959" y="1678"/>
                    <a:pt x="896" y="1426"/>
                    <a:pt x="833" y="1174"/>
                  </a:cubicBezTo>
                  <a:cubicBezTo>
                    <a:pt x="776" y="959"/>
                    <a:pt x="720" y="738"/>
                    <a:pt x="663" y="511"/>
                  </a:cubicBezTo>
                  <a:cubicBezTo>
                    <a:pt x="657" y="492"/>
                    <a:pt x="638" y="467"/>
                    <a:pt x="619" y="455"/>
                  </a:cubicBezTo>
                  <a:cubicBezTo>
                    <a:pt x="612" y="417"/>
                    <a:pt x="606" y="385"/>
                    <a:pt x="593" y="354"/>
                  </a:cubicBezTo>
                  <a:lnTo>
                    <a:pt x="543" y="164"/>
                  </a:lnTo>
                  <a:cubicBezTo>
                    <a:pt x="518" y="71"/>
                    <a:pt x="322" y="1"/>
                    <a:pt x="1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8" name="Google Shape;558;p41"/>
            <p:cNvSpPr/>
            <p:nvPr/>
          </p:nvSpPr>
          <p:spPr>
            <a:xfrm>
              <a:off x="1176000" y="2432025"/>
              <a:ext cx="8650" cy="632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59" name="Google Shape;559;p41"/>
            <p:cNvSpPr/>
            <p:nvPr/>
          </p:nvSpPr>
          <p:spPr>
            <a:xfrm>
              <a:off x="1183050" y="2440050"/>
              <a:ext cx="4725" cy="4300"/>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0" name="Google Shape;560;p41"/>
            <p:cNvSpPr/>
            <p:nvPr/>
          </p:nvSpPr>
          <p:spPr>
            <a:xfrm>
              <a:off x="1176125" y="2447525"/>
              <a:ext cx="10400" cy="9475"/>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1" name="Google Shape;561;p41"/>
            <p:cNvSpPr/>
            <p:nvPr/>
          </p:nvSpPr>
          <p:spPr>
            <a:xfrm>
              <a:off x="1166800" y="2442300"/>
              <a:ext cx="7825" cy="6850"/>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2" name="Google Shape;562;p41"/>
            <p:cNvSpPr/>
            <p:nvPr/>
          </p:nvSpPr>
          <p:spPr>
            <a:xfrm>
              <a:off x="1154675" y="2425800"/>
              <a:ext cx="7275" cy="7150"/>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3" name="Google Shape;563;p41"/>
            <p:cNvSpPr/>
            <p:nvPr/>
          </p:nvSpPr>
          <p:spPr>
            <a:xfrm>
              <a:off x="1140525" y="2444500"/>
              <a:ext cx="9300" cy="6400"/>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4" name="Google Shape;564;p41"/>
            <p:cNvSpPr/>
            <p:nvPr/>
          </p:nvSpPr>
          <p:spPr>
            <a:xfrm>
              <a:off x="900800" y="2719600"/>
              <a:ext cx="8725" cy="570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5" name="Google Shape;565;p41"/>
            <p:cNvSpPr/>
            <p:nvPr/>
          </p:nvSpPr>
          <p:spPr>
            <a:xfrm>
              <a:off x="908075" y="2731125"/>
              <a:ext cx="5550" cy="5300"/>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6" name="Google Shape;566;p41"/>
            <p:cNvSpPr/>
            <p:nvPr/>
          </p:nvSpPr>
          <p:spPr>
            <a:xfrm>
              <a:off x="932025" y="2721500"/>
              <a:ext cx="9500" cy="8850"/>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7" name="Google Shape;567;p41"/>
            <p:cNvSpPr/>
            <p:nvPr/>
          </p:nvSpPr>
          <p:spPr>
            <a:xfrm>
              <a:off x="919750" y="2707100"/>
              <a:ext cx="6625" cy="6650"/>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8" name="Google Shape;568;p41"/>
            <p:cNvSpPr/>
            <p:nvPr/>
          </p:nvSpPr>
          <p:spPr>
            <a:xfrm>
              <a:off x="961850" y="2715150"/>
              <a:ext cx="7850" cy="6375"/>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69" name="Google Shape;569;p41"/>
            <p:cNvSpPr/>
            <p:nvPr/>
          </p:nvSpPr>
          <p:spPr>
            <a:xfrm>
              <a:off x="982975" y="2708175"/>
              <a:ext cx="8850" cy="5650"/>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0" name="Google Shape;570;p41"/>
            <p:cNvSpPr/>
            <p:nvPr/>
          </p:nvSpPr>
          <p:spPr>
            <a:xfrm>
              <a:off x="957100" y="2707150"/>
              <a:ext cx="6800" cy="397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1" name="Google Shape;571;p41"/>
            <p:cNvSpPr/>
            <p:nvPr/>
          </p:nvSpPr>
          <p:spPr>
            <a:xfrm>
              <a:off x="937725" y="2708150"/>
              <a:ext cx="6850" cy="5225"/>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2" name="Google Shape;572;p41"/>
            <p:cNvSpPr/>
            <p:nvPr/>
          </p:nvSpPr>
          <p:spPr>
            <a:xfrm>
              <a:off x="894675" y="2693725"/>
              <a:ext cx="7275" cy="6200"/>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3" name="Google Shape;573;p41"/>
            <p:cNvSpPr/>
            <p:nvPr/>
          </p:nvSpPr>
          <p:spPr>
            <a:xfrm>
              <a:off x="1025375" y="2497275"/>
              <a:ext cx="11225" cy="7600"/>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4" name="Google Shape;574;p41"/>
            <p:cNvSpPr/>
            <p:nvPr/>
          </p:nvSpPr>
          <p:spPr>
            <a:xfrm>
              <a:off x="1047600" y="2493800"/>
              <a:ext cx="11350" cy="8425"/>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5" name="Google Shape;575;p41"/>
            <p:cNvSpPr/>
            <p:nvPr/>
          </p:nvSpPr>
          <p:spPr>
            <a:xfrm>
              <a:off x="1048075" y="2500750"/>
              <a:ext cx="350" cy="350"/>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6" name="Google Shape;576;p41"/>
            <p:cNvSpPr/>
            <p:nvPr/>
          </p:nvSpPr>
          <p:spPr>
            <a:xfrm>
              <a:off x="1043525" y="2513850"/>
              <a:ext cx="10250" cy="6000"/>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7" name="Google Shape;577;p41"/>
            <p:cNvSpPr/>
            <p:nvPr/>
          </p:nvSpPr>
          <p:spPr>
            <a:xfrm>
              <a:off x="1037250" y="2507200"/>
              <a:ext cx="6450" cy="5225"/>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8" name="Google Shape;578;p41"/>
            <p:cNvSpPr/>
            <p:nvPr/>
          </p:nvSpPr>
          <p:spPr>
            <a:xfrm>
              <a:off x="1012075" y="2505325"/>
              <a:ext cx="10800" cy="7350"/>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79" name="Google Shape;579;p41"/>
            <p:cNvSpPr/>
            <p:nvPr/>
          </p:nvSpPr>
          <p:spPr>
            <a:xfrm>
              <a:off x="1017800" y="2520650"/>
              <a:ext cx="5400" cy="5725"/>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0" name="Google Shape;580;p41"/>
            <p:cNvSpPr/>
            <p:nvPr/>
          </p:nvSpPr>
          <p:spPr>
            <a:xfrm>
              <a:off x="1064175" y="2626525"/>
              <a:ext cx="7925" cy="732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1" name="Google Shape;581;p41"/>
            <p:cNvSpPr/>
            <p:nvPr/>
          </p:nvSpPr>
          <p:spPr>
            <a:xfrm>
              <a:off x="1071575" y="2636100"/>
              <a:ext cx="6875" cy="5850"/>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2" name="Google Shape;582;p41"/>
            <p:cNvSpPr/>
            <p:nvPr/>
          </p:nvSpPr>
          <p:spPr>
            <a:xfrm>
              <a:off x="1091450" y="2625800"/>
              <a:ext cx="9750" cy="7375"/>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3" name="Google Shape;583;p41"/>
            <p:cNvSpPr/>
            <p:nvPr/>
          </p:nvSpPr>
          <p:spPr>
            <a:xfrm>
              <a:off x="1076625" y="2624375"/>
              <a:ext cx="9475" cy="5525"/>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4" name="Google Shape;584;p41"/>
            <p:cNvSpPr/>
            <p:nvPr/>
          </p:nvSpPr>
          <p:spPr>
            <a:xfrm>
              <a:off x="1054875" y="2641625"/>
              <a:ext cx="4125" cy="4050"/>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5" name="Google Shape;585;p41"/>
            <p:cNvSpPr/>
            <p:nvPr/>
          </p:nvSpPr>
          <p:spPr>
            <a:xfrm>
              <a:off x="1065900" y="2609450"/>
              <a:ext cx="7550" cy="6475"/>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6" name="Google Shape;586;p41"/>
            <p:cNvSpPr/>
            <p:nvPr/>
          </p:nvSpPr>
          <p:spPr>
            <a:xfrm>
              <a:off x="1090175" y="2612075"/>
              <a:ext cx="5850" cy="4725"/>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587" name="Google Shape;587;p41"/>
          <p:cNvGrpSpPr/>
          <p:nvPr/>
        </p:nvGrpSpPr>
        <p:grpSpPr>
          <a:xfrm>
            <a:off x="-443373" y="2651355"/>
            <a:ext cx="1265371" cy="1163352"/>
            <a:chOff x="6574875" y="3243250"/>
            <a:chExt cx="181050" cy="166450"/>
          </a:xfrm>
        </p:grpSpPr>
        <p:sp>
          <p:nvSpPr>
            <p:cNvPr id="588" name="Google Shape;588;p41"/>
            <p:cNvSpPr/>
            <p:nvPr/>
          </p:nvSpPr>
          <p:spPr>
            <a:xfrm>
              <a:off x="6574875" y="3355200"/>
              <a:ext cx="65150" cy="54500"/>
            </a:xfrm>
            <a:custGeom>
              <a:avLst/>
              <a:gdLst/>
              <a:ahLst/>
              <a:cxnLst/>
              <a:rect l="l" t="t" r="r" b="b"/>
              <a:pathLst>
                <a:path w="2606" h="2180" extrusionOk="0">
                  <a:moveTo>
                    <a:pt x="1663" y="0"/>
                  </a:moveTo>
                  <a:cubicBezTo>
                    <a:pt x="1142" y="0"/>
                    <a:pt x="157" y="121"/>
                    <a:pt x="51" y="605"/>
                  </a:cubicBezTo>
                  <a:cubicBezTo>
                    <a:pt x="1" y="851"/>
                    <a:pt x="184" y="1072"/>
                    <a:pt x="335" y="1249"/>
                  </a:cubicBezTo>
                  <a:cubicBezTo>
                    <a:pt x="556" y="1507"/>
                    <a:pt x="796" y="1759"/>
                    <a:pt x="1048" y="1999"/>
                  </a:cubicBezTo>
                  <a:cubicBezTo>
                    <a:pt x="1186" y="2127"/>
                    <a:pt x="1312" y="2180"/>
                    <a:pt x="1427" y="2180"/>
                  </a:cubicBezTo>
                  <a:cubicBezTo>
                    <a:pt x="1791" y="2180"/>
                    <a:pt x="2033" y="1640"/>
                    <a:pt x="2158" y="1280"/>
                  </a:cubicBezTo>
                  <a:cubicBezTo>
                    <a:pt x="2316" y="795"/>
                    <a:pt x="2606" y="57"/>
                    <a:pt x="1843" y="6"/>
                  </a:cubicBezTo>
                  <a:cubicBezTo>
                    <a:pt x="1793" y="2"/>
                    <a:pt x="1732" y="0"/>
                    <a:pt x="16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89" name="Google Shape;589;p41"/>
            <p:cNvSpPr/>
            <p:nvPr/>
          </p:nvSpPr>
          <p:spPr>
            <a:xfrm>
              <a:off x="6632900" y="3299225"/>
              <a:ext cx="65000" cy="54500"/>
            </a:xfrm>
            <a:custGeom>
              <a:avLst/>
              <a:gdLst/>
              <a:ahLst/>
              <a:cxnLst/>
              <a:rect l="l" t="t" r="r" b="b"/>
              <a:pathLst>
                <a:path w="2600" h="2180" extrusionOk="0">
                  <a:moveTo>
                    <a:pt x="1662" y="0"/>
                  </a:moveTo>
                  <a:cubicBezTo>
                    <a:pt x="1141" y="0"/>
                    <a:pt x="152" y="121"/>
                    <a:pt x="51" y="605"/>
                  </a:cubicBezTo>
                  <a:cubicBezTo>
                    <a:pt x="1" y="851"/>
                    <a:pt x="184" y="1072"/>
                    <a:pt x="335" y="1249"/>
                  </a:cubicBezTo>
                  <a:cubicBezTo>
                    <a:pt x="556" y="1507"/>
                    <a:pt x="796" y="1760"/>
                    <a:pt x="1042" y="1999"/>
                  </a:cubicBezTo>
                  <a:cubicBezTo>
                    <a:pt x="1181" y="2127"/>
                    <a:pt x="1309" y="2180"/>
                    <a:pt x="1424" y="2180"/>
                  </a:cubicBezTo>
                  <a:cubicBezTo>
                    <a:pt x="1791" y="2180"/>
                    <a:pt x="2033" y="1640"/>
                    <a:pt x="2158" y="1280"/>
                  </a:cubicBezTo>
                  <a:cubicBezTo>
                    <a:pt x="2316" y="795"/>
                    <a:pt x="2599" y="57"/>
                    <a:pt x="1843" y="6"/>
                  </a:cubicBezTo>
                  <a:cubicBezTo>
                    <a:pt x="1793" y="2"/>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0" name="Google Shape;590;p41"/>
            <p:cNvSpPr/>
            <p:nvPr/>
          </p:nvSpPr>
          <p:spPr>
            <a:xfrm>
              <a:off x="6690775" y="3243250"/>
              <a:ext cx="65150" cy="54500"/>
            </a:xfrm>
            <a:custGeom>
              <a:avLst/>
              <a:gdLst/>
              <a:ahLst/>
              <a:cxnLst/>
              <a:rect l="l" t="t" r="r" b="b"/>
              <a:pathLst>
                <a:path w="2606" h="2180" extrusionOk="0">
                  <a:moveTo>
                    <a:pt x="1662" y="0"/>
                  </a:moveTo>
                  <a:cubicBezTo>
                    <a:pt x="1142" y="0"/>
                    <a:pt x="158" y="121"/>
                    <a:pt x="57" y="605"/>
                  </a:cubicBezTo>
                  <a:cubicBezTo>
                    <a:pt x="1" y="851"/>
                    <a:pt x="183" y="1072"/>
                    <a:pt x="335" y="1249"/>
                  </a:cubicBezTo>
                  <a:cubicBezTo>
                    <a:pt x="562" y="1507"/>
                    <a:pt x="795" y="1760"/>
                    <a:pt x="1048" y="1999"/>
                  </a:cubicBezTo>
                  <a:cubicBezTo>
                    <a:pt x="1186" y="2127"/>
                    <a:pt x="1312" y="2180"/>
                    <a:pt x="1427" y="2180"/>
                  </a:cubicBezTo>
                  <a:cubicBezTo>
                    <a:pt x="1793" y="2180"/>
                    <a:pt x="2037" y="1640"/>
                    <a:pt x="2158" y="1280"/>
                  </a:cubicBezTo>
                  <a:cubicBezTo>
                    <a:pt x="2315" y="795"/>
                    <a:pt x="2605" y="57"/>
                    <a:pt x="1842" y="6"/>
                  </a:cubicBezTo>
                  <a:cubicBezTo>
                    <a:pt x="1793" y="3"/>
                    <a:pt x="1732" y="0"/>
                    <a:pt x="16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1" name="Google Shape;591;p41"/>
            <p:cNvSpPr/>
            <p:nvPr/>
          </p:nvSpPr>
          <p:spPr>
            <a:xfrm>
              <a:off x="6730675" y="3253950"/>
              <a:ext cx="8375" cy="4300"/>
            </a:xfrm>
            <a:custGeom>
              <a:avLst/>
              <a:gdLst/>
              <a:ahLst/>
              <a:cxnLst/>
              <a:rect l="l" t="t" r="r" b="b"/>
              <a:pathLst>
                <a:path w="335" h="172" extrusionOk="0">
                  <a:moveTo>
                    <a:pt x="169" y="1"/>
                  </a:moveTo>
                  <a:cubicBezTo>
                    <a:pt x="146" y="1"/>
                    <a:pt x="123" y="5"/>
                    <a:pt x="101" y="13"/>
                  </a:cubicBezTo>
                  <a:cubicBezTo>
                    <a:pt x="51" y="26"/>
                    <a:pt x="0" y="76"/>
                    <a:pt x="51" y="127"/>
                  </a:cubicBezTo>
                  <a:cubicBezTo>
                    <a:pt x="84" y="156"/>
                    <a:pt x="128" y="171"/>
                    <a:pt x="172" y="171"/>
                  </a:cubicBezTo>
                  <a:cubicBezTo>
                    <a:pt x="195" y="171"/>
                    <a:pt x="218" y="167"/>
                    <a:pt x="240" y="158"/>
                  </a:cubicBezTo>
                  <a:cubicBezTo>
                    <a:pt x="284" y="140"/>
                    <a:pt x="334" y="95"/>
                    <a:pt x="290" y="45"/>
                  </a:cubicBezTo>
                  <a:cubicBezTo>
                    <a:pt x="257" y="16"/>
                    <a:pt x="213"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2" name="Google Shape;592;p41"/>
            <p:cNvSpPr/>
            <p:nvPr/>
          </p:nvSpPr>
          <p:spPr>
            <a:xfrm>
              <a:off x="6722000" y="3262100"/>
              <a:ext cx="8825" cy="4075"/>
            </a:xfrm>
            <a:custGeom>
              <a:avLst/>
              <a:gdLst/>
              <a:ahLst/>
              <a:cxnLst/>
              <a:rect l="l" t="t" r="r" b="b"/>
              <a:pathLst>
                <a:path w="353" h="163" extrusionOk="0">
                  <a:moveTo>
                    <a:pt x="210" y="1"/>
                  </a:moveTo>
                  <a:cubicBezTo>
                    <a:pt x="200" y="1"/>
                    <a:pt x="191" y="1"/>
                    <a:pt x="183" y="3"/>
                  </a:cubicBezTo>
                  <a:lnTo>
                    <a:pt x="145" y="3"/>
                  </a:lnTo>
                  <a:cubicBezTo>
                    <a:pt x="44" y="9"/>
                    <a:pt x="0" y="116"/>
                    <a:pt x="108" y="154"/>
                  </a:cubicBezTo>
                  <a:cubicBezTo>
                    <a:pt x="120" y="159"/>
                    <a:pt x="144" y="163"/>
                    <a:pt x="173" y="163"/>
                  </a:cubicBezTo>
                  <a:cubicBezTo>
                    <a:pt x="249" y="163"/>
                    <a:pt x="352" y="139"/>
                    <a:pt x="316" y="66"/>
                  </a:cubicBezTo>
                  <a:lnTo>
                    <a:pt x="303" y="41"/>
                  </a:lnTo>
                  <a:cubicBezTo>
                    <a:pt x="283" y="11"/>
                    <a:pt x="244" y="1"/>
                    <a:pt x="2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3" name="Google Shape;593;p41"/>
            <p:cNvSpPr/>
            <p:nvPr/>
          </p:nvSpPr>
          <p:spPr>
            <a:xfrm>
              <a:off x="6720575" y="3254825"/>
              <a:ext cx="6800" cy="4125"/>
            </a:xfrm>
            <a:custGeom>
              <a:avLst/>
              <a:gdLst/>
              <a:ahLst/>
              <a:cxnLst/>
              <a:rect l="l" t="t" r="r" b="b"/>
              <a:pathLst>
                <a:path w="272" h="165" extrusionOk="0">
                  <a:moveTo>
                    <a:pt x="132" y="0"/>
                  </a:moveTo>
                  <a:cubicBezTo>
                    <a:pt x="83" y="0"/>
                    <a:pt x="35" y="18"/>
                    <a:pt x="19" y="54"/>
                  </a:cubicBezTo>
                  <a:cubicBezTo>
                    <a:pt x="19" y="54"/>
                    <a:pt x="19" y="60"/>
                    <a:pt x="19" y="67"/>
                  </a:cubicBezTo>
                  <a:cubicBezTo>
                    <a:pt x="1" y="111"/>
                    <a:pt x="38" y="136"/>
                    <a:pt x="70" y="149"/>
                  </a:cubicBezTo>
                  <a:cubicBezTo>
                    <a:pt x="64" y="146"/>
                    <a:pt x="60" y="145"/>
                    <a:pt x="59" y="145"/>
                  </a:cubicBezTo>
                  <a:lnTo>
                    <a:pt x="59" y="145"/>
                  </a:lnTo>
                  <a:cubicBezTo>
                    <a:pt x="55" y="145"/>
                    <a:pt x="85" y="161"/>
                    <a:pt x="95" y="161"/>
                  </a:cubicBezTo>
                  <a:cubicBezTo>
                    <a:pt x="104" y="163"/>
                    <a:pt x="112" y="164"/>
                    <a:pt x="120" y="164"/>
                  </a:cubicBezTo>
                  <a:cubicBezTo>
                    <a:pt x="137" y="164"/>
                    <a:pt x="154" y="161"/>
                    <a:pt x="171" y="161"/>
                  </a:cubicBezTo>
                  <a:cubicBezTo>
                    <a:pt x="209" y="155"/>
                    <a:pt x="272" y="123"/>
                    <a:pt x="253" y="67"/>
                  </a:cubicBezTo>
                  <a:lnTo>
                    <a:pt x="253" y="60"/>
                  </a:lnTo>
                  <a:cubicBezTo>
                    <a:pt x="240" y="21"/>
                    <a:pt x="186"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4" name="Google Shape;594;p41"/>
            <p:cNvSpPr/>
            <p:nvPr/>
          </p:nvSpPr>
          <p:spPr>
            <a:xfrm>
              <a:off x="6666025" y="3323300"/>
              <a:ext cx="11300" cy="4675"/>
            </a:xfrm>
            <a:custGeom>
              <a:avLst/>
              <a:gdLst/>
              <a:ahLst/>
              <a:cxnLst/>
              <a:rect l="l" t="t" r="r" b="b"/>
              <a:pathLst>
                <a:path w="452" h="187" extrusionOk="0">
                  <a:moveTo>
                    <a:pt x="206" y="1"/>
                  </a:moveTo>
                  <a:cubicBezTo>
                    <a:pt x="172" y="1"/>
                    <a:pt x="138" y="9"/>
                    <a:pt x="108" y="27"/>
                  </a:cubicBezTo>
                  <a:cubicBezTo>
                    <a:pt x="0" y="90"/>
                    <a:pt x="95" y="166"/>
                    <a:pt x="171" y="185"/>
                  </a:cubicBezTo>
                  <a:lnTo>
                    <a:pt x="183" y="185"/>
                  </a:lnTo>
                  <a:cubicBezTo>
                    <a:pt x="189" y="186"/>
                    <a:pt x="195" y="186"/>
                    <a:pt x="203" y="186"/>
                  </a:cubicBezTo>
                  <a:cubicBezTo>
                    <a:pt x="279" y="186"/>
                    <a:pt x="451" y="133"/>
                    <a:pt x="360" y="59"/>
                  </a:cubicBezTo>
                  <a:lnTo>
                    <a:pt x="347" y="52"/>
                  </a:lnTo>
                  <a:cubicBezTo>
                    <a:pt x="306" y="19"/>
                    <a:pt x="256" y="1"/>
                    <a:pt x="2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5" name="Google Shape;595;p41"/>
            <p:cNvSpPr/>
            <p:nvPr/>
          </p:nvSpPr>
          <p:spPr>
            <a:xfrm>
              <a:off x="6663975" y="3334325"/>
              <a:ext cx="8525" cy="4325"/>
            </a:xfrm>
            <a:custGeom>
              <a:avLst/>
              <a:gdLst/>
              <a:ahLst/>
              <a:cxnLst/>
              <a:rect l="l" t="t" r="r" b="b"/>
              <a:pathLst>
                <a:path w="341" h="173" extrusionOk="0">
                  <a:moveTo>
                    <a:pt x="161" y="0"/>
                  </a:moveTo>
                  <a:cubicBezTo>
                    <a:pt x="140" y="0"/>
                    <a:pt x="120" y="3"/>
                    <a:pt x="101" y="9"/>
                  </a:cubicBezTo>
                  <a:cubicBezTo>
                    <a:pt x="51" y="28"/>
                    <a:pt x="0" y="78"/>
                    <a:pt x="51" y="128"/>
                  </a:cubicBezTo>
                  <a:cubicBezTo>
                    <a:pt x="84" y="157"/>
                    <a:pt x="128" y="173"/>
                    <a:pt x="172" y="173"/>
                  </a:cubicBezTo>
                  <a:cubicBezTo>
                    <a:pt x="195" y="173"/>
                    <a:pt x="218" y="169"/>
                    <a:pt x="240" y="160"/>
                  </a:cubicBezTo>
                  <a:cubicBezTo>
                    <a:pt x="290" y="147"/>
                    <a:pt x="341" y="97"/>
                    <a:pt x="297" y="46"/>
                  </a:cubicBezTo>
                  <a:cubicBezTo>
                    <a:pt x="257" y="16"/>
                    <a:pt x="208" y="0"/>
                    <a:pt x="1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6" name="Google Shape;596;p41"/>
            <p:cNvSpPr/>
            <p:nvPr/>
          </p:nvSpPr>
          <p:spPr>
            <a:xfrm>
              <a:off x="6656400" y="3330150"/>
              <a:ext cx="9025" cy="4675"/>
            </a:xfrm>
            <a:custGeom>
              <a:avLst/>
              <a:gdLst/>
              <a:ahLst/>
              <a:cxnLst/>
              <a:rect l="l" t="t" r="r" b="b"/>
              <a:pathLst>
                <a:path w="361" h="187" extrusionOk="0">
                  <a:moveTo>
                    <a:pt x="173" y="0"/>
                  </a:moveTo>
                  <a:cubicBezTo>
                    <a:pt x="151" y="0"/>
                    <a:pt x="129" y="4"/>
                    <a:pt x="108" y="12"/>
                  </a:cubicBezTo>
                  <a:cubicBezTo>
                    <a:pt x="57" y="31"/>
                    <a:pt x="1" y="87"/>
                    <a:pt x="51" y="138"/>
                  </a:cubicBezTo>
                  <a:cubicBezTo>
                    <a:pt x="90" y="168"/>
                    <a:pt x="139" y="187"/>
                    <a:pt x="188" y="187"/>
                  </a:cubicBezTo>
                  <a:cubicBezTo>
                    <a:pt x="210" y="187"/>
                    <a:pt x="232" y="183"/>
                    <a:pt x="253" y="176"/>
                  </a:cubicBezTo>
                  <a:cubicBezTo>
                    <a:pt x="303" y="157"/>
                    <a:pt x="360" y="100"/>
                    <a:pt x="310" y="49"/>
                  </a:cubicBezTo>
                  <a:cubicBezTo>
                    <a:pt x="270" y="19"/>
                    <a:pt x="222"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7" name="Google Shape;597;p41"/>
            <p:cNvSpPr/>
            <p:nvPr/>
          </p:nvSpPr>
          <p:spPr>
            <a:xfrm>
              <a:off x="6671225" y="3312150"/>
              <a:ext cx="9950" cy="5425"/>
            </a:xfrm>
            <a:custGeom>
              <a:avLst/>
              <a:gdLst/>
              <a:ahLst/>
              <a:cxnLst/>
              <a:rect l="l" t="t" r="r" b="b"/>
              <a:pathLst>
                <a:path w="398" h="217" extrusionOk="0">
                  <a:moveTo>
                    <a:pt x="221" y="0"/>
                  </a:moveTo>
                  <a:cubicBezTo>
                    <a:pt x="164" y="0"/>
                    <a:pt x="0" y="38"/>
                    <a:pt x="57" y="126"/>
                  </a:cubicBezTo>
                  <a:lnTo>
                    <a:pt x="57" y="139"/>
                  </a:lnTo>
                  <a:cubicBezTo>
                    <a:pt x="79" y="189"/>
                    <a:pt x="161" y="217"/>
                    <a:pt x="239" y="217"/>
                  </a:cubicBezTo>
                  <a:cubicBezTo>
                    <a:pt x="319" y="217"/>
                    <a:pt x="395" y="187"/>
                    <a:pt x="398" y="120"/>
                  </a:cubicBezTo>
                  <a:lnTo>
                    <a:pt x="398" y="107"/>
                  </a:lnTo>
                  <a:cubicBezTo>
                    <a:pt x="398" y="25"/>
                    <a:pt x="284" y="0"/>
                    <a:pt x="2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8" name="Google Shape;598;p41"/>
            <p:cNvSpPr/>
            <p:nvPr/>
          </p:nvSpPr>
          <p:spPr>
            <a:xfrm>
              <a:off x="6613525" y="3363325"/>
              <a:ext cx="6925" cy="3450"/>
            </a:xfrm>
            <a:custGeom>
              <a:avLst/>
              <a:gdLst/>
              <a:ahLst/>
              <a:cxnLst/>
              <a:rect l="l" t="t" r="r" b="b"/>
              <a:pathLst>
                <a:path w="277" h="138" extrusionOk="0">
                  <a:moveTo>
                    <a:pt x="170" y="1"/>
                  </a:moveTo>
                  <a:cubicBezTo>
                    <a:pt x="161" y="1"/>
                    <a:pt x="152" y="1"/>
                    <a:pt x="145" y="3"/>
                  </a:cubicBezTo>
                  <a:lnTo>
                    <a:pt x="120" y="9"/>
                  </a:lnTo>
                  <a:cubicBezTo>
                    <a:pt x="44" y="22"/>
                    <a:pt x="0" y="97"/>
                    <a:pt x="95" y="129"/>
                  </a:cubicBezTo>
                  <a:cubicBezTo>
                    <a:pt x="109" y="134"/>
                    <a:pt x="132" y="138"/>
                    <a:pt x="155" y="138"/>
                  </a:cubicBezTo>
                  <a:cubicBezTo>
                    <a:pt x="212" y="138"/>
                    <a:pt x="277" y="118"/>
                    <a:pt x="259" y="60"/>
                  </a:cubicBezTo>
                  <a:cubicBezTo>
                    <a:pt x="259" y="53"/>
                    <a:pt x="259" y="47"/>
                    <a:pt x="252" y="41"/>
                  </a:cubicBezTo>
                  <a:cubicBezTo>
                    <a:pt x="247" y="11"/>
                    <a:pt x="204" y="1"/>
                    <a:pt x="1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599" name="Google Shape;599;p41"/>
            <p:cNvSpPr/>
            <p:nvPr/>
          </p:nvSpPr>
          <p:spPr>
            <a:xfrm>
              <a:off x="6605475" y="3373725"/>
              <a:ext cx="9950" cy="5050"/>
            </a:xfrm>
            <a:custGeom>
              <a:avLst/>
              <a:gdLst/>
              <a:ahLst/>
              <a:cxnLst/>
              <a:rect l="l" t="t" r="r" b="b"/>
              <a:pathLst>
                <a:path w="398" h="202" extrusionOk="0">
                  <a:moveTo>
                    <a:pt x="199" y="0"/>
                  </a:moveTo>
                  <a:cubicBezTo>
                    <a:pt x="172" y="0"/>
                    <a:pt x="146" y="5"/>
                    <a:pt x="120" y="16"/>
                  </a:cubicBezTo>
                  <a:cubicBezTo>
                    <a:pt x="64" y="35"/>
                    <a:pt x="0" y="91"/>
                    <a:pt x="57" y="148"/>
                  </a:cubicBezTo>
                  <a:cubicBezTo>
                    <a:pt x="99" y="182"/>
                    <a:pt x="153" y="201"/>
                    <a:pt x="206" y="201"/>
                  </a:cubicBezTo>
                  <a:cubicBezTo>
                    <a:pt x="232" y="201"/>
                    <a:pt x="259" y="196"/>
                    <a:pt x="284" y="186"/>
                  </a:cubicBezTo>
                  <a:cubicBezTo>
                    <a:pt x="341" y="167"/>
                    <a:pt x="398" y="110"/>
                    <a:pt x="347" y="54"/>
                  </a:cubicBezTo>
                  <a:cubicBezTo>
                    <a:pt x="305" y="20"/>
                    <a:pt x="252" y="0"/>
                    <a:pt x="1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0" name="Google Shape;600;p41"/>
            <p:cNvSpPr/>
            <p:nvPr/>
          </p:nvSpPr>
          <p:spPr>
            <a:xfrm>
              <a:off x="6614175" y="3373050"/>
              <a:ext cx="7850" cy="3175"/>
            </a:xfrm>
            <a:custGeom>
              <a:avLst/>
              <a:gdLst/>
              <a:ahLst/>
              <a:cxnLst/>
              <a:rect l="l" t="t" r="r" b="b"/>
              <a:pathLst>
                <a:path w="314" h="127" extrusionOk="0">
                  <a:moveTo>
                    <a:pt x="162" y="0"/>
                  </a:moveTo>
                  <a:cubicBezTo>
                    <a:pt x="83" y="0"/>
                    <a:pt x="1" y="40"/>
                    <a:pt x="56" y="99"/>
                  </a:cubicBezTo>
                  <a:cubicBezTo>
                    <a:pt x="77" y="118"/>
                    <a:pt x="114" y="126"/>
                    <a:pt x="152" y="126"/>
                  </a:cubicBezTo>
                  <a:cubicBezTo>
                    <a:pt x="231" y="126"/>
                    <a:pt x="313" y="90"/>
                    <a:pt x="258" y="30"/>
                  </a:cubicBezTo>
                  <a:cubicBezTo>
                    <a:pt x="237" y="10"/>
                    <a:pt x="200" y="0"/>
                    <a:pt x="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1" name="Google Shape;601;p41"/>
            <p:cNvSpPr/>
            <p:nvPr/>
          </p:nvSpPr>
          <p:spPr>
            <a:xfrm>
              <a:off x="6599900" y="3364900"/>
              <a:ext cx="7975" cy="4075"/>
            </a:xfrm>
            <a:custGeom>
              <a:avLst/>
              <a:gdLst/>
              <a:ahLst/>
              <a:cxnLst/>
              <a:rect l="l" t="t" r="r" b="b"/>
              <a:pathLst>
                <a:path w="319" h="163" extrusionOk="0">
                  <a:moveTo>
                    <a:pt x="155" y="1"/>
                  </a:moveTo>
                  <a:cubicBezTo>
                    <a:pt x="86" y="1"/>
                    <a:pt x="0" y="24"/>
                    <a:pt x="28" y="97"/>
                  </a:cubicBezTo>
                  <a:cubicBezTo>
                    <a:pt x="34" y="116"/>
                    <a:pt x="47" y="135"/>
                    <a:pt x="72" y="148"/>
                  </a:cubicBezTo>
                  <a:cubicBezTo>
                    <a:pt x="91" y="157"/>
                    <a:pt x="113" y="162"/>
                    <a:pt x="136" y="162"/>
                  </a:cubicBezTo>
                  <a:cubicBezTo>
                    <a:pt x="159" y="162"/>
                    <a:pt x="182" y="157"/>
                    <a:pt x="205" y="148"/>
                  </a:cubicBezTo>
                  <a:cubicBezTo>
                    <a:pt x="280" y="129"/>
                    <a:pt x="318" y="47"/>
                    <a:pt x="217" y="9"/>
                  </a:cubicBezTo>
                  <a:cubicBezTo>
                    <a:pt x="203" y="4"/>
                    <a:pt x="180" y="1"/>
                    <a:pt x="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2" name="Google Shape;602;p41"/>
            <p:cNvSpPr/>
            <p:nvPr/>
          </p:nvSpPr>
          <p:spPr>
            <a:xfrm>
              <a:off x="6592225" y="3377200"/>
              <a:ext cx="9650" cy="5275"/>
            </a:xfrm>
            <a:custGeom>
              <a:avLst/>
              <a:gdLst/>
              <a:ahLst/>
              <a:cxnLst/>
              <a:rect l="l" t="t" r="r" b="b"/>
              <a:pathLst>
                <a:path w="386" h="211" extrusionOk="0">
                  <a:moveTo>
                    <a:pt x="205" y="1"/>
                  </a:moveTo>
                  <a:cubicBezTo>
                    <a:pt x="147" y="1"/>
                    <a:pt x="71" y="16"/>
                    <a:pt x="45" y="72"/>
                  </a:cubicBezTo>
                  <a:cubicBezTo>
                    <a:pt x="1" y="167"/>
                    <a:pt x="146" y="205"/>
                    <a:pt x="209" y="211"/>
                  </a:cubicBezTo>
                  <a:cubicBezTo>
                    <a:pt x="272" y="211"/>
                    <a:pt x="379" y="186"/>
                    <a:pt x="385" y="110"/>
                  </a:cubicBezTo>
                  <a:cubicBezTo>
                    <a:pt x="385" y="41"/>
                    <a:pt x="297" y="3"/>
                    <a:pt x="240" y="3"/>
                  </a:cubicBezTo>
                  <a:cubicBezTo>
                    <a:pt x="230" y="2"/>
                    <a:pt x="218" y="1"/>
                    <a:pt x="20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3"/>
        <p:cNvGrpSpPr/>
        <p:nvPr/>
      </p:nvGrpSpPr>
      <p:grpSpPr>
        <a:xfrm>
          <a:off x="0" y="0"/>
          <a:ext cx="0" cy="0"/>
          <a:chOff x="0" y="0"/>
          <a:chExt cx="0" cy="0"/>
        </a:xfrm>
      </p:grpSpPr>
      <p:sp>
        <p:nvSpPr>
          <p:cNvPr id="604" name="Google Shape;604;p42"/>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grpSp>
        <p:nvGrpSpPr>
          <p:cNvPr id="605" name="Google Shape;605;p42"/>
          <p:cNvGrpSpPr/>
          <p:nvPr/>
        </p:nvGrpSpPr>
        <p:grpSpPr>
          <a:xfrm>
            <a:off x="10771610" y="6233017"/>
            <a:ext cx="1138841" cy="687863"/>
            <a:chOff x="3922950" y="2959850"/>
            <a:chExt cx="787000" cy="475350"/>
          </a:xfrm>
        </p:grpSpPr>
        <p:sp>
          <p:nvSpPr>
            <p:cNvPr id="606" name="Google Shape;606;p42"/>
            <p:cNvSpPr/>
            <p:nvPr/>
          </p:nvSpPr>
          <p:spPr>
            <a:xfrm>
              <a:off x="3922950" y="2959850"/>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7" name="Google Shape;607;p42"/>
            <p:cNvSpPr/>
            <p:nvPr/>
          </p:nvSpPr>
          <p:spPr>
            <a:xfrm>
              <a:off x="4162775" y="3301900"/>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8" name="Google Shape;608;p42"/>
            <p:cNvSpPr/>
            <p:nvPr/>
          </p:nvSpPr>
          <p:spPr>
            <a:xfrm>
              <a:off x="4172550" y="3289325"/>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09" name="Google Shape;609;p42"/>
            <p:cNvSpPr/>
            <p:nvPr/>
          </p:nvSpPr>
          <p:spPr>
            <a:xfrm>
              <a:off x="4194800" y="3307100"/>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0" name="Google Shape;610;p42"/>
            <p:cNvSpPr/>
            <p:nvPr/>
          </p:nvSpPr>
          <p:spPr>
            <a:xfrm>
              <a:off x="4184225" y="3322475"/>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1" name="Google Shape;611;p42"/>
            <p:cNvSpPr/>
            <p:nvPr/>
          </p:nvSpPr>
          <p:spPr>
            <a:xfrm>
              <a:off x="4214125" y="3327050"/>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2" name="Google Shape;612;p42"/>
            <p:cNvSpPr/>
            <p:nvPr/>
          </p:nvSpPr>
          <p:spPr>
            <a:xfrm>
              <a:off x="4220325" y="3342975"/>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3" name="Google Shape;613;p42"/>
            <p:cNvSpPr/>
            <p:nvPr/>
          </p:nvSpPr>
          <p:spPr>
            <a:xfrm>
              <a:off x="4312775" y="3363375"/>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4" name="Google Shape;614;p42"/>
            <p:cNvSpPr/>
            <p:nvPr/>
          </p:nvSpPr>
          <p:spPr>
            <a:xfrm>
              <a:off x="4312000" y="3377950"/>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5" name="Google Shape;615;p42"/>
            <p:cNvSpPr/>
            <p:nvPr/>
          </p:nvSpPr>
          <p:spPr>
            <a:xfrm>
              <a:off x="4266050" y="3123350"/>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6" name="Google Shape;616;p42"/>
            <p:cNvSpPr/>
            <p:nvPr/>
          </p:nvSpPr>
          <p:spPr>
            <a:xfrm>
              <a:off x="4264950" y="3137750"/>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7" name="Google Shape;617;p42"/>
            <p:cNvSpPr/>
            <p:nvPr/>
          </p:nvSpPr>
          <p:spPr>
            <a:xfrm>
              <a:off x="4293150" y="3132450"/>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8" name="Google Shape;618;p42"/>
            <p:cNvSpPr/>
            <p:nvPr/>
          </p:nvSpPr>
          <p:spPr>
            <a:xfrm>
              <a:off x="4293500" y="3105650"/>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19" name="Google Shape;619;p42"/>
            <p:cNvSpPr/>
            <p:nvPr/>
          </p:nvSpPr>
          <p:spPr>
            <a:xfrm>
              <a:off x="4270625" y="3079825"/>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0" name="Google Shape;620;p42"/>
            <p:cNvSpPr/>
            <p:nvPr/>
          </p:nvSpPr>
          <p:spPr>
            <a:xfrm>
              <a:off x="4257550" y="3092575"/>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1" name="Google Shape;621;p42"/>
            <p:cNvSpPr/>
            <p:nvPr/>
          </p:nvSpPr>
          <p:spPr>
            <a:xfrm>
              <a:off x="4291600" y="3078350"/>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2" name="Google Shape;622;p42"/>
            <p:cNvSpPr/>
            <p:nvPr/>
          </p:nvSpPr>
          <p:spPr>
            <a:xfrm>
              <a:off x="4377075" y="3042000"/>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3" name="Google Shape;623;p42"/>
            <p:cNvSpPr/>
            <p:nvPr/>
          </p:nvSpPr>
          <p:spPr>
            <a:xfrm>
              <a:off x="4389800" y="3061250"/>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4" name="Google Shape;624;p42"/>
            <p:cNvSpPr/>
            <p:nvPr/>
          </p:nvSpPr>
          <p:spPr>
            <a:xfrm>
              <a:off x="4419725" y="3039025"/>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5" name="Google Shape;625;p42"/>
            <p:cNvSpPr/>
            <p:nvPr/>
          </p:nvSpPr>
          <p:spPr>
            <a:xfrm>
              <a:off x="4658200" y="2997400"/>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6" name="Google Shape;626;p42"/>
            <p:cNvSpPr/>
            <p:nvPr/>
          </p:nvSpPr>
          <p:spPr>
            <a:xfrm>
              <a:off x="4631575" y="3016550"/>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7" name="Google Shape;627;p42"/>
            <p:cNvSpPr/>
            <p:nvPr/>
          </p:nvSpPr>
          <p:spPr>
            <a:xfrm>
              <a:off x="4624150" y="2987950"/>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8" name="Google Shape;628;p42"/>
            <p:cNvSpPr/>
            <p:nvPr/>
          </p:nvSpPr>
          <p:spPr>
            <a:xfrm>
              <a:off x="4015300" y="3144925"/>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29" name="Google Shape;629;p42"/>
            <p:cNvSpPr/>
            <p:nvPr/>
          </p:nvSpPr>
          <p:spPr>
            <a:xfrm>
              <a:off x="4005275" y="3171025"/>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0" name="Google Shape;630;p42"/>
            <p:cNvSpPr/>
            <p:nvPr/>
          </p:nvSpPr>
          <p:spPr>
            <a:xfrm>
              <a:off x="3979400" y="3156425"/>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1" name="Google Shape;631;p42"/>
            <p:cNvSpPr/>
            <p:nvPr/>
          </p:nvSpPr>
          <p:spPr>
            <a:xfrm>
              <a:off x="3985925" y="3145150"/>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2" name="Google Shape;632;p42"/>
            <p:cNvSpPr/>
            <p:nvPr/>
          </p:nvSpPr>
          <p:spPr>
            <a:xfrm>
              <a:off x="4033975" y="3170625"/>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3" name="Google Shape;633;p42"/>
            <p:cNvSpPr/>
            <p:nvPr/>
          </p:nvSpPr>
          <p:spPr>
            <a:xfrm>
              <a:off x="4023075" y="3193550"/>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4" name="Google Shape;634;p42"/>
            <p:cNvSpPr/>
            <p:nvPr/>
          </p:nvSpPr>
          <p:spPr>
            <a:xfrm>
              <a:off x="4045150" y="3153475"/>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5" name="Google Shape;635;p42"/>
            <p:cNvSpPr/>
            <p:nvPr/>
          </p:nvSpPr>
          <p:spPr>
            <a:xfrm>
              <a:off x="4204875" y="3377600"/>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6" name="Google Shape;636;p42"/>
            <p:cNvSpPr/>
            <p:nvPr/>
          </p:nvSpPr>
          <p:spPr>
            <a:xfrm>
              <a:off x="4198025" y="3353225"/>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7" name="Google Shape;637;p42"/>
            <p:cNvSpPr/>
            <p:nvPr/>
          </p:nvSpPr>
          <p:spPr>
            <a:xfrm>
              <a:off x="4442825" y="3245725"/>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8" name="Google Shape;638;p42"/>
            <p:cNvSpPr/>
            <p:nvPr/>
          </p:nvSpPr>
          <p:spPr>
            <a:xfrm>
              <a:off x="4468825" y="3259125"/>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39" name="Google Shape;639;p42"/>
            <p:cNvSpPr/>
            <p:nvPr/>
          </p:nvSpPr>
          <p:spPr>
            <a:xfrm>
              <a:off x="4477825" y="3229375"/>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0" name="Google Shape;640;p42"/>
            <p:cNvSpPr/>
            <p:nvPr/>
          </p:nvSpPr>
          <p:spPr>
            <a:xfrm>
              <a:off x="4440600" y="3200975"/>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1" name="Google Shape;641;p42"/>
            <p:cNvSpPr/>
            <p:nvPr/>
          </p:nvSpPr>
          <p:spPr>
            <a:xfrm>
              <a:off x="4413300" y="3244350"/>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2" name="Google Shape;642;p42"/>
            <p:cNvSpPr/>
            <p:nvPr/>
          </p:nvSpPr>
          <p:spPr>
            <a:xfrm>
              <a:off x="4526925" y="3157175"/>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3" name="Google Shape;643;p42"/>
            <p:cNvSpPr/>
            <p:nvPr/>
          </p:nvSpPr>
          <p:spPr>
            <a:xfrm>
              <a:off x="4533425" y="3177325"/>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4" name="Google Shape;644;p42"/>
            <p:cNvSpPr/>
            <p:nvPr/>
          </p:nvSpPr>
          <p:spPr>
            <a:xfrm>
              <a:off x="4559975" y="3134700"/>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5" name="Google Shape;645;p42"/>
            <p:cNvSpPr/>
            <p:nvPr/>
          </p:nvSpPr>
          <p:spPr>
            <a:xfrm>
              <a:off x="4528600" y="3110950"/>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6" name="Google Shape;646;p42"/>
            <p:cNvSpPr/>
            <p:nvPr/>
          </p:nvSpPr>
          <p:spPr>
            <a:xfrm>
              <a:off x="4510775" y="3134200"/>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7" name="Google Shape;647;p42"/>
            <p:cNvSpPr/>
            <p:nvPr/>
          </p:nvSpPr>
          <p:spPr>
            <a:xfrm>
              <a:off x="4534425" y="3145325"/>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48" name="Google Shape;648;p42"/>
            <p:cNvSpPr/>
            <p:nvPr/>
          </p:nvSpPr>
          <p:spPr>
            <a:xfrm>
              <a:off x="4541350" y="3145400"/>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649" name="Google Shape;649;p42"/>
          <p:cNvGrpSpPr/>
          <p:nvPr/>
        </p:nvGrpSpPr>
        <p:grpSpPr>
          <a:xfrm>
            <a:off x="-382227" y="531951"/>
            <a:ext cx="773312" cy="599688"/>
            <a:chOff x="1982250" y="2295975"/>
            <a:chExt cx="334825" cy="259650"/>
          </a:xfrm>
        </p:grpSpPr>
        <p:sp>
          <p:nvSpPr>
            <p:cNvPr id="650" name="Google Shape;650;p42"/>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1" name="Google Shape;651;p42"/>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2" name="Google Shape;652;p42"/>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3" name="Google Shape;653;p42"/>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4" name="Google Shape;654;p42"/>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5" name="Google Shape;655;p42"/>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6" name="Google Shape;656;p42"/>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7" name="Google Shape;657;p42"/>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8" name="Google Shape;658;p42"/>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59" name="Google Shape;659;p42"/>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0" name="Google Shape;660;p42"/>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1" name="Google Shape;661;p42"/>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2" name="Google Shape;662;p42"/>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3" name="Google Shape;663;p42"/>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4" name="Google Shape;664;p42"/>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5" name="Google Shape;665;p42"/>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6" name="Google Shape;666;p42"/>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7" name="Google Shape;667;p42"/>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68" name="Google Shape;668;p42"/>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669" name="Google Shape;669;p42"/>
          <p:cNvGrpSpPr/>
          <p:nvPr/>
        </p:nvGrpSpPr>
        <p:grpSpPr>
          <a:xfrm>
            <a:off x="-362498" y="48248"/>
            <a:ext cx="733876" cy="671747"/>
            <a:chOff x="2142650" y="2489700"/>
            <a:chExt cx="317750" cy="290850"/>
          </a:xfrm>
        </p:grpSpPr>
        <p:sp>
          <p:nvSpPr>
            <p:cNvPr id="670" name="Google Shape;670;p42"/>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1" name="Google Shape;671;p42"/>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2" name="Google Shape;672;p42"/>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3" name="Google Shape;673;p42"/>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4" name="Google Shape;674;p42"/>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5" name="Google Shape;675;p42"/>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6" name="Google Shape;676;p42"/>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7" name="Google Shape;677;p42"/>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8" name="Google Shape;678;p42"/>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79" name="Google Shape;679;p42"/>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0" name="Google Shape;680;p42"/>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1" name="Google Shape;681;p42"/>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2" name="Google Shape;682;p42"/>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3" name="Google Shape;683;p42"/>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4" name="Google Shape;684;p42"/>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5" name="Google Shape;685;p42"/>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6" name="Google Shape;686;p42"/>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7" name="Google Shape;687;p42"/>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8" name="Google Shape;688;p42"/>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89" name="Google Shape;689;p42"/>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0" name="Google Shape;690;p42"/>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1" name="Google Shape;691;p42"/>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2" name="Google Shape;692;p42"/>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3" name="Google Shape;693;p42"/>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4" name="Google Shape;694;p42"/>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695" name="Google Shape;695;p42"/>
          <p:cNvSpPr/>
          <p:nvPr/>
        </p:nvSpPr>
        <p:spPr>
          <a:xfrm>
            <a:off x="11586726" y="5887359"/>
            <a:ext cx="531204" cy="459808"/>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696" name="Google Shape;696;p42"/>
          <p:cNvSpPr/>
          <p:nvPr/>
        </p:nvSpPr>
        <p:spPr>
          <a:xfrm rot="1314173">
            <a:off x="10704643" y="3373945"/>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697" name="Google Shape;697;p42"/>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698" name="Google Shape;698;p42"/>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699" name="Google Shape;699;p42"/>
          <p:cNvSpPr/>
          <p:nvPr/>
        </p:nvSpPr>
        <p:spPr>
          <a:xfrm>
            <a:off x="10150303" y="3345913"/>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700" name="Google Shape;700;p42"/>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701" name="Google Shape;701;p42"/>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702" name="Google Shape;702;p42"/>
          <p:cNvSpPr/>
          <p:nvPr/>
        </p:nvSpPr>
        <p:spPr>
          <a:xfrm>
            <a:off x="1710024" y="734936"/>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703"/>
        <p:cNvGrpSpPr/>
        <p:nvPr/>
      </p:nvGrpSpPr>
      <p:grpSpPr>
        <a:xfrm>
          <a:off x="0" y="0"/>
          <a:ext cx="0" cy="0"/>
          <a:chOff x="0" y="0"/>
          <a:chExt cx="0" cy="0"/>
        </a:xfrm>
      </p:grpSpPr>
      <p:sp>
        <p:nvSpPr>
          <p:cNvPr id="704" name="Google Shape;704;p43"/>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05" name="Google Shape;705;p43"/>
          <p:cNvSpPr/>
          <p:nvPr/>
        </p:nvSpPr>
        <p:spPr>
          <a:xfrm rot="775697">
            <a:off x="4920768" y="3695318"/>
            <a:ext cx="4881421" cy="1304649"/>
          </a:xfrm>
          <a:custGeom>
            <a:avLst/>
            <a:gdLst/>
            <a:ahLst/>
            <a:cxnLst/>
            <a:rect l="l" t="t" r="r" b="b"/>
            <a:pathLst>
              <a:path w="52973" h="14158" extrusionOk="0">
                <a:moveTo>
                  <a:pt x="13449" y="1"/>
                </a:moveTo>
                <a:cubicBezTo>
                  <a:pt x="11360" y="1"/>
                  <a:pt x="9308" y="780"/>
                  <a:pt x="7442" y="2338"/>
                </a:cubicBezTo>
                <a:cubicBezTo>
                  <a:pt x="6799" y="2868"/>
                  <a:pt x="6187" y="3574"/>
                  <a:pt x="5538" y="4312"/>
                </a:cubicBezTo>
                <a:cubicBezTo>
                  <a:pt x="4048" y="6013"/>
                  <a:pt x="2516" y="7762"/>
                  <a:pt x="499" y="7762"/>
                </a:cubicBezTo>
                <a:cubicBezTo>
                  <a:pt x="346" y="7762"/>
                  <a:pt x="190" y="7752"/>
                  <a:pt x="32" y="7731"/>
                </a:cubicBezTo>
                <a:lnTo>
                  <a:pt x="0" y="7939"/>
                </a:lnTo>
                <a:cubicBezTo>
                  <a:pt x="164" y="7960"/>
                  <a:pt x="325" y="7971"/>
                  <a:pt x="484" y="7971"/>
                </a:cubicBezTo>
                <a:cubicBezTo>
                  <a:pt x="2615" y="7971"/>
                  <a:pt x="4245" y="6112"/>
                  <a:pt x="5695" y="4451"/>
                </a:cubicBezTo>
                <a:cubicBezTo>
                  <a:pt x="6339" y="3720"/>
                  <a:pt x="6950" y="3026"/>
                  <a:pt x="7575" y="2502"/>
                </a:cubicBezTo>
                <a:cubicBezTo>
                  <a:pt x="9398" y="981"/>
                  <a:pt x="11405" y="218"/>
                  <a:pt x="13448" y="218"/>
                </a:cubicBezTo>
                <a:cubicBezTo>
                  <a:pt x="15385" y="218"/>
                  <a:pt x="17355" y="903"/>
                  <a:pt x="19230" y="2275"/>
                </a:cubicBezTo>
                <a:cubicBezTo>
                  <a:pt x="21046" y="3606"/>
                  <a:pt x="22535" y="5347"/>
                  <a:pt x="23973" y="7024"/>
                </a:cubicBezTo>
                <a:cubicBezTo>
                  <a:pt x="25449" y="8752"/>
                  <a:pt x="26975" y="10544"/>
                  <a:pt x="28861" y="11887"/>
                </a:cubicBezTo>
                <a:cubicBezTo>
                  <a:pt x="30721" y="13218"/>
                  <a:pt x="32323" y="14063"/>
                  <a:pt x="34505" y="14151"/>
                </a:cubicBezTo>
                <a:cubicBezTo>
                  <a:pt x="34632" y="14158"/>
                  <a:pt x="34751" y="14158"/>
                  <a:pt x="34871" y="14158"/>
                </a:cubicBezTo>
                <a:cubicBezTo>
                  <a:pt x="38346" y="14158"/>
                  <a:pt x="39955" y="12095"/>
                  <a:pt x="41525" y="10096"/>
                </a:cubicBezTo>
                <a:cubicBezTo>
                  <a:pt x="42541" y="8797"/>
                  <a:pt x="43588" y="7460"/>
                  <a:pt x="45145" y="6728"/>
                </a:cubicBezTo>
                <a:cubicBezTo>
                  <a:pt x="45816" y="6413"/>
                  <a:pt x="46391" y="6289"/>
                  <a:pt x="46924" y="6289"/>
                </a:cubicBezTo>
                <a:cubicBezTo>
                  <a:pt x="47779" y="6289"/>
                  <a:pt x="48525" y="6609"/>
                  <a:pt x="49384" y="6974"/>
                </a:cubicBezTo>
                <a:cubicBezTo>
                  <a:pt x="50349" y="7390"/>
                  <a:pt x="51440" y="7857"/>
                  <a:pt x="52960" y="7958"/>
                </a:cubicBezTo>
                <a:lnTo>
                  <a:pt x="52972" y="7743"/>
                </a:lnTo>
                <a:cubicBezTo>
                  <a:pt x="51490" y="7649"/>
                  <a:pt x="50412" y="7188"/>
                  <a:pt x="49466" y="6778"/>
                </a:cubicBezTo>
                <a:cubicBezTo>
                  <a:pt x="48609" y="6416"/>
                  <a:pt x="47826" y="6083"/>
                  <a:pt x="46921" y="6083"/>
                </a:cubicBezTo>
                <a:cubicBezTo>
                  <a:pt x="46361" y="6083"/>
                  <a:pt x="45753" y="6211"/>
                  <a:pt x="45051" y="6539"/>
                </a:cubicBezTo>
                <a:cubicBezTo>
                  <a:pt x="43449" y="7283"/>
                  <a:pt x="42383" y="8652"/>
                  <a:pt x="41355" y="9963"/>
                </a:cubicBezTo>
                <a:cubicBezTo>
                  <a:pt x="39753" y="12010"/>
                  <a:pt x="38246" y="13944"/>
                  <a:pt x="34884" y="13944"/>
                </a:cubicBezTo>
                <a:cubicBezTo>
                  <a:pt x="34765" y="13944"/>
                  <a:pt x="34643" y="13942"/>
                  <a:pt x="34518" y="13937"/>
                </a:cubicBezTo>
                <a:cubicBezTo>
                  <a:pt x="32386" y="13848"/>
                  <a:pt x="30822" y="13022"/>
                  <a:pt x="28987" y="11717"/>
                </a:cubicBezTo>
                <a:cubicBezTo>
                  <a:pt x="27120" y="10386"/>
                  <a:pt x="25600" y="8607"/>
                  <a:pt x="24131" y="6886"/>
                </a:cubicBezTo>
                <a:cubicBezTo>
                  <a:pt x="22686" y="5195"/>
                  <a:pt x="21191" y="3448"/>
                  <a:pt x="19356" y="2099"/>
                </a:cubicBezTo>
                <a:cubicBezTo>
                  <a:pt x="17439" y="700"/>
                  <a:pt x="15428" y="1"/>
                  <a:pt x="134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nvGrpSpPr>
          <p:cNvPr id="706" name="Google Shape;706;p43"/>
          <p:cNvGrpSpPr/>
          <p:nvPr/>
        </p:nvGrpSpPr>
        <p:grpSpPr>
          <a:xfrm>
            <a:off x="1116035" y="4495369"/>
            <a:ext cx="2682621" cy="2414188"/>
            <a:chOff x="3256200" y="1561575"/>
            <a:chExt cx="787000" cy="708250"/>
          </a:xfrm>
        </p:grpSpPr>
        <p:sp>
          <p:nvSpPr>
            <p:cNvPr id="707" name="Google Shape;707;p43"/>
            <p:cNvSpPr/>
            <p:nvPr/>
          </p:nvSpPr>
          <p:spPr>
            <a:xfrm>
              <a:off x="3256200" y="1794475"/>
              <a:ext cx="787000" cy="475350"/>
            </a:xfrm>
            <a:custGeom>
              <a:avLst/>
              <a:gdLst/>
              <a:ahLst/>
              <a:cxnLst/>
              <a:rect l="l" t="t" r="r" b="b"/>
              <a:pathLst>
                <a:path w="31480" h="19014" extrusionOk="0">
                  <a:moveTo>
                    <a:pt x="29666" y="1"/>
                  </a:moveTo>
                  <a:cubicBezTo>
                    <a:pt x="27642" y="1"/>
                    <a:pt x="24382" y="1084"/>
                    <a:pt x="23381" y="1312"/>
                  </a:cubicBezTo>
                  <a:cubicBezTo>
                    <a:pt x="17824" y="2554"/>
                    <a:pt x="12810" y="3014"/>
                    <a:pt x="7248" y="4263"/>
                  </a:cubicBezTo>
                  <a:cubicBezTo>
                    <a:pt x="5740" y="4597"/>
                    <a:pt x="4214" y="4837"/>
                    <a:pt x="2713" y="5197"/>
                  </a:cubicBezTo>
                  <a:cubicBezTo>
                    <a:pt x="1887" y="5392"/>
                    <a:pt x="537" y="5714"/>
                    <a:pt x="247" y="6672"/>
                  </a:cubicBezTo>
                  <a:cubicBezTo>
                    <a:pt x="1" y="7499"/>
                    <a:pt x="506" y="8243"/>
                    <a:pt x="985" y="8874"/>
                  </a:cubicBezTo>
                  <a:cubicBezTo>
                    <a:pt x="1906" y="10066"/>
                    <a:pt x="3060" y="11087"/>
                    <a:pt x="4214" y="12046"/>
                  </a:cubicBezTo>
                  <a:cubicBezTo>
                    <a:pt x="6346" y="13818"/>
                    <a:pt x="8635" y="15370"/>
                    <a:pt x="10735" y="17186"/>
                  </a:cubicBezTo>
                  <a:cubicBezTo>
                    <a:pt x="11872" y="18166"/>
                    <a:pt x="13156" y="19013"/>
                    <a:pt x="14629" y="19013"/>
                  </a:cubicBezTo>
                  <a:cubicBezTo>
                    <a:pt x="14937" y="19013"/>
                    <a:pt x="15254" y="18976"/>
                    <a:pt x="15579" y="18895"/>
                  </a:cubicBezTo>
                  <a:cubicBezTo>
                    <a:pt x="16651" y="18630"/>
                    <a:pt x="17484" y="17956"/>
                    <a:pt x="18279" y="17224"/>
                  </a:cubicBezTo>
                  <a:cubicBezTo>
                    <a:pt x="19458" y="16145"/>
                    <a:pt x="20536" y="14953"/>
                    <a:pt x="21583" y="13749"/>
                  </a:cubicBezTo>
                  <a:cubicBezTo>
                    <a:pt x="23709" y="11321"/>
                    <a:pt x="25759" y="8810"/>
                    <a:pt x="27783" y="6300"/>
                  </a:cubicBezTo>
                  <a:cubicBezTo>
                    <a:pt x="28723" y="5127"/>
                    <a:pt x="29656" y="3954"/>
                    <a:pt x="30558" y="2750"/>
                  </a:cubicBezTo>
                  <a:cubicBezTo>
                    <a:pt x="31315" y="1747"/>
                    <a:pt x="31479" y="1053"/>
                    <a:pt x="31258" y="599"/>
                  </a:cubicBezTo>
                  <a:cubicBezTo>
                    <a:pt x="31047" y="163"/>
                    <a:pt x="30449" y="1"/>
                    <a:pt x="29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08" name="Google Shape;708;p43"/>
            <p:cNvSpPr/>
            <p:nvPr/>
          </p:nvSpPr>
          <p:spPr>
            <a:xfrm>
              <a:off x="3496025" y="2136525"/>
              <a:ext cx="16125" cy="9575"/>
            </a:xfrm>
            <a:custGeom>
              <a:avLst/>
              <a:gdLst/>
              <a:ahLst/>
              <a:cxnLst/>
              <a:rect l="l" t="t" r="r" b="b"/>
              <a:pathLst>
                <a:path w="645" h="383" extrusionOk="0">
                  <a:moveTo>
                    <a:pt x="364" y="1"/>
                  </a:moveTo>
                  <a:cubicBezTo>
                    <a:pt x="304" y="1"/>
                    <a:pt x="244" y="17"/>
                    <a:pt x="190" y="48"/>
                  </a:cubicBezTo>
                  <a:cubicBezTo>
                    <a:pt x="95" y="79"/>
                    <a:pt x="1" y="149"/>
                    <a:pt x="20" y="250"/>
                  </a:cubicBezTo>
                  <a:cubicBezTo>
                    <a:pt x="36" y="349"/>
                    <a:pt x="135" y="382"/>
                    <a:pt x="241" y="382"/>
                  </a:cubicBezTo>
                  <a:cubicBezTo>
                    <a:pt x="337" y="382"/>
                    <a:pt x="439" y="355"/>
                    <a:pt x="493" y="325"/>
                  </a:cubicBezTo>
                  <a:cubicBezTo>
                    <a:pt x="638" y="243"/>
                    <a:pt x="644" y="86"/>
                    <a:pt x="480" y="23"/>
                  </a:cubicBezTo>
                  <a:cubicBezTo>
                    <a:pt x="443" y="8"/>
                    <a:pt x="404" y="1"/>
                    <a:pt x="36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09" name="Google Shape;709;p43"/>
            <p:cNvSpPr/>
            <p:nvPr/>
          </p:nvSpPr>
          <p:spPr>
            <a:xfrm>
              <a:off x="3505800" y="2123950"/>
              <a:ext cx="11850" cy="6800"/>
            </a:xfrm>
            <a:custGeom>
              <a:avLst/>
              <a:gdLst/>
              <a:ahLst/>
              <a:cxnLst/>
              <a:rect l="l" t="t" r="r" b="b"/>
              <a:pathLst>
                <a:path w="474" h="272" extrusionOk="0">
                  <a:moveTo>
                    <a:pt x="283" y="0"/>
                  </a:moveTo>
                  <a:cubicBezTo>
                    <a:pt x="231" y="0"/>
                    <a:pt x="180" y="13"/>
                    <a:pt x="133" y="40"/>
                  </a:cubicBezTo>
                  <a:lnTo>
                    <a:pt x="114" y="53"/>
                  </a:lnTo>
                  <a:cubicBezTo>
                    <a:pt x="45" y="97"/>
                    <a:pt x="1" y="160"/>
                    <a:pt x="70" y="229"/>
                  </a:cubicBezTo>
                  <a:cubicBezTo>
                    <a:pt x="100" y="254"/>
                    <a:pt x="134" y="271"/>
                    <a:pt x="171" y="271"/>
                  </a:cubicBezTo>
                  <a:cubicBezTo>
                    <a:pt x="181" y="271"/>
                    <a:pt x="192" y="270"/>
                    <a:pt x="203" y="267"/>
                  </a:cubicBezTo>
                  <a:cubicBezTo>
                    <a:pt x="291" y="261"/>
                    <a:pt x="373" y="223"/>
                    <a:pt x="430" y="154"/>
                  </a:cubicBezTo>
                  <a:cubicBezTo>
                    <a:pt x="474" y="97"/>
                    <a:pt x="436" y="40"/>
                    <a:pt x="379" y="15"/>
                  </a:cubicBezTo>
                  <a:cubicBezTo>
                    <a:pt x="348" y="5"/>
                    <a:pt x="315"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0" name="Google Shape;710;p43"/>
            <p:cNvSpPr/>
            <p:nvPr/>
          </p:nvSpPr>
          <p:spPr>
            <a:xfrm>
              <a:off x="3528050" y="2141725"/>
              <a:ext cx="9150" cy="5425"/>
            </a:xfrm>
            <a:custGeom>
              <a:avLst/>
              <a:gdLst/>
              <a:ahLst/>
              <a:cxnLst/>
              <a:rect l="l" t="t" r="r" b="b"/>
              <a:pathLst>
                <a:path w="366" h="217" extrusionOk="0">
                  <a:moveTo>
                    <a:pt x="192" y="1"/>
                  </a:moveTo>
                  <a:cubicBezTo>
                    <a:pt x="123" y="1"/>
                    <a:pt x="23" y="30"/>
                    <a:pt x="13" y="98"/>
                  </a:cubicBezTo>
                  <a:cubicBezTo>
                    <a:pt x="0" y="124"/>
                    <a:pt x="6" y="155"/>
                    <a:pt x="19" y="180"/>
                  </a:cubicBezTo>
                  <a:cubicBezTo>
                    <a:pt x="33" y="208"/>
                    <a:pt x="68" y="217"/>
                    <a:pt x="104" y="217"/>
                  </a:cubicBezTo>
                  <a:cubicBezTo>
                    <a:pt x="133" y="217"/>
                    <a:pt x="163" y="211"/>
                    <a:pt x="183" y="206"/>
                  </a:cubicBezTo>
                  <a:cubicBezTo>
                    <a:pt x="221" y="187"/>
                    <a:pt x="252" y="168"/>
                    <a:pt x="284" y="143"/>
                  </a:cubicBezTo>
                  <a:cubicBezTo>
                    <a:pt x="366" y="86"/>
                    <a:pt x="303" y="16"/>
                    <a:pt x="227" y="4"/>
                  </a:cubicBezTo>
                  <a:cubicBezTo>
                    <a:pt x="217" y="2"/>
                    <a:pt x="205" y="1"/>
                    <a:pt x="1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1" name="Google Shape;711;p43"/>
            <p:cNvSpPr/>
            <p:nvPr/>
          </p:nvSpPr>
          <p:spPr>
            <a:xfrm>
              <a:off x="3517475" y="2157100"/>
              <a:ext cx="9725" cy="8675"/>
            </a:xfrm>
            <a:custGeom>
              <a:avLst/>
              <a:gdLst/>
              <a:ahLst/>
              <a:cxnLst/>
              <a:rect l="l" t="t" r="r" b="b"/>
              <a:pathLst>
                <a:path w="389" h="347" extrusionOk="0">
                  <a:moveTo>
                    <a:pt x="303" y="1"/>
                  </a:moveTo>
                  <a:cubicBezTo>
                    <a:pt x="277" y="1"/>
                    <a:pt x="247" y="10"/>
                    <a:pt x="234" y="20"/>
                  </a:cubicBezTo>
                  <a:cubicBezTo>
                    <a:pt x="221" y="26"/>
                    <a:pt x="215" y="32"/>
                    <a:pt x="215" y="32"/>
                  </a:cubicBezTo>
                  <a:cubicBezTo>
                    <a:pt x="202" y="32"/>
                    <a:pt x="190" y="38"/>
                    <a:pt x="184" y="45"/>
                  </a:cubicBezTo>
                  <a:cubicBezTo>
                    <a:pt x="146" y="64"/>
                    <a:pt x="114" y="83"/>
                    <a:pt x="89" y="108"/>
                  </a:cubicBezTo>
                  <a:cubicBezTo>
                    <a:pt x="20" y="146"/>
                    <a:pt x="1" y="234"/>
                    <a:pt x="45" y="297"/>
                  </a:cubicBezTo>
                  <a:cubicBezTo>
                    <a:pt x="71" y="330"/>
                    <a:pt x="127" y="347"/>
                    <a:pt x="186" y="347"/>
                  </a:cubicBezTo>
                  <a:cubicBezTo>
                    <a:pt x="284" y="347"/>
                    <a:pt x="388" y="302"/>
                    <a:pt x="373" y="215"/>
                  </a:cubicBezTo>
                  <a:cubicBezTo>
                    <a:pt x="366" y="190"/>
                    <a:pt x="373" y="152"/>
                    <a:pt x="373" y="127"/>
                  </a:cubicBezTo>
                  <a:cubicBezTo>
                    <a:pt x="373" y="102"/>
                    <a:pt x="341" y="64"/>
                    <a:pt x="347" y="38"/>
                  </a:cubicBezTo>
                  <a:cubicBezTo>
                    <a:pt x="351" y="10"/>
                    <a:pt x="329" y="1"/>
                    <a:pt x="3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2" name="Google Shape;712;p43"/>
            <p:cNvSpPr/>
            <p:nvPr/>
          </p:nvSpPr>
          <p:spPr>
            <a:xfrm>
              <a:off x="3547375" y="2161675"/>
              <a:ext cx="15225" cy="6700"/>
            </a:xfrm>
            <a:custGeom>
              <a:avLst/>
              <a:gdLst/>
              <a:ahLst/>
              <a:cxnLst/>
              <a:rect l="l" t="t" r="r" b="b"/>
              <a:pathLst>
                <a:path w="609" h="268" extrusionOk="0">
                  <a:moveTo>
                    <a:pt x="362" y="1"/>
                  </a:moveTo>
                  <a:cubicBezTo>
                    <a:pt x="312" y="1"/>
                    <a:pt x="268" y="7"/>
                    <a:pt x="230" y="19"/>
                  </a:cubicBezTo>
                  <a:cubicBezTo>
                    <a:pt x="200" y="33"/>
                    <a:pt x="184" y="39"/>
                    <a:pt x="181" y="39"/>
                  </a:cubicBezTo>
                  <a:cubicBezTo>
                    <a:pt x="179" y="39"/>
                    <a:pt x="187" y="35"/>
                    <a:pt x="205" y="26"/>
                  </a:cubicBezTo>
                  <a:lnTo>
                    <a:pt x="205" y="26"/>
                  </a:lnTo>
                  <a:cubicBezTo>
                    <a:pt x="189" y="32"/>
                    <a:pt x="180" y="35"/>
                    <a:pt x="175" y="35"/>
                  </a:cubicBezTo>
                  <a:cubicBezTo>
                    <a:pt x="170" y="35"/>
                    <a:pt x="170" y="32"/>
                    <a:pt x="173" y="26"/>
                  </a:cubicBezTo>
                  <a:cubicBezTo>
                    <a:pt x="171" y="25"/>
                    <a:pt x="168" y="25"/>
                    <a:pt x="165" y="25"/>
                  </a:cubicBezTo>
                  <a:cubicBezTo>
                    <a:pt x="122" y="25"/>
                    <a:pt x="0" y="61"/>
                    <a:pt x="47" y="114"/>
                  </a:cubicBezTo>
                  <a:cubicBezTo>
                    <a:pt x="60" y="133"/>
                    <a:pt x="79" y="158"/>
                    <a:pt x="104" y="171"/>
                  </a:cubicBezTo>
                  <a:lnTo>
                    <a:pt x="110" y="177"/>
                  </a:lnTo>
                  <a:cubicBezTo>
                    <a:pt x="116" y="190"/>
                    <a:pt x="123" y="196"/>
                    <a:pt x="129" y="202"/>
                  </a:cubicBezTo>
                  <a:cubicBezTo>
                    <a:pt x="171" y="247"/>
                    <a:pt x="233" y="268"/>
                    <a:pt x="296" y="268"/>
                  </a:cubicBezTo>
                  <a:cubicBezTo>
                    <a:pt x="366" y="268"/>
                    <a:pt x="439" y="242"/>
                    <a:pt x="489" y="196"/>
                  </a:cubicBezTo>
                  <a:cubicBezTo>
                    <a:pt x="608" y="95"/>
                    <a:pt x="470"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3" name="Google Shape;713;p43"/>
            <p:cNvSpPr/>
            <p:nvPr/>
          </p:nvSpPr>
          <p:spPr>
            <a:xfrm>
              <a:off x="3553575" y="2177600"/>
              <a:ext cx="10975" cy="7175"/>
            </a:xfrm>
            <a:custGeom>
              <a:avLst/>
              <a:gdLst/>
              <a:ahLst/>
              <a:cxnLst/>
              <a:rect l="l" t="t" r="r" b="b"/>
              <a:pathLst>
                <a:path w="439" h="287" extrusionOk="0">
                  <a:moveTo>
                    <a:pt x="149" y="1"/>
                  </a:moveTo>
                  <a:cubicBezTo>
                    <a:pt x="112" y="1"/>
                    <a:pt x="76" y="21"/>
                    <a:pt x="58" y="57"/>
                  </a:cubicBezTo>
                  <a:cubicBezTo>
                    <a:pt x="51" y="76"/>
                    <a:pt x="45" y="89"/>
                    <a:pt x="39" y="108"/>
                  </a:cubicBezTo>
                  <a:cubicBezTo>
                    <a:pt x="14" y="127"/>
                    <a:pt x="1" y="171"/>
                    <a:pt x="20" y="202"/>
                  </a:cubicBezTo>
                  <a:cubicBezTo>
                    <a:pt x="32" y="221"/>
                    <a:pt x="45" y="240"/>
                    <a:pt x="64" y="259"/>
                  </a:cubicBezTo>
                  <a:cubicBezTo>
                    <a:pt x="86" y="278"/>
                    <a:pt x="118" y="287"/>
                    <a:pt x="152" y="287"/>
                  </a:cubicBezTo>
                  <a:cubicBezTo>
                    <a:pt x="276" y="287"/>
                    <a:pt x="439" y="182"/>
                    <a:pt x="335" y="108"/>
                  </a:cubicBezTo>
                  <a:cubicBezTo>
                    <a:pt x="310" y="95"/>
                    <a:pt x="285" y="83"/>
                    <a:pt x="266" y="70"/>
                  </a:cubicBezTo>
                  <a:cubicBezTo>
                    <a:pt x="247" y="57"/>
                    <a:pt x="234" y="45"/>
                    <a:pt x="228" y="32"/>
                  </a:cubicBezTo>
                  <a:cubicBezTo>
                    <a:pt x="204" y="11"/>
                    <a:pt x="176" y="1"/>
                    <a:pt x="1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4" name="Google Shape;714;p43"/>
            <p:cNvSpPr/>
            <p:nvPr/>
          </p:nvSpPr>
          <p:spPr>
            <a:xfrm>
              <a:off x="3646025" y="2198000"/>
              <a:ext cx="7725" cy="4450"/>
            </a:xfrm>
            <a:custGeom>
              <a:avLst/>
              <a:gdLst/>
              <a:ahLst/>
              <a:cxnLst/>
              <a:rect l="l" t="t" r="r" b="b"/>
              <a:pathLst>
                <a:path w="309" h="178" extrusionOk="0">
                  <a:moveTo>
                    <a:pt x="216" y="0"/>
                  </a:moveTo>
                  <a:cubicBezTo>
                    <a:pt x="169" y="0"/>
                    <a:pt x="115" y="14"/>
                    <a:pt x="100" y="30"/>
                  </a:cubicBezTo>
                  <a:cubicBezTo>
                    <a:pt x="74" y="49"/>
                    <a:pt x="62" y="68"/>
                    <a:pt x="43" y="86"/>
                  </a:cubicBezTo>
                  <a:cubicBezTo>
                    <a:pt x="1" y="144"/>
                    <a:pt x="64" y="172"/>
                    <a:pt x="134" y="172"/>
                  </a:cubicBezTo>
                  <a:cubicBezTo>
                    <a:pt x="148" y="172"/>
                    <a:pt x="162" y="171"/>
                    <a:pt x="175" y="168"/>
                  </a:cubicBezTo>
                  <a:lnTo>
                    <a:pt x="175" y="168"/>
                  </a:lnTo>
                  <a:cubicBezTo>
                    <a:pt x="163" y="175"/>
                    <a:pt x="158" y="178"/>
                    <a:pt x="161" y="178"/>
                  </a:cubicBezTo>
                  <a:cubicBezTo>
                    <a:pt x="164" y="178"/>
                    <a:pt x="175" y="175"/>
                    <a:pt x="194" y="168"/>
                  </a:cubicBezTo>
                  <a:cubicBezTo>
                    <a:pt x="220" y="162"/>
                    <a:pt x="245" y="143"/>
                    <a:pt x="264" y="124"/>
                  </a:cubicBezTo>
                  <a:cubicBezTo>
                    <a:pt x="276" y="105"/>
                    <a:pt x="283" y="86"/>
                    <a:pt x="289" y="61"/>
                  </a:cubicBezTo>
                  <a:cubicBezTo>
                    <a:pt x="308" y="16"/>
                    <a:pt x="266" y="0"/>
                    <a:pt x="2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5" name="Google Shape;715;p43"/>
            <p:cNvSpPr/>
            <p:nvPr/>
          </p:nvSpPr>
          <p:spPr>
            <a:xfrm>
              <a:off x="3645250" y="2212575"/>
              <a:ext cx="11300" cy="4925"/>
            </a:xfrm>
            <a:custGeom>
              <a:avLst/>
              <a:gdLst/>
              <a:ahLst/>
              <a:cxnLst/>
              <a:rect l="l" t="t" r="r" b="b"/>
              <a:pathLst>
                <a:path w="452" h="197" extrusionOk="0">
                  <a:moveTo>
                    <a:pt x="251" y="1"/>
                  </a:moveTo>
                  <a:cubicBezTo>
                    <a:pt x="129" y="1"/>
                    <a:pt x="0" y="110"/>
                    <a:pt x="124" y="172"/>
                  </a:cubicBezTo>
                  <a:lnTo>
                    <a:pt x="169" y="191"/>
                  </a:lnTo>
                  <a:cubicBezTo>
                    <a:pt x="178" y="195"/>
                    <a:pt x="192" y="197"/>
                    <a:pt x="208" y="197"/>
                  </a:cubicBezTo>
                  <a:cubicBezTo>
                    <a:pt x="294" y="197"/>
                    <a:pt x="452" y="145"/>
                    <a:pt x="383" y="71"/>
                  </a:cubicBezTo>
                  <a:lnTo>
                    <a:pt x="358" y="40"/>
                  </a:lnTo>
                  <a:cubicBezTo>
                    <a:pt x="329" y="12"/>
                    <a:pt x="290"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6" name="Google Shape;716;p43"/>
            <p:cNvSpPr/>
            <p:nvPr/>
          </p:nvSpPr>
          <p:spPr>
            <a:xfrm>
              <a:off x="3599300" y="1957975"/>
              <a:ext cx="14225" cy="9125"/>
            </a:xfrm>
            <a:custGeom>
              <a:avLst/>
              <a:gdLst/>
              <a:ahLst/>
              <a:cxnLst/>
              <a:rect l="l" t="t" r="r" b="b"/>
              <a:pathLst>
                <a:path w="569" h="365" extrusionOk="0">
                  <a:moveTo>
                    <a:pt x="289" y="0"/>
                  </a:moveTo>
                  <a:cubicBezTo>
                    <a:pt x="211" y="0"/>
                    <a:pt x="136" y="27"/>
                    <a:pt x="77" y="82"/>
                  </a:cubicBezTo>
                  <a:cubicBezTo>
                    <a:pt x="26" y="120"/>
                    <a:pt x="1" y="183"/>
                    <a:pt x="14" y="240"/>
                  </a:cubicBezTo>
                  <a:cubicBezTo>
                    <a:pt x="28" y="341"/>
                    <a:pt x="146" y="365"/>
                    <a:pt x="242" y="365"/>
                  </a:cubicBezTo>
                  <a:cubicBezTo>
                    <a:pt x="272" y="365"/>
                    <a:pt x="300" y="362"/>
                    <a:pt x="323" y="359"/>
                  </a:cubicBezTo>
                  <a:cubicBezTo>
                    <a:pt x="386" y="347"/>
                    <a:pt x="442" y="328"/>
                    <a:pt x="493" y="290"/>
                  </a:cubicBezTo>
                  <a:cubicBezTo>
                    <a:pt x="569" y="164"/>
                    <a:pt x="569" y="88"/>
                    <a:pt x="493" y="50"/>
                  </a:cubicBezTo>
                  <a:cubicBezTo>
                    <a:pt x="455" y="25"/>
                    <a:pt x="417" y="13"/>
                    <a:pt x="379" y="6"/>
                  </a:cubicBezTo>
                  <a:lnTo>
                    <a:pt x="354" y="6"/>
                  </a:lnTo>
                  <a:cubicBezTo>
                    <a:pt x="332" y="2"/>
                    <a:pt x="311" y="0"/>
                    <a:pt x="2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7" name="Google Shape;717;p43"/>
            <p:cNvSpPr/>
            <p:nvPr/>
          </p:nvSpPr>
          <p:spPr>
            <a:xfrm>
              <a:off x="3598200" y="1972375"/>
              <a:ext cx="13900" cy="8800"/>
            </a:xfrm>
            <a:custGeom>
              <a:avLst/>
              <a:gdLst/>
              <a:ahLst/>
              <a:cxnLst/>
              <a:rect l="l" t="t" r="r" b="b"/>
              <a:pathLst>
                <a:path w="556" h="352" extrusionOk="0">
                  <a:moveTo>
                    <a:pt x="296" y="0"/>
                  </a:moveTo>
                  <a:cubicBezTo>
                    <a:pt x="271" y="0"/>
                    <a:pt x="243" y="8"/>
                    <a:pt x="234" y="17"/>
                  </a:cubicBezTo>
                  <a:cubicBezTo>
                    <a:pt x="171" y="86"/>
                    <a:pt x="58" y="99"/>
                    <a:pt x="32" y="193"/>
                  </a:cubicBezTo>
                  <a:cubicBezTo>
                    <a:pt x="1" y="313"/>
                    <a:pt x="152" y="351"/>
                    <a:pt x="234" y="351"/>
                  </a:cubicBezTo>
                  <a:cubicBezTo>
                    <a:pt x="335" y="351"/>
                    <a:pt x="499" y="307"/>
                    <a:pt x="531" y="193"/>
                  </a:cubicBezTo>
                  <a:cubicBezTo>
                    <a:pt x="556" y="86"/>
                    <a:pt x="430" y="55"/>
                    <a:pt x="341" y="36"/>
                  </a:cubicBezTo>
                  <a:cubicBezTo>
                    <a:pt x="348" y="9"/>
                    <a:pt x="323"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8" name="Google Shape;718;p43"/>
            <p:cNvSpPr/>
            <p:nvPr/>
          </p:nvSpPr>
          <p:spPr>
            <a:xfrm>
              <a:off x="3626400" y="1967075"/>
              <a:ext cx="14350" cy="10225"/>
            </a:xfrm>
            <a:custGeom>
              <a:avLst/>
              <a:gdLst/>
              <a:ahLst/>
              <a:cxnLst/>
              <a:rect l="l" t="t" r="r" b="b"/>
              <a:pathLst>
                <a:path w="574" h="409" extrusionOk="0">
                  <a:moveTo>
                    <a:pt x="283" y="1"/>
                  </a:moveTo>
                  <a:cubicBezTo>
                    <a:pt x="271" y="1"/>
                    <a:pt x="259" y="1"/>
                    <a:pt x="248" y="2"/>
                  </a:cubicBezTo>
                  <a:cubicBezTo>
                    <a:pt x="185" y="8"/>
                    <a:pt x="122" y="33"/>
                    <a:pt x="77" y="77"/>
                  </a:cubicBezTo>
                  <a:cubicBezTo>
                    <a:pt x="33" y="115"/>
                    <a:pt x="8" y="172"/>
                    <a:pt x="14" y="235"/>
                  </a:cubicBezTo>
                  <a:cubicBezTo>
                    <a:pt x="0" y="354"/>
                    <a:pt x="113" y="408"/>
                    <a:pt x="241" y="408"/>
                  </a:cubicBezTo>
                  <a:cubicBezTo>
                    <a:pt x="396" y="408"/>
                    <a:pt x="573" y="327"/>
                    <a:pt x="563" y="185"/>
                  </a:cubicBezTo>
                  <a:cubicBezTo>
                    <a:pt x="557" y="35"/>
                    <a:pt x="410" y="1"/>
                    <a:pt x="2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19" name="Google Shape;719;p43"/>
            <p:cNvSpPr/>
            <p:nvPr/>
          </p:nvSpPr>
          <p:spPr>
            <a:xfrm>
              <a:off x="3626750" y="1940275"/>
              <a:ext cx="9875" cy="7125"/>
            </a:xfrm>
            <a:custGeom>
              <a:avLst/>
              <a:gdLst/>
              <a:ahLst/>
              <a:cxnLst/>
              <a:rect l="l" t="t" r="r" b="b"/>
              <a:pathLst>
                <a:path w="395" h="285" extrusionOk="0">
                  <a:moveTo>
                    <a:pt x="181" y="1"/>
                  </a:moveTo>
                  <a:cubicBezTo>
                    <a:pt x="109" y="1"/>
                    <a:pt x="37" y="30"/>
                    <a:pt x="19" y="103"/>
                  </a:cubicBezTo>
                  <a:cubicBezTo>
                    <a:pt x="13" y="115"/>
                    <a:pt x="13" y="128"/>
                    <a:pt x="7" y="140"/>
                  </a:cubicBezTo>
                  <a:cubicBezTo>
                    <a:pt x="0" y="166"/>
                    <a:pt x="13" y="191"/>
                    <a:pt x="38" y="210"/>
                  </a:cubicBezTo>
                  <a:cubicBezTo>
                    <a:pt x="63" y="222"/>
                    <a:pt x="76" y="254"/>
                    <a:pt x="101" y="273"/>
                  </a:cubicBezTo>
                  <a:cubicBezTo>
                    <a:pt x="109" y="281"/>
                    <a:pt x="125" y="284"/>
                    <a:pt x="144" y="284"/>
                  </a:cubicBezTo>
                  <a:cubicBezTo>
                    <a:pt x="201" y="284"/>
                    <a:pt x="284" y="252"/>
                    <a:pt x="246" y="210"/>
                  </a:cubicBezTo>
                  <a:lnTo>
                    <a:pt x="246" y="197"/>
                  </a:lnTo>
                  <a:cubicBezTo>
                    <a:pt x="265" y="178"/>
                    <a:pt x="284" y="166"/>
                    <a:pt x="303" y="147"/>
                  </a:cubicBezTo>
                  <a:cubicBezTo>
                    <a:pt x="394" y="67"/>
                    <a:pt x="289" y="1"/>
                    <a:pt x="1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0" name="Google Shape;720;p43"/>
            <p:cNvSpPr/>
            <p:nvPr/>
          </p:nvSpPr>
          <p:spPr>
            <a:xfrm>
              <a:off x="3603875" y="1914450"/>
              <a:ext cx="10900" cy="5700"/>
            </a:xfrm>
            <a:custGeom>
              <a:avLst/>
              <a:gdLst/>
              <a:ahLst/>
              <a:cxnLst/>
              <a:rect l="l" t="t" r="r" b="b"/>
              <a:pathLst>
                <a:path w="436" h="228" extrusionOk="0">
                  <a:moveTo>
                    <a:pt x="291" y="0"/>
                  </a:moveTo>
                  <a:cubicBezTo>
                    <a:pt x="222" y="0"/>
                    <a:pt x="1" y="89"/>
                    <a:pt x="127" y="183"/>
                  </a:cubicBezTo>
                  <a:cubicBezTo>
                    <a:pt x="152" y="196"/>
                    <a:pt x="184" y="208"/>
                    <a:pt x="215" y="208"/>
                  </a:cubicBezTo>
                  <a:cubicBezTo>
                    <a:pt x="220" y="222"/>
                    <a:pt x="237" y="228"/>
                    <a:pt x="258" y="228"/>
                  </a:cubicBezTo>
                  <a:cubicBezTo>
                    <a:pt x="295" y="228"/>
                    <a:pt x="342" y="212"/>
                    <a:pt x="354" y="196"/>
                  </a:cubicBezTo>
                  <a:lnTo>
                    <a:pt x="373" y="177"/>
                  </a:lnTo>
                  <a:cubicBezTo>
                    <a:pt x="386" y="171"/>
                    <a:pt x="398" y="158"/>
                    <a:pt x="411" y="145"/>
                  </a:cubicBezTo>
                  <a:cubicBezTo>
                    <a:pt x="411" y="139"/>
                    <a:pt x="417" y="139"/>
                    <a:pt x="417" y="133"/>
                  </a:cubicBezTo>
                  <a:cubicBezTo>
                    <a:pt x="423" y="126"/>
                    <a:pt x="423" y="120"/>
                    <a:pt x="423" y="114"/>
                  </a:cubicBezTo>
                  <a:cubicBezTo>
                    <a:pt x="430" y="101"/>
                    <a:pt x="436" y="89"/>
                    <a:pt x="430" y="76"/>
                  </a:cubicBezTo>
                  <a:lnTo>
                    <a:pt x="430" y="70"/>
                  </a:lnTo>
                  <a:cubicBezTo>
                    <a:pt x="430" y="76"/>
                    <a:pt x="430" y="76"/>
                    <a:pt x="423" y="76"/>
                  </a:cubicBezTo>
                  <a:cubicBezTo>
                    <a:pt x="423" y="32"/>
                    <a:pt x="367" y="0"/>
                    <a:pt x="3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1" name="Google Shape;721;p43"/>
            <p:cNvSpPr/>
            <p:nvPr/>
          </p:nvSpPr>
          <p:spPr>
            <a:xfrm>
              <a:off x="3590800" y="1927200"/>
              <a:ext cx="11050" cy="6575"/>
            </a:xfrm>
            <a:custGeom>
              <a:avLst/>
              <a:gdLst/>
              <a:ahLst/>
              <a:cxnLst/>
              <a:rect l="l" t="t" r="r" b="b"/>
              <a:pathLst>
                <a:path w="442" h="263" extrusionOk="0">
                  <a:moveTo>
                    <a:pt x="289" y="1"/>
                  </a:moveTo>
                  <a:cubicBezTo>
                    <a:pt x="268" y="1"/>
                    <a:pt x="247" y="5"/>
                    <a:pt x="227" y="14"/>
                  </a:cubicBezTo>
                  <a:lnTo>
                    <a:pt x="177" y="33"/>
                  </a:lnTo>
                  <a:cubicBezTo>
                    <a:pt x="63" y="64"/>
                    <a:pt x="0" y="171"/>
                    <a:pt x="120" y="234"/>
                  </a:cubicBezTo>
                  <a:cubicBezTo>
                    <a:pt x="115" y="233"/>
                    <a:pt x="112" y="232"/>
                    <a:pt x="111" y="232"/>
                  </a:cubicBezTo>
                  <a:cubicBezTo>
                    <a:pt x="107" y="232"/>
                    <a:pt x="118" y="238"/>
                    <a:pt x="145" y="247"/>
                  </a:cubicBezTo>
                  <a:cubicBezTo>
                    <a:pt x="158" y="260"/>
                    <a:pt x="183" y="260"/>
                    <a:pt x="202" y="260"/>
                  </a:cubicBezTo>
                  <a:cubicBezTo>
                    <a:pt x="214" y="261"/>
                    <a:pt x="227" y="262"/>
                    <a:pt x="241" y="262"/>
                  </a:cubicBezTo>
                  <a:cubicBezTo>
                    <a:pt x="327" y="262"/>
                    <a:pt x="436" y="226"/>
                    <a:pt x="436" y="134"/>
                  </a:cubicBezTo>
                  <a:lnTo>
                    <a:pt x="436" y="121"/>
                  </a:lnTo>
                  <a:cubicBezTo>
                    <a:pt x="442" y="96"/>
                    <a:pt x="429" y="64"/>
                    <a:pt x="398" y="45"/>
                  </a:cubicBezTo>
                  <a:cubicBezTo>
                    <a:pt x="369" y="16"/>
                    <a:pt x="329" y="1"/>
                    <a:pt x="2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2" name="Google Shape;722;p43"/>
            <p:cNvSpPr/>
            <p:nvPr/>
          </p:nvSpPr>
          <p:spPr>
            <a:xfrm>
              <a:off x="3624850" y="1912975"/>
              <a:ext cx="11300" cy="6700"/>
            </a:xfrm>
            <a:custGeom>
              <a:avLst/>
              <a:gdLst/>
              <a:ahLst/>
              <a:cxnLst/>
              <a:rect l="l" t="t" r="r" b="b"/>
              <a:pathLst>
                <a:path w="452" h="268" extrusionOk="0">
                  <a:moveTo>
                    <a:pt x="270" y="1"/>
                  </a:moveTo>
                  <a:cubicBezTo>
                    <a:pt x="201" y="1"/>
                    <a:pt x="127" y="22"/>
                    <a:pt x="95" y="59"/>
                  </a:cubicBezTo>
                  <a:cubicBezTo>
                    <a:pt x="64" y="84"/>
                    <a:pt x="38" y="116"/>
                    <a:pt x="26" y="154"/>
                  </a:cubicBezTo>
                  <a:cubicBezTo>
                    <a:pt x="1" y="217"/>
                    <a:pt x="83" y="261"/>
                    <a:pt x="133" y="267"/>
                  </a:cubicBezTo>
                  <a:lnTo>
                    <a:pt x="228" y="267"/>
                  </a:lnTo>
                  <a:cubicBezTo>
                    <a:pt x="259" y="261"/>
                    <a:pt x="284" y="248"/>
                    <a:pt x="316" y="236"/>
                  </a:cubicBezTo>
                  <a:cubicBezTo>
                    <a:pt x="322" y="230"/>
                    <a:pt x="335" y="223"/>
                    <a:pt x="348" y="217"/>
                  </a:cubicBezTo>
                  <a:lnTo>
                    <a:pt x="348" y="211"/>
                  </a:lnTo>
                  <a:cubicBezTo>
                    <a:pt x="366" y="192"/>
                    <a:pt x="392" y="166"/>
                    <a:pt x="404" y="141"/>
                  </a:cubicBezTo>
                  <a:cubicBezTo>
                    <a:pt x="452" y="42"/>
                    <a:pt x="365" y="1"/>
                    <a:pt x="2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3" name="Google Shape;723;p43"/>
            <p:cNvSpPr/>
            <p:nvPr/>
          </p:nvSpPr>
          <p:spPr>
            <a:xfrm>
              <a:off x="3710325" y="1876625"/>
              <a:ext cx="5050" cy="3475"/>
            </a:xfrm>
            <a:custGeom>
              <a:avLst/>
              <a:gdLst/>
              <a:ahLst/>
              <a:cxnLst/>
              <a:rect l="l" t="t" r="r" b="b"/>
              <a:pathLst>
                <a:path w="202" h="139" extrusionOk="0">
                  <a:moveTo>
                    <a:pt x="157" y="0"/>
                  </a:moveTo>
                  <a:cubicBezTo>
                    <a:pt x="138" y="0"/>
                    <a:pt x="116" y="6"/>
                    <a:pt x="107" y="12"/>
                  </a:cubicBezTo>
                  <a:lnTo>
                    <a:pt x="93" y="24"/>
                  </a:lnTo>
                  <a:lnTo>
                    <a:pt x="93" y="24"/>
                  </a:lnTo>
                  <a:cubicBezTo>
                    <a:pt x="88" y="25"/>
                    <a:pt x="65" y="40"/>
                    <a:pt x="57" y="44"/>
                  </a:cubicBezTo>
                  <a:cubicBezTo>
                    <a:pt x="19" y="69"/>
                    <a:pt x="0" y="113"/>
                    <a:pt x="57" y="132"/>
                  </a:cubicBezTo>
                  <a:cubicBezTo>
                    <a:pt x="69" y="136"/>
                    <a:pt x="83" y="138"/>
                    <a:pt x="98" y="138"/>
                  </a:cubicBezTo>
                  <a:cubicBezTo>
                    <a:pt x="126" y="138"/>
                    <a:pt x="156" y="130"/>
                    <a:pt x="177" y="113"/>
                  </a:cubicBezTo>
                  <a:cubicBezTo>
                    <a:pt x="202" y="88"/>
                    <a:pt x="189" y="63"/>
                    <a:pt x="196" y="31"/>
                  </a:cubicBezTo>
                  <a:cubicBezTo>
                    <a:pt x="199" y="8"/>
                    <a:pt x="179"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4" name="Google Shape;724;p43"/>
            <p:cNvSpPr/>
            <p:nvPr/>
          </p:nvSpPr>
          <p:spPr>
            <a:xfrm>
              <a:off x="3723050" y="1895875"/>
              <a:ext cx="7950" cy="3825"/>
            </a:xfrm>
            <a:custGeom>
              <a:avLst/>
              <a:gdLst/>
              <a:ahLst/>
              <a:cxnLst/>
              <a:rect l="l" t="t" r="r" b="b"/>
              <a:pathLst>
                <a:path w="318" h="153" extrusionOk="0">
                  <a:moveTo>
                    <a:pt x="214" y="0"/>
                  </a:moveTo>
                  <a:cubicBezTo>
                    <a:pt x="121" y="0"/>
                    <a:pt x="0" y="116"/>
                    <a:pt x="134" y="144"/>
                  </a:cubicBezTo>
                  <a:cubicBezTo>
                    <a:pt x="156" y="148"/>
                    <a:pt x="184" y="152"/>
                    <a:pt x="210" y="152"/>
                  </a:cubicBezTo>
                  <a:cubicBezTo>
                    <a:pt x="267" y="152"/>
                    <a:pt x="318" y="133"/>
                    <a:pt x="292" y="56"/>
                  </a:cubicBezTo>
                  <a:cubicBezTo>
                    <a:pt x="279" y="16"/>
                    <a:pt x="248" y="0"/>
                    <a:pt x="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5" name="Google Shape;725;p43"/>
            <p:cNvSpPr/>
            <p:nvPr/>
          </p:nvSpPr>
          <p:spPr>
            <a:xfrm>
              <a:off x="3752975" y="1873650"/>
              <a:ext cx="7050" cy="2850"/>
            </a:xfrm>
            <a:custGeom>
              <a:avLst/>
              <a:gdLst/>
              <a:ahLst/>
              <a:cxnLst/>
              <a:rect l="l" t="t" r="r" b="b"/>
              <a:pathLst>
                <a:path w="282" h="114" extrusionOk="0">
                  <a:moveTo>
                    <a:pt x="173" y="1"/>
                  </a:moveTo>
                  <a:cubicBezTo>
                    <a:pt x="101" y="1"/>
                    <a:pt x="1" y="54"/>
                    <a:pt x="66" y="100"/>
                  </a:cubicBezTo>
                  <a:cubicBezTo>
                    <a:pt x="79" y="109"/>
                    <a:pt x="97" y="114"/>
                    <a:pt x="117" y="114"/>
                  </a:cubicBezTo>
                  <a:cubicBezTo>
                    <a:pt x="188" y="114"/>
                    <a:pt x="282" y="61"/>
                    <a:pt x="218" y="11"/>
                  </a:cubicBezTo>
                  <a:cubicBezTo>
                    <a:pt x="206" y="4"/>
                    <a:pt x="190" y="1"/>
                    <a:pt x="1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6" name="Google Shape;726;p43"/>
            <p:cNvSpPr/>
            <p:nvPr/>
          </p:nvSpPr>
          <p:spPr>
            <a:xfrm>
              <a:off x="3991450" y="1832025"/>
              <a:ext cx="13575" cy="8350"/>
            </a:xfrm>
            <a:custGeom>
              <a:avLst/>
              <a:gdLst/>
              <a:ahLst/>
              <a:cxnLst/>
              <a:rect l="l" t="t" r="r" b="b"/>
              <a:pathLst>
                <a:path w="543" h="334" extrusionOk="0">
                  <a:moveTo>
                    <a:pt x="321" y="1"/>
                  </a:moveTo>
                  <a:cubicBezTo>
                    <a:pt x="184" y="1"/>
                    <a:pt x="28" y="62"/>
                    <a:pt x="7" y="169"/>
                  </a:cubicBezTo>
                  <a:cubicBezTo>
                    <a:pt x="0" y="188"/>
                    <a:pt x="0" y="207"/>
                    <a:pt x="7" y="226"/>
                  </a:cubicBezTo>
                  <a:cubicBezTo>
                    <a:pt x="19" y="295"/>
                    <a:pt x="89" y="320"/>
                    <a:pt x="171" y="327"/>
                  </a:cubicBezTo>
                  <a:cubicBezTo>
                    <a:pt x="190" y="333"/>
                    <a:pt x="208" y="333"/>
                    <a:pt x="227" y="333"/>
                  </a:cubicBezTo>
                  <a:cubicBezTo>
                    <a:pt x="328" y="333"/>
                    <a:pt x="486" y="301"/>
                    <a:pt x="524" y="194"/>
                  </a:cubicBezTo>
                  <a:cubicBezTo>
                    <a:pt x="536" y="175"/>
                    <a:pt x="543" y="150"/>
                    <a:pt x="543" y="125"/>
                  </a:cubicBezTo>
                  <a:cubicBezTo>
                    <a:pt x="543" y="119"/>
                    <a:pt x="536" y="119"/>
                    <a:pt x="536" y="112"/>
                  </a:cubicBezTo>
                  <a:cubicBezTo>
                    <a:pt x="520" y="36"/>
                    <a:pt x="426" y="1"/>
                    <a:pt x="3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7" name="Google Shape;727;p43"/>
            <p:cNvSpPr/>
            <p:nvPr/>
          </p:nvSpPr>
          <p:spPr>
            <a:xfrm>
              <a:off x="3964825" y="1851175"/>
              <a:ext cx="11425" cy="6400"/>
            </a:xfrm>
            <a:custGeom>
              <a:avLst/>
              <a:gdLst/>
              <a:ahLst/>
              <a:cxnLst/>
              <a:rect l="l" t="t" r="r" b="b"/>
              <a:pathLst>
                <a:path w="457" h="256" extrusionOk="0">
                  <a:moveTo>
                    <a:pt x="339" y="0"/>
                  </a:moveTo>
                  <a:cubicBezTo>
                    <a:pt x="326" y="0"/>
                    <a:pt x="314" y="1"/>
                    <a:pt x="302" y="2"/>
                  </a:cubicBezTo>
                  <a:lnTo>
                    <a:pt x="239" y="2"/>
                  </a:lnTo>
                  <a:cubicBezTo>
                    <a:pt x="201" y="2"/>
                    <a:pt x="163" y="8"/>
                    <a:pt x="132" y="21"/>
                  </a:cubicBezTo>
                  <a:cubicBezTo>
                    <a:pt x="119" y="26"/>
                    <a:pt x="45" y="65"/>
                    <a:pt x="48" y="65"/>
                  </a:cubicBezTo>
                  <a:cubicBezTo>
                    <a:pt x="49" y="65"/>
                    <a:pt x="64" y="58"/>
                    <a:pt x="100" y="40"/>
                  </a:cubicBezTo>
                  <a:lnTo>
                    <a:pt x="100" y="40"/>
                  </a:lnTo>
                  <a:cubicBezTo>
                    <a:pt x="69" y="59"/>
                    <a:pt x="18" y="78"/>
                    <a:pt x="12" y="122"/>
                  </a:cubicBezTo>
                  <a:lnTo>
                    <a:pt x="12" y="135"/>
                  </a:lnTo>
                  <a:cubicBezTo>
                    <a:pt x="0" y="211"/>
                    <a:pt x="88" y="255"/>
                    <a:pt x="162" y="255"/>
                  </a:cubicBezTo>
                  <a:cubicBezTo>
                    <a:pt x="166" y="255"/>
                    <a:pt x="171" y="255"/>
                    <a:pt x="176" y="254"/>
                  </a:cubicBezTo>
                  <a:lnTo>
                    <a:pt x="201" y="254"/>
                  </a:lnTo>
                  <a:cubicBezTo>
                    <a:pt x="264" y="242"/>
                    <a:pt x="454" y="198"/>
                    <a:pt x="428" y="97"/>
                  </a:cubicBezTo>
                  <a:cubicBezTo>
                    <a:pt x="435" y="90"/>
                    <a:pt x="435" y="78"/>
                    <a:pt x="441" y="72"/>
                  </a:cubicBezTo>
                  <a:cubicBezTo>
                    <a:pt x="456" y="15"/>
                    <a:pt x="396" y="0"/>
                    <a:pt x="3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8" name="Google Shape;728;p43"/>
            <p:cNvSpPr/>
            <p:nvPr/>
          </p:nvSpPr>
          <p:spPr>
            <a:xfrm>
              <a:off x="3957400" y="1822575"/>
              <a:ext cx="9150" cy="5675"/>
            </a:xfrm>
            <a:custGeom>
              <a:avLst/>
              <a:gdLst/>
              <a:ahLst/>
              <a:cxnLst/>
              <a:rect l="l" t="t" r="r" b="b"/>
              <a:pathLst>
                <a:path w="366" h="227" extrusionOk="0">
                  <a:moveTo>
                    <a:pt x="176" y="0"/>
                  </a:moveTo>
                  <a:cubicBezTo>
                    <a:pt x="108" y="0"/>
                    <a:pt x="46" y="24"/>
                    <a:pt x="0" y="87"/>
                  </a:cubicBezTo>
                  <a:cubicBezTo>
                    <a:pt x="13" y="118"/>
                    <a:pt x="19" y="156"/>
                    <a:pt x="25" y="194"/>
                  </a:cubicBezTo>
                  <a:cubicBezTo>
                    <a:pt x="65" y="215"/>
                    <a:pt x="107" y="226"/>
                    <a:pt x="149" y="226"/>
                  </a:cubicBezTo>
                  <a:cubicBezTo>
                    <a:pt x="194" y="226"/>
                    <a:pt x="238" y="214"/>
                    <a:pt x="278" y="188"/>
                  </a:cubicBezTo>
                  <a:cubicBezTo>
                    <a:pt x="296" y="175"/>
                    <a:pt x="315" y="162"/>
                    <a:pt x="334" y="150"/>
                  </a:cubicBezTo>
                  <a:cubicBezTo>
                    <a:pt x="360" y="131"/>
                    <a:pt x="366" y="87"/>
                    <a:pt x="341" y="68"/>
                  </a:cubicBezTo>
                  <a:cubicBezTo>
                    <a:pt x="328" y="42"/>
                    <a:pt x="309" y="24"/>
                    <a:pt x="284" y="17"/>
                  </a:cubicBezTo>
                  <a:cubicBezTo>
                    <a:pt x="247" y="7"/>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29" name="Google Shape;729;p43"/>
            <p:cNvSpPr/>
            <p:nvPr/>
          </p:nvSpPr>
          <p:spPr>
            <a:xfrm>
              <a:off x="3348550" y="1979550"/>
              <a:ext cx="12075" cy="5775"/>
            </a:xfrm>
            <a:custGeom>
              <a:avLst/>
              <a:gdLst/>
              <a:ahLst/>
              <a:cxnLst/>
              <a:rect l="l" t="t" r="r" b="b"/>
              <a:pathLst>
                <a:path w="483" h="231" extrusionOk="0">
                  <a:moveTo>
                    <a:pt x="319" y="1"/>
                  </a:moveTo>
                  <a:cubicBezTo>
                    <a:pt x="236" y="1"/>
                    <a:pt x="1" y="57"/>
                    <a:pt x="85" y="171"/>
                  </a:cubicBezTo>
                  <a:cubicBezTo>
                    <a:pt x="119" y="216"/>
                    <a:pt x="161" y="231"/>
                    <a:pt x="207" y="231"/>
                  </a:cubicBezTo>
                  <a:cubicBezTo>
                    <a:pt x="244" y="231"/>
                    <a:pt x="284" y="221"/>
                    <a:pt x="324" y="209"/>
                  </a:cubicBezTo>
                  <a:cubicBezTo>
                    <a:pt x="444" y="178"/>
                    <a:pt x="482" y="26"/>
                    <a:pt x="331" y="1"/>
                  </a:cubicBezTo>
                  <a:cubicBezTo>
                    <a:pt x="327" y="1"/>
                    <a:pt x="323"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0" name="Google Shape;730;p43"/>
            <p:cNvSpPr/>
            <p:nvPr/>
          </p:nvSpPr>
          <p:spPr>
            <a:xfrm>
              <a:off x="3338525" y="2005650"/>
              <a:ext cx="14375" cy="10275"/>
            </a:xfrm>
            <a:custGeom>
              <a:avLst/>
              <a:gdLst/>
              <a:ahLst/>
              <a:cxnLst/>
              <a:rect l="l" t="t" r="r" b="b"/>
              <a:pathLst>
                <a:path w="575" h="411" extrusionOk="0">
                  <a:moveTo>
                    <a:pt x="384" y="0"/>
                  </a:moveTo>
                  <a:cubicBezTo>
                    <a:pt x="321" y="0"/>
                    <a:pt x="256" y="27"/>
                    <a:pt x="252" y="80"/>
                  </a:cubicBezTo>
                  <a:cubicBezTo>
                    <a:pt x="252" y="86"/>
                    <a:pt x="246" y="92"/>
                    <a:pt x="246" y="105"/>
                  </a:cubicBezTo>
                  <a:cubicBezTo>
                    <a:pt x="208" y="111"/>
                    <a:pt x="177" y="124"/>
                    <a:pt x="152" y="143"/>
                  </a:cubicBezTo>
                  <a:cubicBezTo>
                    <a:pt x="44" y="206"/>
                    <a:pt x="0" y="338"/>
                    <a:pt x="139" y="389"/>
                  </a:cubicBezTo>
                  <a:cubicBezTo>
                    <a:pt x="180" y="404"/>
                    <a:pt x="222" y="411"/>
                    <a:pt x="265" y="411"/>
                  </a:cubicBezTo>
                  <a:cubicBezTo>
                    <a:pt x="365" y="411"/>
                    <a:pt x="463" y="370"/>
                    <a:pt x="530" y="294"/>
                  </a:cubicBezTo>
                  <a:lnTo>
                    <a:pt x="549" y="275"/>
                  </a:lnTo>
                  <a:cubicBezTo>
                    <a:pt x="574" y="237"/>
                    <a:pt x="574" y="193"/>
                    <a:pt x="549" y="155"/>
                  </a:cubicBezTo>
                  <a:cubicBezTo>
                    <a:pt x="530" y="124"/>
                    <a:pt x="511" y="92"/>
                    <a:pt x="498" y="54"/>
                  </a:cubicBezTo>
                  <a:cubicBezTo>
                    <a:pt x="484" y="18"/>
                    <a:pt x="435" y="0"/>
                    <a:pt x="3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1" name="Google Shape;731;p43"/>
            <p:cNvSpPr/>
            <p:nvPr/>
          </p:nvSpPr>
          <p:spPr>
            <a:xfrm>
              <a:off x="3312650" y="1991050"/>
              <a:ext cx="11350" cy="8775"/>
            </a:xfrm>
            <a:custGeom>
              <a:avLst/>
              <a:gdLst/>
              <a:ahLst/>
              <a:cxnLst/>
              <a:rect l="l" t="t" r="r" b="b"/>
              <a:pathLst>
                <a:path w="454" h="351" extrusionOk="0">
                  <a:moveTo>
                    <a:pt x="297" y="1"/>
                  </a:moveTo>
                  <a:cubicBezTo>
                    <a:pt x="192" y="1"/>
                    <a:pt x="64" y="55"/>
                    <a:pt x="32" y="128"/>
                  </a:cubicBezTo>
                  <a:cubicBezTo>
                    <a:pt x="32" y="134"/>
                    <a:pt x="26" y="146"/>
                    <a:pt x="20" y="153"/>
                  </a:cubicBezTo>
                  <a:cubicBezTo>
                    <a:pt x="1" y="203"/>
                    <a:pt x="58" y="247"/>
                    <a:pt x="102" y="266"/>
                  </a:cubicBezTo>
                  <a:lnTo>
                    <a:pt x="108" y="266"/>
                  </a:lnTo>
                  <a:cubicBezTo>
                    <a:pt x="146" y="298"/>
                    <a:pt x="184" y="323"/>
                    <a:pt x="234" y="342"/>
                  </a:cubicBezTo>
                  <a:cubicBezTo>
                    <a:pt x="243" y="347"/>
                    <a:pt x="258" y="350"/>
                    <a:pt x="276" y="350"/>
                  </a:cubicBezTo>
                  <a:cubicBezTo>
                    <a:pt x="322" y="350"/>
                    <a:pt x="382" y="331"/>
                    <a:pt x="373" y="285"/>
                  </a:cubicBezTo>
                  <a:cubicBezTo>
                    <a:pt x="363" y="265"/>
                    <a:pt x="382" y="236"/>
                    <a:pt x="369" y="236"/>
                  </a:cubicBezTo>
                  <a:cubicBezTo>
                    <a:pt x="368" y="236"/>
                    <a:pt x="366" y="236"/>
                    <a:pt x="364" y="237"/>
                  </a:cubicBezTo>
                  <a:lnTo>
                    <a:pt x="364" y="237"/>
                  </a:lnTo>
                  <a:cubicBezTo>
                    <a:pt x="409" y="216"/>
                    <a:pt x="436" y="175"/>
                    <a:pt x="442" y="128"/>
                  </a:cubicBezTo>
                  <a:cubicBezTo>
                    <a:pt x="454" y="37"/>
                    <a:pt x="383"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2" name="Google Shape;732;p43"/>
            <p:cNvSpPr/>
            <p:nvPr/>
          </p:nvSpPr>
          <p:spPr>
            <a:xfrm>
              <a:off x="3319175" y="1979775"/>
              <a:ext cx="8250" cy="4450"/>
            </a:xfrm>
            <a:custGeom>
              <a:avLst/>
              <a:gdLst/>
              <a:ahLst/>
              <a:cxnLst/>
              <a:rect l="l" t="t" r="r" b="b"/>
              <a:pathLst>
                <a:path w="330" h="178" extrusionOk="0">
                  <a:moveTo>
                    <a:pt x="193" y="0"/>
                  </a:moveTo>
                  <a:cubicBezTo>
                    <a:pt x="106" y="0"/>
                    <a:pt x="1" y="52"/>
                    <a:pt x="36" y="131"/>
                  </a:cubicBezTo>
                  <a:cubicBezTo>
                    <a:pt x="22" y="166"/>
                    <a:pt x="52" y="178"/>
                    <a:pt x="88" y="178"/>
                  </a:cubicBezTo>
                  <a:cubicBezTo>
                    <a:pt x="117" y="178"/>
                    <a:pt x="149" y="171"/>
                    <a:pt x="169" y="162"/>
                  </a:cubicBezTo>
                  <a:cubicBezTo>
                    <a:pt x="173" y="163"/>
                    <a:pt x="177" y="163"/>
                    <a:pt x="182" y="163"/>
                  </a:cubicBezTo>
                  <a:cubicBezTo>
                    <a:pt x="240" y="163"/>
                    <a:pt x="330" y="126"/>
                    <a:pt x="295" y="61"/>
                  </a:cubicBezTo>
                  <a:cubicBezTo>
                    <a:pt x="290" y="19"/>
                    <a:pt x="245" y="0"/>
                    <a:pt x="1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3" name="Google Shape;733;p43"/>
            <p:cNvSpPr/>
            <p:nvPr/>
          </p:nvSpPr>
          <p:spPr>
            <a:xfrm>
              <a:off x="3367225" y="2005250"/>
              <a:ext cx="11850" cy="6825"/>
            </a:xfrm>
            <a:custGeom>
              <a:avLst/>
              <a:gdLst/>
              <a:ahLst/>
              <a:cxnLst/>
              <a:rect l="l" t="t" r="r" b="b"/>
              <a:pathLst>
                <a:path w="474" h="273" extrusionOk="0">
                  <a:moveTo>
                    <a:pt x="261" y="0"/>
                  </a:moveTo>
                  <a:cubicBezTo>
                    <a:pt x="174" y="0"/>
                    <a:pt x="90" y="44"/>
                    <a:pt x="44" y="121"/>
                  </a:cubicBezTo>
                  <a:cubicBezTo>
                    <a:pt x="44" y="134"/>
                    <a:pt x="38" y="146"/>
                    <a:pt x="32" y="159"/>
                  </a:cubicBezTo>
                  <a:cubicBezTo>
                    <a:pt x="0" y="222"/>
                    <a:pt x="95" y="260"/>
                    <a:pt x="139" y="266"/>
                  </a:cubicBezTo>
                  <a:cubicBezTo>
                    <a:pt x="157" y="270"/>
                    <a:pt x="176" y="272"/>
                    <a:pt x="194" y="272"/>
                  </a:cubicBezTo>
                  <a:cubicBezTo>
                    <a:pt x="257" y="272"/>
                    <a:pt x="317" y="248"/>
                    <a:pt x="366" y="209"/>
                  </a:cubicBezTo>
                  <a:lnTo>
                    <a:pt x="391" y="184"/>
                  </a:lnTo>
                  <a:cubicBezTo>
                    <a:pt x="473" y="102"/>
                    <a:pt x="429" y="20"/>
                    <a:pt x="322" y="7"/>
                  </a:cubicBezTo>
                  <a:cubicBezTo>
                    <a:pt x="302" y="3"/>
                    <a:pt x="281" y="0"/>
                    <a:pt x="2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4" name="Google Shape;734;p43"/>
            <p:cNvSpPr/>
            <p:nvPr/>
          </p:nvSpPr>
          <p:spPr>
            <a:xfrm>
              <a:off x="3356325" y="2028175"/>
              <a:ext cx="17075" cy="8775"/>
            </a:xfrm>
            <a:custGeom>
              <a:avLst/>
              <a:gdLst/>
              <a:ahLst/>
              <a:cxnLst/>
              <a:rect l="l" t="t" r="r" b="b"/>
              <a:pathLst>
                <a:path w="683" h="351" extrusionOk="0">
                  <a:moveTo>
                    <a:pt x="377" y="0"/>
                  </a:moveTo>
                  <a:cubicBezTo>
                    <a:pt x="305" y="0"/>
                    <a:pt x="234" y="19"/>
                    <a:pt x="171" y="55"/>
                  </a:cubicBezTo>
                  <a:cubicBezTo>
                    <a:pt x="83" y="106"/>
                    <a:pt x="1" y="226"/>
                    <a:pt x="114" y="301"/>
                  </a:cubicBezTo>
                  <a:cubicBezTo>
                    <a:pt x="172" y="334"/>
                    <a:pt x="236" y="350"/>
                    <a:pt x="301" y="350"/>
                  </a:cubicBezTo>
                  <a:cubicBezTo>
                    <a:pt x="372" y="350"/>
                    <a:pt x="443" y="331"/>
                    <a:pt x="505" y="295"/>
                  </a:cubicBezTo>
                  <a:cubicBezTo>
                    <a:pt x="594" y="245"/>
                    <a:pt x="682" y="125"/>
                    <a:pt x="569" y="49"/>
                  </a:cubicBezTo>
                  <a:cubicBezTo>
                    <a:pt x="508" y="16"/>
                    <a:pt x="442" y="0"/>
                    <a:pt x="3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5" name="Google Shape;735;p43"/>
            <p:cNvSpPr/>
            <p:nvPr/>
          </p:nvSpPr>
          <p:spPr>
            <a:xfrm>
              <a:off x="3378400" y="1988100"/>
              <a:ext cx="12500" cy="7625"/>
            </a:xfrm>
            <a:custGeom>
              <a:avLst/>
              <a:gdLst/>
              <a:ahLst/>
              <a:cxnLst/>
              <a:rect l="l" t="t" r="r" b="b"/>
              <a:pathLst>
                <a:path w="500" h="305" extrusionOk="0">
                  <a:moveTo>
                    <a:pt x="305" y="0"/>
                  </a:moveTo>
                  <a:cubicBezTo>
                    <a:pt x="250" y="0"/>
                    <a:pt x="190" y="17"/>
                    <a:pt x="152" y="31"/>
                  </a:cubicBezTo>
                  <a:cubicBezTo>
                    <a:pt x="39" y="88"/>
                    <a:pt x="1" y="233"/>
                    <a:pt x="140" y="290"/>
                  </a:cubicBezTo>
                  <a:cubicBezTo>
                    <a:pt x="170" y="300"/>
                    <a:pt x="202" y="305"/>
                    <a:pt x="235" y="305"/>
                  </a:cubicBezTo>
                  <a:cubicBezTo>
                    <a:pt x="284" y="305"/>
                    <a:pt x="334" y="294"/>
                    <a:pt x="379" y="271"/>
                  </a:cubicBezTo>
                  <a:cubicBezTo>
                    <a:pt x="436" y="239"/>
                    <a:pt x="499" y="151"/>
                    <a:pt x="455" y="88"/>
                  </a:cubicBezTo>
                  <a:cubicBezTo>
                    <a:pt x="455" y="88"/>
                    <a:pt x="416" y="44"/>
                    <a:pt x="413" y="44"/>
                  </a:cubicBezTo>
                  <a:lnTo>
                    <a:pt x="413" y="44"/>
                  </a:lnTo>
                  <a:cubicBezTo>
                    <a:pt x="413" y="44"/>
                    <a:pt x="413" y="44"/>
                    <a:pt x="413" y="44"/>
                  </a:cubicBezTo>
                  <a:lnTo>
                    <a:pt x="413" y="44"/>
                  </a:lnTo>
                  <a:cubicBezTo>
                    <a:pt x="389" y="11"/>
                    <a:pt x="349" y="0"/>
                    <a:pt x="3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6" name="Google Shape;736;p43"/>
            <p:cNvSpPr/>
            <p:nvPr/>
          </p:nvSpPr>
          <p:spPr>
            <a:xfrm>
              <a:off x="3538125" y="2212225"/>
              <a:ext cx="15800" cy="8450"/>
            </a:xfrm>
            <a:custGeom>
              <a:avLst/>
              <a:gdLst/>
              <a:ahLst/>
              <a:cxnLst/>
              <a:rect l="l" t="t" r="r" b="b"/>
              <a:pathLst>
                <a:path w="632" h="338" extrusionOk="0">
                  <a:moveTo>
                    <a:pt x="344" y="1"/>
                  </a:moveTo>
                  <a:cubicBezTo>
                    <a:pt x="278" y="1"/>
                    <a:pt x="213" y="18"/>
                    <a:pt x="158" y="54"/>
                  </a:cubicBezTo>
                  <a:cubicBezTo>
                    <a:pt x="77" y="104"/>
                    <a:pt x="1" y="211"/>
                    <a:pt x="102" y="293"/>
                  </a:cubicBezTo>
                  <a:cubicBezTo>
                    <a:pt x="156" y="323"/>
                    <a:pt x="215" y="337"/>
                    <a:pt x="275" y="337"/>
                  </a:cubicBezTo>
                  <a:cubicBezTo>
                    <a:pt x="341" y="337"/>
                    <a:pt x="408" y="320"/>
                    <a:pt x="468" y="287"/>
                  </a:cubicBezTo>
                  <a:cubicBezTo>
                    <a:pt x="550" y="236"/>
                    <a:pt x="632" y="123"/>
                    <a:pt x="524" y="47"/>
                  </a:cubicBezTo>
                  <a:cubicBezTo>
                    <a:pt x="469" y="16"/>
                    <a:pt x="406" y="1"/>
                    <a:pt x="3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7" name="Google Shape;737;p43"/>
            <p:cNvSpPr/>
            <p:nvPr/>
          </p:nvSpPr>
          <p:spPr>
            <a:xfrm>
              <a:off x="3531275" y="2187850"/>
              <a:ext cx="9575" cy="5575"/>
            </a:xfrm>
            <a:custGeom>
              <a:avLst/>
              <a:gdLst/>
              <a:ahLst/>
              <a:cxnLst/>
              <a:rect l="l" t="t" r="r" b="b"/>
              <a:pathLst>
                <a:path w="383" h="223" extrusionOk="0">
                  <a:moveTo>
                    <a:pt x="220" y="1"/>
                  </a:moveTo>
                  <a:cubicBezTo>
                    <a:pt x="110" y="1"/>
                    <a:pt x="0" y="65"/>
                    <a:pt x="60" y="190"/>
                  </a:cubicBezTo>
                  <a:cubicBezTo>
                    <a:pt x="74" y="213"/>
                    <a:pt x="103" y="222"/>
                    <a:pt x="134" y="222"/>
                  </a:cubicBezTo>
                  <a:cubicBezTo>
                    <a:pt x="190" y="222"/>
                    <a:pt x="256" y="192"/>
                    <a:pt x="269" y="152"/>
                  </a:cubicBezTo>
                  <a:cubicBezTo>
                    <a:pt x="287" y="146"/>
                    <a:pt x="313" y="139"/>
                    <a:pt x="332" y="127"/>
                  </a:cubicBezTo>
                  <a:cubicBezTo>
                    <a:pt x="382" y="101"/>
                    <a:pt x="382" y="51"/>
                    <a:pt x="332" y="26"/>
                  </a:cubicBezTo>
                  <a:cubicBezTo>
                    <a:pt x="300" y="9"/>
                    <a:pt x="260" y="1"/>
                    <a:pt x="2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8" name="Google Shape;738;p43"/>
            <p:cNvSpPr/>
            <p:nvPr/>
          </p:nvSpPr>
          <p:spPr>
            <a:xfrm>
              <a:off x="3776075" y="2080350"/>
              <a:ext cx="11850" cy="6750"/>
            </a:xfrm>
            <a:custGeom>
              <a:avLst/>
              <a:gdLst/>
              <a:ahLst/>
              <a:cxnLst/>
              <a:rect l="l" t="t" r="r" b="b"/>
              <a:pathLst>
                <a:path w="474" h="270" extrusionOk="0">
                  <a:moveTo>
                    <a:pt x="277" y="0"/>
                  </a:moveTo>
                  <a:cubicBezTo>
                    <a:pt x="205" y="0"/>
                    <a:pt x="133" y="31"/>
                    <a:pt x="82" y="87"/>
                  </a:cubicBezTo>
                  <a:lnTo>
                    <a:pt x="57" y="119"/>
                  </a:lnTo>
                  <a:cubicBezTo>
                    <a:pt x="0" y="188"/>
                    <a:pt x="88" y="251"/>
                    <a:pt x="151" y="264"/>
                  </a:cubicBezTo>
                  <a:cubicBezTo>
                    <a:pt x="168" y="268"/>
                    <a:pt x="185" y="269"/>
                    <a:pt x="203" y="269"/>
                  </a:cubicBezTo>
                  <a:cubicBezTo>
                    <a:pt x="276" y="269"/>
                    <a:pt x="351" y="237"/>
                    <a:pt x="397" y="176"/>
                  </a:cubicBezTo>
                  <a:lnTo>
                    <a:pt x="423" y="144"/>
                  </a:lnTo>
                  <a:cubicBezTo>
                    <a:pt x="473" y="62"/>
                    <a:pt x="397" y="12"/>
                    <a:pt x="328" y="5"/>
                  </a:cubicBezTo>
                  <a:cubicBezTo>
                    <a:pt x="311" y="2"/>
                    <a:pt x="294" y="0"/>
                    <a:pt x="2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39" name="Google Shape;739;p43"/>
            <p:cNvSpPr/>
            <p:nvPr/>
          </p:nvSpPr>
          <p:spPr>
            <a:xfrm>
              <a:off x="3802075" y="2093750"/>
              <a:ext cx="11550" cy="5675"/>
            </a:xfrm>
            <a:custGeom>
              <a:avLst/>
              <a:gdLst/>
              <a:ahLst/>
              <a:cxnLst/>
              <a:rect l="l" t="t" r="r" b="b"/>
              <a:pathLst>
                <a:path w="462" h="227" extrusionOk="0">
                  <a:moveTo>
                    <a:pt x="194" y="1"/>
                  </a:moveTo>
                  <a:cubicBezTo>
                    <a:pt x="177" y="1"/>
                    <a:pt x="162" y="2"/>
                    <a:pt x="146" y="6"/>
                  </a:cubicBezTo>
                  <a:cubicBezTo>
                    <a:pt x="102" y="12"/>
                    <a:pt x="32" y="37"/>
                    <a:pt x="20" y="88"/>
                  </a:cubicBezTo>
                  <a:cubicBezTo>
                    <a:pt x="20" y="106"/>
                    <a:pt x="13" y="119"/>
                    <a:pt x="7" y="132"/>
                  </a:cubicBezTo>
                  <a:cubicBezTo>
                    <a:pt x="1" y="176"/>
                    <a:pt x="26" y="188"/>
                    <a:pt x="57" y="195"/>
                  </a:cubicBezTo>
                  <a:cubicBezTo>
                    <a:pt x="83" y="218"/>
                    <a:pt x="126" y="227"/>
                    <a:pt x="169" y="227"/>
                  </a:cubicBezTo>
                  <a:cubicBezTo>
                    <a:pt x="231" y="227"/>
                    <a:pt x="296" y="210"/>
                    <a:pt x="322" y="195"/>
                  </a:cubicBezTo>
                  <a:cubicBezTo>
                    <a:pt x="461" y="113"/>
                    <a:pt x="360" y="12"/>
                    <a:pt x="247" y="6"/>
                  </a:cubicBezTo>
                  <a:cubicBezTo>
                    <a:pt x="228" y="2"/>
                    <a:pt x="210"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0" name="Google Shape;740;p43"/>
            <p:cNvSpPr/>
            <p:nvPr/>
          </p:nvSpPr>
          <p:spPr>
            <a:xfrm>
              <a:off x="3811075" y="2064000"/>
              <a:ext cx="9800" cy="6200"/>
            </a:xfrm>
            <a:custGeom>
              <a:avLst/>
              <a:gdLst/>
              <a:ahLst/>
              <a:cxnLst/>
              <a:rect l="l" t="t" r="r" b="b"/>
              <a:pathLst>
                <a:path w="392" h="248" extrusionOk="0">
                  <a:moveTo>
                    <a:pt x="212" y="1"/>
                  </a:moveTo>
                  <a:cubicBezTo>
                    <a:pt x="136" y="1"/>
                    <a:pt x="34" y="30"/>
                    <a:pt x="13" y="104"/>
                  </a:cubicBezTo>
                  <a:cubicBezTo>
                    <a:pt x="0" y="149"/>
                    <a:pt x="13" y="193"/>
                    <a:pt x="38" y="224"/>
                  </a:cubicBezTo>
                  <a:cubicBezTo>
                    <a:pt x="48" y="241"/>
                    <a:pt x="71" y="247"/>
                    <a:pt x="94" y="247"/>
                  </a:cubicBezTo>
                  <a:cubicBezTo>
                    <a:pt x="114" y="247"/>
                    <a:pt x="134" y="243"/>
                    <a:pt x="145" y="237"/>
                  </a:cubicBezTo>
                  <a:lnTo>
                    <a:pt x="164" y="231"/>
                  </a:lnTo>
                  <a:cubicBezTo>
                    <a:pt x="221" y="218"/>
                    <a:pt x="265" y="193"/>
                    <a:pt x="309" y="155"/>
                  </a:cubicBezTo>
                  <a:cubicBezTo>
                    <a:pt x="391" y="92"/>
                    <a:pt x="328" y="16"/>
                    <a:pt x="252" y="4"/>
                  </a:cubicBezTo>
                  <a:cubicBezTo>
                    <a:pt x="240" y="2"/>
                    <a:pt x="227"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1" name="Google Shape;741;p43"/>
            <p:cNvSpPr/>
            <p:nvPr/>
          </p:nvSpPr>
          <p:spPr>
            <a:xfrm>
              <a:off x="3773850" y="2035600"/>
              <a:ext cx="11175" cy="6075"/>
            </a:xfrm>
            <a:custGeom>
              <a:avLst/>
              <a:gdLst/>
              <a:ahLst/>
              <a:cxnLst/>
              <a:rect l="l" t="t" r="r" b="b"/>
              <a:pathLst>
                <a:path w="447" h="243" extrusionOk="0">
                  <a:moveTo>
                    <a:pt x="249" y="0"/>
                  </a:moveTo>
                  <a:cubicBezTo>
                    <a:pt x="211" y="0"/>
                    <a:pt x="176" y="5"/>
                    <a:pt x="158" y="11"/>
                  </a:cubicBezTo>
                  <a:cubicBezTo>
                    <a:pt x="32" y="55"/>
                    <a:pt x="1" y="181"/>
                    <a:pt x="152" y="219"/>
                  </a:cubicBezTo>
                  <a:lnTo>
                    <a:pt x="203" y="238"/>
                  </a:lnTo>
                  <a:cubicBezTo>
                    <a:pt x="211" y="241"/>
                    <a:pt x="221" y="243"/>
                    <a:pt x="230" y="243"/>
                  </a:cubicBezTo>
                  <a:cubicBezTo>
                    <a:pt x="254" y="243"/>
                    <a:pt x="279" y="232"/>
                    <a:pt x="297" y="219"/>
                  </a:cubicBezTo>
                  <a:cubicBezTo>
                    <a:pt x="304" y="223"/>
                    <a:pt x="316" y="225"/>
                    <a:pt x="330" y="225"/>
                  </a:cubicBezTo>
                  <a:cubicBezTo>
                    <a:pt x="377" y="225"/>
                    <a:pt x="446" y="201"/>
                    <a:pt x="417" y="162"/>
                  </a:cubicBezTo>
                  <a:cubicBezTo>
                    <a:pt x="404" y="143"/>
                    <a:pt x="398" y="124"/>
                    <a:pt x="404" y="105"/>
                  </a:cubicBezTo>
                  <a:cubicBezTo>
                    <a:pt x="435" y="23"/>
                    <a:pt x="334"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2" name="Google Shape;742;p43"/>
            <p:cNvSpPr/>
            <p:nvPr/>
          </p:nvSpPr>
          <p:spPr>
            <a:xfrm>
              <a:off x="3746550" y="2078975"/>
              <a:ext cx="10625" cy="8275"/>
            </a:xfrm>
            <a:custGeom>
              <a:avLst/>
              <a:gdLst/>
              <a:ahLst/>
              <a:cxnLst/>
              <a:rect l="l" t="t" r="r" b="b"/>
              <a:pathLst>
                <a:path w="425" h="331" extrusionOk="0">
                  <a:moveTo>
                    <a:pt x="323" y="0"/>
                  </a:moveTo>
                  <a:cubicBezTo>
                    <a:pt x="298" y="0"/>
                    <a:pt x="274" y="5"/>
                    <a:pt x="260" y="10"/>
                  </a:cubicBezTo>
                  <a:cubicBezTo>
                    <a:pt x="172" y="48"/>
                    <a:pt x="46" y="105"/>
                    <a:pt x="21" y="212"/>
                  </a:cubicBezTo>
                  <a:cubicBezTo>
                    <a:pt x="0" y="296"/>
                    <a:pt x="68" y="331"/>
                    <a:pt x="153" y="331"/>
                  </a:cubicBezTo>
                  <a:cubicBezTo>
                    <a:pt x="252" y="331"/>
                    <a:pt x="375" y="283"/>
                    <a:pt x="405" y="212"/>
                  </a:cubicBezTo>
                  <a:cubicBezTo>
                    <a:pt x="424" y="155"/>
                    <a:pt x="424" y="86"/>
                    <a:pt x="393" y="29"/>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3" name="Google Shape;743;p43"/>
            <p:cNvSpPr/>
            <p:nvPr/>
          </p:nvSpPr>
          <p:spPr>
            <a:xfrm>
              <a:off x="3860175" y="1991800"/>
              <a:ext cx="12175" cy="8875"/>
            </a:xfrm>
            <a:custGeom>
              <a:avLst/>
              <a:gdLst/>
              <a:ahLst/>
              <a:cxnLst/>
              <a:rect l="l" t="t" r="r" b="b"/>
              <a:pathLst>
                <a:path w="487" h="355" extrusionOk="0">
                  <a:moveTo>
                    <a:pt x="269" y="0"/>
                  </a:moveTo>
                  <a:cubicBezTo>
                    <a:pt x="142" y="0"/>
                    <a:pt x="0" y="70"/>
                    <a:pt x="4" y="186"/>
                  </a:cubicBezTo>
                  <a:cubicBezTo>
                    <a:pt x="4" y="224"/>
                    <a:pt x="23" y="262"/>
                    <a:pt x="42" y="287"/>
                  </a:cubicBezTo>
                  <a:cubicBezTo>
                    <a:pt x="72" y="333"/>
                    <a:pt x="142" y="355"/>
                    <a:pt x="216" y="355"/>
                  </a:cubicBezTo>
                  <a:cubicBezTo>
                    <a:pt x="344" y="355"/>
                    <a:pt x="487" y="291"/>
                    <a:pt x="471" y="180"/>
                  </a:cubicBezTo>
                  <a:cubicBezTo>
                    <a:pt x="471" y="154"/>
                    <a:pt x="464" y="129"/>
                    <a:pt x="458" y="104"/>
                  </a:cubicBezTo>
                  <a:cubicBezTo>
                    <a:pt x="435" y="32"/>
                    <a:pt x="355" y="0"/>
                    <a:pt x="2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4" name="Google Shape;744;p43"/>
            <p:cNvSpPr/>
            <p:nvPr/>
          </p:nvSpPr>
          <p:spPr>
            <a:xfrm>
              <a:off x="3866675" y="2011950"/>
              <a:ext cx="9850" cy="5150"/>
            </a:xfrm>
            <a:custGeom>
              <a:avLst/>
              <a:gdLst/>
              <a:ahLst/>
              <a:cxnLst/>
              <a:rect l="l" t="t" r="r" b="b"/>
              <a:pathLst>
                <a:path w="394" h="206" extrusionOk="0">
                  <a:moveTo>
                    <a:pt x="233" y="0"/>
                  </a:moveTo>
                  <a:cubicBezTo>
                    <a:pt x="222" y="0"/>
                    <a:pt x="210" y="2"/>
                    <a:pt x="198" y="4"/>
                  </a:cubicBezTo>
                  <a:cubicBezTo>
                    <a:pt x="193" y="4"/>
                    <a:pt x="188" y="3"/>
                    <a:pt x="182" y="3"/>
                  </a:cubicBezTo>
                  <a:cubicBezTo>
                    <a:pt x="118" y="3"/>
                    <a:pt x="0" y="35"/>
                    <a:pt x="47" y="99"/>
                  </a:cubicBezTo>
                  <a:cubicBezTo>
                    <a:pt x="26" y="176"/>
                    <a:pt x="102" y="206"/>
                    <a:pt x="183" y="206"/>
                  </a:cubicBezTo>
                  <a:cubicBezTo>
                    <a:pt x="228" y="206"/>
                    <a:pt x="274" y="197"/>
                    <a:pt x="305" y="181"/>
                  </a:cubicBezTo>
                  <a:cubicBezTo>
                    <a:pt x="343" y="156"/>
                    <a:pt x="394" y="105"/>
                    <a:pt x="356" y="55"/>
                  </a:cubicBezTo>
                  <a:cubicBezTo>
                    <a:pt x="326" y="20"/>
                    <a:pt x="280" y="0"/>
                    <a:pt x="2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5" name="Google Shape;745;p43"/>
            <p:cNvSpPr/>
            <p:nvPr/>
          </p:nvSpPr>
          <p:spPr>
            <a:xfrm>
              <a:off x="3893225" y="1969325"/>
              <a:ext cx="15000" cy="8575"/>
            </a:xfrm>
            <a:custGeom>
              <a:avLst/>
              <a:gdLst/>
              <a:ahLst/>
              <a:cxnLst/>
              <a:rect l="l" t="t" r="r" b="b"/>
              <a:pathLst>
                <a:path w="600" h="343" extrusionOk="0">
                  <a:moveTo>
                    <a:pt x="351" y="1"/>
                  </a:moveTo>
                  <a:cubicBezTo>
                    <a:pt x="260" y="1"/>
                    <a:pt x="159" y="32"/>
                    <a:pt x="114" y="107"/>
                  </a:cubicBezTo>
                  <a:cubicBezTo>
                    <a:pt x="95" y="139"/>
                    <a:pt x="82" y="177"/>
                    <a:pt x="82" y="215"/>
                  </a:cubicBezTo>
                  <a:cubicBezTo>
                    <a:pt x="76" y="221"/>
                    <a:pt x="69" y="227"/>
                    <a:pt x="82" y="227"/>
                  </a:cubicBezTo>
                  <a:cubicBezTo>
                    <a:pt x="0" y="271"/>
                    <a:pt x="57" y="341"/>
                    <a:pt x="126" y="341"/>
                  </a:cubicBezTo>
                  <a:cubicBezTo>
                    <a:pt x="139" y="342"/>
                    <a:pt x="152" y="342"/>
                    <a:pt x="165" y="342"/>
                  </a:cubicBezTo>
                  <a:cubicBezTo>
                    <a:pt x="303" y="342"/>
                    <a:pt x="438" y="281"/>
                    <a:pt x="530" y="177"/>
                  </a:cubicBezTo>
                  <a:cubicBezTo>
                    <a:pt x="599" y="88"/>
                    <a:pt x="492" y="19"/>
                    <a:pt x="416" y="6"/>
                  </a:cubicBezTo>
                  <a:cubicBezTo>
                    <a:pt x="396" y="3"/>
                    <a:pt x="374" y="1"/>
                    <a:pt x="3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6" name="Google Shape;746;p43"/>
            <p:cNvSpPr/>
            <p:nvPr/>
          </p:nvSpPr>
          <p:spPr>
            <a:xfrm>
              <a:off x="3861850" y="1945575"/>
              <a:ext cx="15000" cy="8200"/>
            </a:xfrm>
            <a:custGeom>
              <a:avLst/>
              <a:gdLst/>
              <a:ahLst/>
              <a:cxnLst/>
              <a:rect l="l" t="t" r="r" b="b"/>
              <a:pathLst>
                <a:path w="600" h="328" extrusionOk="0">
                  <a:moveTo>
                    <a:pt x="306" y="1"/>
                  </a:moveTo>
                  <a:cubicBezTo>
                    <a:pt x="282" y="1"/>
                    <a:pt x="258" y="4"/>
                    <a:pt x="233" y="10"/>
                  </a:cubicBezTo>
                  <a:cubicBezTo>
                    <a:pt x="151" y="23"/>
                    <a:pt x="44" y="67"/>
                    <a:pt x="25" y="155"/>
                  </a:cubicBezTo>
                  <a:cubicBezTo>
                    <a:pt x="0" y="244"/>
                    <a:pt x="88" y="275"/>
                    <a:pt x="151" y="313"/>
                  </a:cubicBezTo>
                  <a:cubicBezTo>
                    <a:pt x="178" y="323"/>
                    <a:pt x="207" y="328"/>
                    <a:pt x="235" y="328"/>
                  </a:cubicBezTo>
                  <a:cubicBezTo>
                    <a:pt x="280" y="328"/>
                    <a:pt x="325" y="315"/>
                    <a:pt x="360" y="288"/>
                  </a:cubicBezTo>
                  <a:cubicBezTo>
                    <a:pt x="410" y="288"/>
                    <a:pt x="460" y="275"/>
                    <a:pt x="505" y="256"/>
                  </a:cubicBezTo>
                  <a:cubicBezTo>
                    <a:pt x="542" y="231"/>
                    <a:pt x="599" y="174"/>
                    <a:pt x="561" y="124"/>
                  </a:cubicBezTo>
                  <a:cubicBezTo>
                    <a:pt x="496" y="48"/>
                    <a:pt x="402"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7" name="Google Shape;747;p43"/>
            <p:cNvSpPr/>
            <p:nvPr/>
          </p:nvSpPr>
          <p:spPr>
            <a:xfrm>
              <a:off x="3844025" y="1968825"/>
              <a:ext cx="13275" cy="9575"/>
            </a:xfrm>
            <a:custGeom>
              <a:avLst/>
              <a:gdLst/>
              <a:ahLst/>
              <a:cxnLst/>
              <a:rect l="l" t="t" r="r" b="b"/>
              <a:pathLst>
                <a:path w="531" h="383" extrusionOk="0">
                  <a:moveTo>
                    <a:pt x="380" y="0"/>
                  </a:moveTo>
                  <a:cubicBezTo>
                    <a:pt x="350" y="0"/>
                    <a:pt x="321" y="6"/>
                    <a:pt x="303" y="14"/>
                  </a:cubicBezTo>
                  <a:cubicBezTo>
                    <a:pt x="190" y="52"/>
                    <a:pt x="38" y="108"/>
                    <a:pt x="19" y="235"/>
                  </a:cubicBezTo>
                  <a:cubicBezTo>
                    <a:pt x="0" y="323"/>
                    <a:pt x="82" y="367"/>
                    <a:pt x="152" y="380"/>
                  </a:cubicBezTo>
                  <a:cubicBezTo>
                    <a:pt x="169" y="382"/>
                    <a:pt x="185" y="383"/>
                    <a:pt x="202" y="383"/>
                  </a:cubicBezTo>
                  <a:cubicBezTo>
                    <a:pt x="286" y="383"/>
                    <a:pt x="367" y="356"/>
                    <a:pt x="436" y="304"/>
                  </a:cubicBezTo>
                  <a:lnTo>
                    <a:pt x="467" y="285"/>
                  </a:lnTo>
                  <a:cubicBezTo>
                    <a:pt x="505" y="253"/>
                    <a:pt x="530" y="209"/>
                    <a:pt x="524" y="165"/>
                  </a:cubicBezTo>
                  <a:cubicBezTo>
                    <a:pt x="518" y="121"/>
                    <a:pt x="505" y="77"/>
                    <a:pt x="486" y="45"/>
                  </a:cubicBezTo>
                  <a:cubicBezTo>
                    <a:pt x="467" y="12"/>
                    <a:pt x="423"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8" name="Google Shape;748;p43"/>
            <p:cNvSpPr/>
            <p:nvPr/>
          </p:nvSpPr>
          <p:spPr>
            <a:xfrm>
              <a:off x="3867675" y="1979950"/>
              <a:ext cx="11375" cy="6850"/>
            </a:xfrm>
            <a:custGeom>
              <a:avLst/>
              <a:gdLst/>
              <a:ahLst/>
              <a:cxnLst/>
              <a:rect l="l" t="t" r="r" b="b"/>
              <a:pathLst>
                <a:path w="455" h="274" extrusionOk="0">
                  <a:moveTo>
                    <a:pt x="242" y="1"/>
                  </a:moveTo>
                  <a:cubicBezTo>
                    <a:pt x="175" y="1"/>
                    <a:pt x="109" y="25"/>
                    <a:pt x="57" y="67"/>
                  </a:cubicBezTo>
                  <a:cubicBezTo>
                    <a:pt x="0" y="99"/>
                    <a:pt x="0" y="181"/>
                    <a:pt x="51" y="218"/>
                  </a:cubicBezTo>
                  <a:cubicBezTo>
                    <a:pt x="63" y="231"/>
                    <a:pt x="76" y="237"/>
                    <a:pt x="89" y="250"/>
                  </a:cubicBezTo>
                  <a:cubicBezTo>
                    <a:pt x="121" y="266"/>
                    <a:pt x="155" y="274"/>
                    <a:pt x="189" y="274"/>
                  </a:cubicBezTo>
                  <a:cubicBezTo>
                    <a:pt x="249" y="274"/>
                    <a:pt x="307" y="250"/>
                    <a:pt x="347" y="206"/>
                  </a:cubicBezTo>
                  <a:lnTo>
                    <a:pt x="347" y="206"/>
                  </a:lnTo>
                  <a:lnTo>
                    <a:pt x="335" y="212"/>
                  </a:lnTo>
                  <a:cubicBezTo>
                    <a:pt x="366" y="193"/>
                    <a:pt x="391" y="168"/>
                    <a:pt x="410" y="136"/>
                  </a:cubicBezTo>
                  <a:cubicBezTo>
                    <a:pt x="454" y="105"/>
                    <a:pt x="436" y="35"/>
                    <a:pt x="385" y="23"/>
                  </a:cubicBezTo>
                  <a:cubicBezTo>
                    <a:pt x="373" y="23"/>
                    <a:pt x="297" y="4"/>
                    <a:pt x="284" y="4"/>
                  </a:cubicBezTo>
                  <a:cubicBezTo>
                    <a:pt x="270" y="2"/>
                    <a:pt x="256"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49" name="Google Shape;749;p43"/>
            <p:cNvSpPr/>
            <p:nvPr/>
          </p:nvSpPr>
          <p:spPr>
            <a:xfrm>
              <a:off x="3874600" y="1980025"/>
              <a:ext cx="500" cy="25"/>
            </a:xfrm>
            <a:custGeom>
              <a:avLst/>
              <a:gdLst/>
              <a:ahLst/>
              <a:cxnLst/>
              <a:rect l="l" t="t" r="r" b="b"/>
              <a:pathLst>
                <a:path w="20" h="1" extrusionOk="0">
                  <a:moveTo>
                    <a:pt x="1" y="1"/>
                  </a:moveTo>
                  <a:lnTo>
                    <a:pt x="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0" name="Google Shape;750;p43"/>
            <p:cNvSpPr/>
            <p:nvPr/>
          </p:nvSpPr>
          <p:spPr>
            <a:xfrm>
              <a:off x="3327325" y="1561575"/>
              <a:ext cx="300550" cy="410750"/>
            </a:xfrm>
            <a:custGeom>
              <a:avLst/>
              <a:gdLst/>
              <a:ahLst/>
              <a:cxnLst/>
              <a:rect l="l" t="t" r="r" b="b"/>
              <a:pathLst>
                <a:path w="12022" h="16430" extrusionOk="0">
                  <a:moveTo>
                    <a:pt x="11851" y="0"/>
                  </a:moveTo>
                  <a:cubicBezTo>
                    <a:pt x="10060" y="2536"/>
                    <a:pt x="7884" y="5494"/>
                    <a:pt x="5765" y="8370"/>
                  </a:cubicBezTo>
                  <a:cubicBezTo>
                    <a:pt x="3652" y="11252"/>
                    <a:pt x="1647" y="13970"/>
                    <a:pt x="0" y="16304"/>
                  </a:cubicBezTo>
                  <a:lnTo>
                    <a:pt x="177" y="16430"/>
                  </a:lnTo>
                  <a:cubicBezTo>
                    <a:pt x="1823" y="14096"/>
                    <a:pt x="3829" y="11365"/>
                    <a:pt x="5935" y="8496"/>
                  </a:cubicBezTo>
                  <a:cubicBezTo>
                    <a:pt x="8048" y="5626"/>
                    <a:pt x="10230" y="2656"/>
                    <a:pt x="12021" y="120"/>
                  </a:cubicBezTo>
                  <a:lnTo>
                    <a:pt x="118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1" name="Google Shape;751;p43"/>
            <p:cNvSpPr/>
            <p:nvPr/>
          </p:nvSpPr>
          <p:spPr>
            <a:xfrm>
              <a:off x="3462775" y="1649550"/>
              <a:ext cx="302275" cy="418325"/>
            </a:xfrm>
            <a:custGeom>
              <a:avLst/>
              <a:gdLst/>
              <a:ahLst/>
              <a:cxnLst/>
              <a:rect l="l" t="t" r="r" b="b"/>
              <a:pathLst>
                <a:path w="12091" h="16733" extrusionOk="0">
                  <a:moveTo>
                    <a:pt x="11895" y="1"/>
                  </a:moveTo>
                  <a:cubicBezTo>
                    <a:pt x="11725" y="436"/>
                    <a:pt x="11315" y="928"/>
                    <a:pt x="10955" y="1357"/>
                  </a:cubicBezTo>
                  <a:cubicBezTo>
                    <a:pt x="10848" y="1489"/>
                    <a:pt x="10741" y="1615"/>
                    <a:pt x="10646" y="1735"/>
                  </a:cubicBezTo>
                  <a:cubicBezTo>
                    <a:pt x="10060" y="2479"/>
                    <a:pt x="9498" y="3261"/>
                    <a:pt x="8937" y="4062"/>
                  </a:cubicBezTo>
                  <a:lnTo>
                    <a:pt x="5689" y="8666"/>
                  </a:lnTo>
                  <a:cubicBezTo>
                    <a:pt x="4749" y="9997"/>
                    <a:pt x="3778" y="11340"/>
                    <a:pt x="2845" y="12640"/>
                  </a:cubicBezTo>
                  <a:cubicBezTo>
                    <a:pt x="1905" y="13933"/>
                    <a:pt x="940" y="15276"/>
                    <a:pt x="0" y="16607"/>
                  </a:cubicBezTo>
                  <a:lnTo>
                    <a:pt x="170" y="16733"/>
                  </a:lnTo>
                  <a:cubicBezTo>
                    <a:pt x="1110" y="15396"/>
                    <a:pt x="2075" y="14059"/>
                    <a:pt x="3015" y="12766"/>
                  </a:cubicBezTo>
                  <a:cubicBezTo>
                    <a:pt x="3955" y="11467"/>
                    <a:pt x="4920" y="10123"/>
                    <a:pt x="5859" y="8786"/>
                  </a:cubicBezTo>
                  <a:lnTo>
                    <a:pt x="9107" y="4188"/>
                  </a:lnTo>
                  <a:cubicBezTo>
                    <a:pt x="9675" y="3387"/>
                    <a:pt x="10230" y="2612"/>
                    <a:pt x="10810" y="1867"/>
                  </a:cubicBezTo>
                  <a:cubicBezTo>
                    <a:pt x="10905" y="1754"/>
                    <a:pt x="11012" y="1628"/>
                    <a:pt x="11119" y="1495"/>
                  </a:cubicBezTo>
                  <a:cubicBezTo>
                    <a:pt x="11491" y="1054"/>
                    <a:pt x="11908" y="549"/>
                    <a:pt x="12091" y="76"/>
                  </a:cubicBezTo>
                  <a:lnTo>
                    <a:pt x="11895"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2" name="Google Shape;752;p43"/>
            <p:cNvSpPr/>
            <p:nvPr/>
          </p:nvSpPr>
          <p:spPr>
            <a:xfrm>
              <a:off x="3583850" y="1750625"/>
              <a:ext cx="312075" cy="402550"/>
            </a:xfrm>
            <a:custGeom>
              <a:avLst/>
              <a:gdLst/>
              <a:ahLst/>
              <a:cxnLst/>
              <a:rect l="l" t="t" r="r" b="b"/>
              <a:pathLst>
                <a:path w="12483" h="16102" extrusionOk="0">
                  <a:moveTo>
                    <a:pt x="12312" y="0"/>
                  </a:moveTo>
                  <a:cubicBezTo>
                    <a:pt x="11170" y="1501"/>
                    <a:pt x="10042" y="3059"/>
                    <a:pt x="8950" y="4554"/>
                  </a:cubicBezTo>
                  <a:cubicBezTo>
                    <a:pt x="7594" y="6415"/>
                    <a:pt x="6201" y="8338"/>
                    <a:pt x="4763" y="10180"/>
                  </a:cubicBezTo>
                  <a:cubicBezTo>
                    <a:pt x="4397" y="10653"/>
                    <a:pt x="3678" y="11504"/>
                    <a:pt x="2921" y="12400"/>
                  </a:cubicBezTo>
                  <a:cubicBezTo>
                    <a:pt x="1792" y="13737"/>
                    <a:pt x="518" y="15251"/>
                    <a:pt x="1" y="15982"/>
                  </a:cubicBezTo>
                  <a:lnTo>
                    <a:pt x="171" y="16102"/>
                  </a:lnTo>
                  <a:cubicBezTo>
                    <a:pt x="682" y="15383"/>
                    <a:pt x="1956" y="13869"/>
                    <a:pt x="3079" y="12539"/>
                  </a:cubicBezTo>
                  <a:cubicBezTo>
                    <a:pt x="3842" y="11637"/>
                    <a:pt x="4561" y="10785"/>
                    <a:pt x="4933" y="10312"/>
                  </a:cubicBezTo>
                  <a:cubicBezTo>
                    <a:pt x="6371" y="8464"/>
                    <a:pt x="7765" y="6541"/>
                    <a:pt x="9121" y="4680"/>
                  </a:cubicBezTo>
                  <a:cubicBezTo>
                    <a:pt x="10212" y="3179"/>
                    <a:pt x="11341" y="1621"/>
                    <a:pt x="12482" y="127"/>
                  </a:cubicBezTo>
                  <a:lnTo>
                    <a:pt x="12312"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3" name="Google Shape;753;p43"/>
            <p:cNvSpPr/>
            <p:nvPr/>
          </p:nvSpPr>
          <p:spPr>
            <a:xfrm>
              <a:off x="3506750" y="1574175"/>
              <a:ext cx="452875" cy="336500"/>
            </a:xfrm>
            <a:custGeom>
              <a:avLst/>
              <a:gdLst/>
              <a:ahLst/>
              <a:cxnLst/>
              <a:rect l="l" t="t" r="r" b="b"/>
              <a:pathLst>
                <a:path w="18115" h="13460" extrusionOk="0">
                  <a:moveTo>
                    <a:pt x="121" y="1"/>
                  </a:moveTo>
                  <a:lnTo>
                    <a:pt x="1" y="171"/>
                  </a:lnTo>
                  <a:cubicBezTo>
                    <a:pt x="594" y="587"/>
                    <a:pt x="1186" y="1004"/>
                    <a:pt x="1779" y="1420"/>
                  </a:cubicBezTo>
                  <a:cubicBezTo>
                    <a:pt x="3640" y="2719"/>
                    <a:pt x="5570" y="4063"/>
                    <a:pt x="7386" y="5475"/>
                  </a:cubicBezTo>
                  <a:cubicBezTo>
                    <a:pt x="8257" y="6144"/>
                    <a:pt x="9133" y="6844"/>
                    <a:pt x="9991" y="7519"/>
                  </a:cubicBezTo>
                  <a:cubicBezTo>
                    <a:pt x="12577" y="9575"/>
                    <a:pt x="15257" y="11694"/>
                    <a:pt x="18001" y="13460"/>
                  </a:cubicBezTo>
                  <a:lnTo>
                    <a:pt x="18114" y="13283"/>
                  </a:lnTo>
                  <a:cubicBezTo>
                    <a:pt x="15377" y="11524"/>
                    <a:pt x="12703" y="9405"/>
                    <a:pt x="10117" y="7355"/>
                  </a:cubicBezTo>
                  <a:cubicBezTo>
                    <a:pt x="9266" y="6680"/>
                    <a:pt x="8383" y="5974"/>
                    <a:pt x="7519" y="5311"/>
                  </a:cubicBezTo>
                  <a:cubicBezTo>
                    <a:pt x="5696" y="3892"/>
                    <a:pt x="3766" y="2549"/>
                    <a:pt x="1899" y="1243"/>
                  </a:cubicBezTo>
                  <a:cubicBezTo>
                    <a:pt x="1306" y="833"/>
                    <a:pt x="713" y="417"/>
                    <a:pt x="12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4" name="Google Shape;754;p43"/>
            <p:cNvSpPr/>
            <p:nvPr/>
          </p:nvSpPr>
          <p:spPr>
            <a:xfrm>
              <a:off x="3387875" y="1702850"/>
              <a:ext cx="462800" cy="341225"/>
            </a:xfrm>
            <a:custGeom>
              <a:avLst/>
              <a:gdLst/>
              <a:ahLst/>
              <a:cxnLst/>
              <a:rect l="l" t="t" r="r" b="b"/>
              <a:pathLst>
                <a:path w="18512" h="13649" extrusionOk="0">
                  <a:moveTo>
                    <a:pt x="139" y="0"/>
                  </a:moveTo>
                  <a:lnTo>
                    <a:pt x="0" y="158"/>
                  </a:lnTo>
                  <a:cubicBezTo>
                    <a:pt x="3513" y="3141"/>
                    <a:pt x="7310" y="5784"/>
                    <a:pt x="10981" y="8338"/>
                  </a:cubicBezTo>
                  <a:cubicBezTo>
                    <a:pt x="13428" y="10041"/>
                    <a:pt x="15957" y="11801"/>
                    <a:pt x="18385" y="13649"/>
                  </a:cubicBezTo>
                  <a:lnTo>
                    <a:pt x="18511" y="13478"/>
                  </a:lnTo>
                  <a:cubicBezTo>
                    <a:pt x="16077" y="11637"/>
                    <a:pt x="13548" y="9871"/>
                    <a:pt x="11101" y="8168"/>
                  </a:cubicBezTo>
                  <a:cubicBezTo>
                    <a:pt x="7430" y="5614"/>
                    <a:pt x="3639" y="2977"/>
                    <a:pt x="1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5" name="Google Shape;755;p43"/>
            <p:cNvSpPr/>
            <p:nvPr/>
          </p:nvSpPr>
          <p:spPr>
            <a:xfrm>
              <a:off x="3295000" y="1850125"/>
              <a:ext cx="434250" cy="314100"/>
            </a:xfrm>
            <a:custGeom>
              <a:avLst/>
              <a:gdLst/>
              <a:ahLst/>
              <a:cxnLst/>
              <a:rect l="l" t="t" r="r" b="b"/>
              <a:pathLst>
                <a:path w="17370" h="12564" extrusionOk="0">
                  <a:moveTo>
                    <a:pt x="120" y="0"/>
                  </a:moveTo>
                  <a:lnTo>
                    <a:pt x="0" y="177"/>
                  </a:lnTo>
                  <a:cubicBezTo>
                    <a:pt x="2807" y="2107"/>
                    <a:pt x="6352" y="4686"/>
                    <a:pt x="9776" y="7177"/>
                  </a:cubicBezTo>
                  <a:cubicBezTo>
                    <a:pt x="12343" y="9044"/>
                    <a:pt x="14998" y="10980"/>
                    <a:pt x="17244" y="12563"/>
                  </a:cubicBezTo>
                  <a:lnTo>
                    <a:pt x="17370" y="12393"/>
                  </a:lnTo>
                  <a:cubicBezTo>
                    <a:pt x="15125" y="10804"/>
                    <a:pt x="12469" y="8874"/>
                    <a:pt x="9909" y="7007"/>
                  </a:cubicBezTo>
                  <a:cubicBezTo>
                    <a:pt x="6478" y="4509"/>
                    <a:pt x="2940" y="193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756" name="Google Shape;756;p43"/>
          <p:cNvGrpSpPr/>
          <p:nvPr/>
        </p:nvGrpSpPr>
        <p:grpSpPr>
          <a:xfrm>
            <a:off x="9614806" y="836185"/>
            <a:ext cx="2038076" cy="1698508"/>
            <a:chOff x="2226275" y="2120850"/>
            <a:chExt cx="356000" cy="296700"/>
          </a:xfrm>
        </p:grpSpPr>
        <p:sp>
          <p:nvSpPr>
            <p:cNvPr id="757" name="Google Shape;757;p43"/>
            <p:cNvSpPr/>
            <p:nvPr/>
          </p:nvSpPr>
          <p:spPr>
            <a:xfrm>
              <a:off x="2226275" y="2120850"/>
              <a:ext cx="356000" cy="296700"/>
            </a:xfrm>
            <a:custGeom>
              <a:avLst/>
              <a:gdLst/>
              <a:ahLst/>
              <a:cxnLst/>
              <a:rect l="l" t="t" r="r" b="b"/>
              <a:pathLst>
                <a:path w="14240" h="11868" extrusionOk="0">
                  <a:moveTo>
                    <a:pt x="3039" y="0"/>
                  </a:moveTo>
                  <a:cubicBezTo>
                    <a:pt x="1403" y="0"/>
                    <a:pt x="0" y="406"/>
                    <a:pt x="289" y="1883"/>
                  </a:cubicBezTo>
                  <a:cubicBezTo>
                    <a:pt x="812" y="4557"/>
                    <a:pt x="4016" y="8227"/>
                    <a:pt x="5769" y="10315"/>
                  </a:cubicBezTo>
                  <a:cubicBezTo>
                    <a:pt x="6470" y="11147"/>
                    <a:pt x="7390" y="11867"/>
                    <a:pt x="8347" y="11867"/>
                  </a:cubicBezTo>
                  <a:cubicBezTo>
                    <a:pt x="8813" y="11867"/>
                    <a:pt x="9287" y="11697"/>
                    <a:pt x="9749" y="11286"/>
                  </a:cubicBezTo>
                  <a:cubicBezTo>
                    <a:pt x="14240" y="7300"/>
                    <a:pt x="12814" y="1807"/>
                    <a:pt x="7252" y="564"/>
                  </a:cubicBezTo>
                  <a:cubicBezTo>
                    <a:pt x="6668" y="433"/>
                    <a:pt x="4729" y="0"/>
                    <a:pt x="30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8" name="Google Shape;758;p43"/>
            <p:cNvSpPr/>
            <p:nvPr/>
          </p:nvSpPr>
          <p:spPr>
            <a:xfrm>
              <a:off x="2424900" y="2376425"/>
              <a:ext cx="10900" cy="11400"/>
            </a:xfrm>
            <a:custGeom>
              <a:avLst/>
              <a:gdLst/>
              <a:ahLst/>
              <a:cxnLst/>
              <a:rect l="l" t="t" r="r" b="b"/>
              <a:pathLst>
                <a:path w="436" h="456" extrusionOk="0">
                  <a:moveTo>
                    <a:pt x="122" y="0"/>
                  </a:moveTo>
                  <a:cubicBezTo>
                    <a:pt x="62" y="0"/>
                    <a:pt x="8" y="28"/>
                    <a:pt x="0" y="105"/>
                  </a:cubicBezTo>
                  <a:cubicBezTo>
                    <a:pt x="7" y="237"/>
                    <a:pt x="82" y="363"/>
                    <a:pt x="202" y="426"/>
                  </a:cubicBezTo>
                  <a:cubicBezTo>
                    <a:pt x="237" y="444"/>
                    <a:pt x="280" y="455"/>
                    <a:pt x="320" y="455"/>
                  </a:cubicBezTo>
                  <a:cubicBezTo>
                    <a:pt x="382" y="455"/>
                    <a:pt x="436" y="427"/>
                    <a:pt x="436" y="351"/>
                  </a:cubicBezTo>
                  <a:cubicBezTo>
                    <a:pt x="429" y="212"/>
                    <a:pt x="354" y="92"/>
                    <a:pt x="234" y="29"/>
                  </a:cubicBezTo>
                  <a:cubicBezTo>
                    <a:pt x="202" y="12"/>
                    <a:pt x="161" y="0"/>
                    <a:pt x="1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59" name="Google Shape;759;p43"/>
            <p:cNvSpPr/>
            <p:nvPr/>
          </p:nvSpPr>
          <p:spPr>
            <a:xfrm>
              <a:off x="2412600" y="2377300"/>
              <a:ext cx="8550" cy="7925"/>
            </a:xfrm>
            <a:custGeom>
              <a:avLst/>
              <a:gdLst/>
              <a:ahLst/>
              <a:cxnLst/>
              <a:rect l="l" t="t" r="r" b="b"/>
              <a:pathLst>
                <a:path w="342" h="317" extrusionOk="0">
                  <a:moveTo>
                    <a:pt x="101" y="0"/>
                  </a:moveTo>
                  <a:cubicBezTo>
                    <a:pt x="13" y="0"/>
                    <a:pt x="0" y="82"/>
                    <a:pt x="26" y="152"/>
                  </a:cubicBezTo>
                  <a:cubicBezTo>
                    <a:pt x="64" y="234"/>
                    <a:pt x="139" y="297"/>
                    <a:pt x="228" y="316"/>
                  </a:cubicBezTo>
                  <a:lnTo>
                    <a:pt x="246" y="316"/>
                  </a:lnTo>
                  <a:cubicBezTo>
                    <a:pt x="250" y="316"/>
                    <a:pt x="253" y="316"/>
                    <a:pt x="256" y="316"/>
                  </a:cubicBezTo>
                  <a:cubicBezTo>
                    <a:pt x="297" y="316"/>
                    <a:pt x="335" y="281"/>
                    <a:pt x="335" y="240"/>
                  </a:cubicBezTo>
                  <a:cubicBezTo>
                    <a:pt x="341" y="196"/>
                    <a:pt x="328" y="145"/>
                    <a:pt x="297" y="114"/>
                  </a:cubicBezTo>
                  <a:cubicBezTo>
                    <a:pt x="253" y="44"/>
                    <a:pt x="177" y="7"/>
                    <a:pt x="10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0" name="Google Shape;760;p43"/>
            <p:cNvSpPr/>
            <p:nvPr/>
          </p:nvSpPr>
          <p:spPr>
            <a:xfrm>
              <a:off x="2400050" y="2365000"/>
              <a:ext cx="8375" cy="6875"/>
            </a:xfrm>
            <a:custGeom>
              <a:avLst/>
              <a:gdLst/>
              <a:ahLst/>
              <a:cxnLst/>
              <a:rect l="l" t="t" r="r" b="b"/>
              <a:pathLst>
                <a:path w="335" h="275" extrusionOk="0">
                  <a:moveTo>
                    <a:pt x="136" y="1"/>
                  </a:moveTo>
                  <a:cubicBezTo>
                    <a:pt x="118" y="1"/>
                    <a:pt x="101" y="7"/>
                    <a:pt x="86" y="19"/>
                  </a:cubicBezTo>
                  <a:cubicBezTo>
                    <a:pt x="1" y="98"/>
                    <a:pt x="140" y="272"/>
                    <a:pt x="246" y="272"/>
                  </a:cubicBezTo>
                  <a:cubicBezTo>
                    <a:pt x="249" y="272"/>
                    <a:pt x="253" y="272"/>
                    <a:pt x="256" y="271"/>
                  </a:cubicBezTo>
                  <a:cubicBezTo>
                    <a:pt x="261" y="273"/>
                    <a:pt x="266" y="274"/>
                    <a:pt x="271" y="274"/>
                  </a:cubicBezTo>
                  <a:cubicBezTo>
                    <a:pt x="295" y="274"/>
                    <a:pt x="313" y="249"/>
                    <a:pt x="313" y="227"/>
                  </a:cubicBezTo>
                  <a:cubicBezTo>
                    <a:pt x="334" y="138"/>
                    <a:pt x="224" y="1"/>
                    <a:pt x="13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1" name="Google Shape;761;p43"/>
            <p:cNvSpPr/>
            <p:nvPr/>
          </p:nvSpPr>
          <p:spPr>
            <a:xfrm>
              <a:off x="2410275" y="2359600"/>
              <a:ext cx="5625" cy="5675"/>
            </a:xfrm>
            <a:custGeom>
              <a:avLst/>
              <a:gdLst/>
              <a:ahLst/>
              <a:cxnLst/>
              <a:rect l="l" t="t" r="r" b="b"/>
              <a:pathLst>
                <a:path w="225" h="227" extrusionOk="0">
                  <a:moveTo>
                    <a:pt x="53" y="0"/>
                  </a:moveTo>
                  <a:cubicBezTo>
                    <a:pt x="27" y="0"/>
                    <a:pt x="9" y="15"/>
                    <a:pt x="5" y="52"/>
                  </a:cubicBezTo>
                  <a:cubicBezTo>
                    <a:pt x="1" y="125"/>
                    <a:pt x="110" y="227"/>
                    <a:pt x="174" y="227"/>
                  </a:cubicBezTo>
                  <a:cubicBezTo>
                    <a:pt x="200" y="227"/>
                    <a:pt x="218" y="211"/>
                    <a:pt x="220" y="172"/>
                  </a:cubicBezTo>
                  <a:cubicBezTo>
                    <a:pt x="224" y="99"/>
                    <a:pt x="117"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2" name="Google Shape;762;p43"/>
            <p:cNvSpPr/>
            <p:nvPr/>
          </p:nvSpPr>
          <p:spPr>
            <a:xfrm>
              <a:off x="2446175" y="2366800"/>
              <a:ext cx="11375" cy="7700"/>
            </a:xfrm>
            <a:custGeom>
              <a:avLst/>
              <a:gdLst/>
              <a:ahLst/>
              <a:cxnLst/>
              <a:rect l="l" t="t" r="r" b="b"/>
              <a:pathLst>
                <a:path w="455" h="308" extrusionOk="0">
                  <a:moveTo>
                    <a:pt x="197" y="1"/>
                  </a:moveTo>
                  <a:cubicBezTo>
                    <a:pt x="160" y="1"/>
                    <a:pt x="122" y="10"/>
                    <a:pt x="83" y="29"/>
                  </a:cubicBezTo>
                  <a:cubicBezTo>
                    <a:pt x="1" y="67"/>
                    <a:pt x="83" y="193"/>
                    <a:pt x="140" y="218"/>
                  </a:cubicBezTo>
                  <a:cubicBezTo>
                    <a:pt x="196" y="244"/>
                    <a:pt x="234" y="263"/>
                    <a:pt x="278" y="288"/>
                  </a:cubicBezTo>
                  <a:cubicBezTo>
                    <a:pt x="299" y="301"/>
                    <a:pt x="323" y="308"/>
                    <a:pt x="346" y="308"/>
                  </a:cubicBezTo>
                  <a:cubicBezTo>
                    <a:pt x="367" y="308"/>
                    <a:pt x="387" y="303"/>
                    <a:pt x="404" y="294"/>
                  </a:cubicBezTo>
                  <a:cubicBezTo>
                    <a:pt x="442" y="269"/>
                    <a:pt x="455" y="225"/>
                    <a:pt x="436" y="187"/>
                  </a:cubicBezTo>
                  <a:cubicBezTo>
                    <a:pt x="389" y="75"/>
                    <a:pt x="301"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3" name="Google Shape;763;p43"/>
            <p:cNvSpPr/>
            <p:nvPr/>
          </p:nvSpPr>
          <p:spPr>
            <a:xfrm>
              <a:off x="2450925" y="2382025"/>
              <a:ext cx="5500" cy="4925"/>
            </a:xfrm>
            <a:custGeom>
              <a:avLst/>
              <a:gdLst/>
              <a:ahLst/>
              <a:cxnLst/>
              <a:rect l="l" t="t" r="r" b="b"/>
              <a:pathLst>
                <a:path w="220" h="197" extrusionOk="0">
                  <a:moveTo>
                    <a:pt x="106" y="1"/>
                  </a:moveTo>
                  <a:cubicBezTo>
                    <a:pt x="95" y="1"/>
                    <a:pt x="84" y="6"/>
                    <a:pt x="76" y="19"/>
                  </a:cubicBezTo>
                  <a:cubicBezTo>
                    <a:pt x="0" y="57"/>
                    <a:pt x="76" y="158"/>
                    <a:pt x="120" y="183"/>
                  </a:cubicBezTo>
                  <a:cubicBezTo>
                    <a:pt x="137" y="193"/>
                    <a:pt x="152" y="197"/>
                    <a:pt x="164" y="197"/>
                  </a:cubicBezTo>
                  <a:cubicBezTo>
                    <a:pt x="210" y="197"/>
                    <a:pt x="219" y="139"/>
                    <a:pt x="189" y="89"/>
                  </a:cubicBezTo>
                  <a:lnTo>
                    <a:pt x="183" y="70"/>
                  </a:lnTo>
                  <a:cubicBezTo>
                    <a:pt x="174" y="42"/>
                    <a:pt x="137" y="1"/>
                    <a:pt x="1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4" name="Google Shape;764;p43"/>
            <p:cNvSpPr/>
            <p:nvPr/>
          </p:nvSpPr>
          <p:spPr>
            <a:xfrm>
              <a:off x="2340075" y="2218975"/>
              <a:ext cx="7125" cy="7500"/>
            </a:xfrm>
            <a:custGeom>
              <a:avLst/>
              <a:gdLst/>
              <a:ahLst/>
              <a:cxnLst/>
              <a:rect l="l" t="t" r="r" b="b"/>
              <a:pathLst>
                <a:path w="285" h="300" extrusionOk="0">
                  <a:moveTo>
                    <a:pt x="79" y="0"/>
                  </a:moveTo>
                  <a:cubicBezTo>
                    <a:pt x="39" y="0"/>
                    <a:pt x="4" y="20"/>
                    <a:pt x="0" y="70"/>
                  </a:cubicBezTo>
                  <a:cubicBezTo>
                    <a:pt x="0" y="159"/>
                    <a:pt x="51" y="241"/>
                    <a:pt x="133" y="279"/>
                  </a:cubicBezTo>
                  <a:cubicBezTo>
                    <a:pt x="153" y="291"/>
                    <a:pt x="180" y="300"/>
                    <a:pt x="206" y="300"/>
                  </a:cubicBezTo>
                  <a:cubicBezTo>
                    <a:pt x="245" y="300"/>
                    <a:pt x="280" y="281"/>
                    <a:pt x="284" y="228"/>
                  </a:cubicBezTo>
                  <a:cubicBezTo>
                    <a:pt x="278" y="140"/>
                    <a:pt x="227" y="64"/>
                    <a:pt x="152" y="20"/>
                  </a:cubicBezTo>
                  <a:cubicBezTo>
                    <a:pt x="130" y="8"/>
                    <a:pt x="104"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5" name="Google Shape;765;p43"/>
            <p:cNvSpPr/>
            <p:nvPr/>
          </p:nvSpPr>
          <p:spPr>
            <a:xfrm>
              <a:off x="2321475" y="2220175"/>
              <a:ext cx="6950" cy="6300"/>
            </a:xfrm>
            <a:custGeom>
              <a:avLst/>
              <a:gdLst/>
              <a:ahLst/>
              <a:cxnLst/>
              <a:rect l="l" t="t" r="r" b="b"/>
              <a:pathLst>
                <a:path w="278" h="252" extrusionOk="0">
                  <a:moveTo>
                    <a:pt x="62" y="0"/>
                  </a:moveTo>
                  <a:cubicBezTo>
                    <a:pt x="42" y="0"/>
                    <a:pt x="21" y="7"/>
                    <a:pt x="13" y="29"/>
                  </a:cubicBezTo>
                  <a:cubicBezTo>
                    <a:pt x="6" y="48"/>
                    <a:pt x="0" y="60"/>
                    <a:pt x="0" y="79"/>
                  </a:cubicBezTo>
                  <a:cubicBezTo>
                    <a:pt x="0" y="133"/>
                    <a:pt x="95" y="252"/>
                    <a:pt x="155" y="252"/>
                  </a:cubicBezTo>
                  <a:cubicBezTo>
                    <a:pt x="173" y="252"/>
                    <a:pt x="187" y="242"/>
                    <a:pt x="196" y="218"/>
                  </a:cubicBezTo>
                  <a:cubicBezTo>
                    <a:pt x="202" y="205"/>
                    <a:pt x="208" y="199"/>
                    <a:pt x="208" y="199"/>
                  </a:cubicBezTo>
                  <a:cubicBezTo>
                    <a:pt x="278" y="161"/>
                    <a:pt x="208" y="54"/>
                    <a:pt x="164" y="35"/>
                  </a:cubicBezTo>
                  <a:cubicBezTo>
                    <a:pt x="139" y="22"/>
                    <a:pt x="114" y="10"/>
                    <a:pt x="88" y="4"/>
                  </a:cubicBezTo>
                  <a:cubicBezTo>
                    <a:pt x="81" y="2"/>
                    <a:pt x="72" y="0"/>
                    <a:pt x="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6" name="Google Shape;766;p43"/>
            <p:cNvSpPr/>
            <p:nvPr/>
          </p:nvSpPr>
          <p:spPr>
            <a:xfrm>
              <a:off x="2344175" y="2249950"/>
              <a:ext cx="7575" cy="7350"/>
            </a:xfrm>
            <a:custGeom>
              <a:avLst/>
              <a:gdLst/>
              <a:ahLst/>
              <a:cxnLst/>
              <a:rect l="l" t="t" r="r" b="b"/>
              <a:pathLst>
                <a:path w="303" h="294" extrusionOk="0">
                  <a:moveTo>
                    <a:pt x="115" y="1"/>
                  </a:moveTo>
                  <a:cubicBezTo>
                    <a:pt x="106" y="1"/>
                    <a:pt x="97" y="2"/>
                    <a:pt x="89" y="5"/>
                  </a:cubicBezTo>
                  <a:cubicBezTo>
                    <a:pt x="0" y="30"/>
                    <a:pt x="57" y="162"/>
                    <a:pt x="95" y="206"/>
                  </a:cubicBezTo>
                  <a:lnTo>
                    <a:pt x="114" y="219"/>
                  </a:lnTo>
                  <a:lnTo>
                    <a:pt x="107" y="213"/>
                  </a:lnTo>
                  <a:lnTo>
                    <a:pt x="107" y="213"/>
                  </a:lnTo>
                  <a:cubicBezTo>
                    <a:pt x="143" y="248"/>
                    <a:pt x="208" y="293"/>
                    <a:pt x="253" y="293"/>
                  </a:cubicBezTo>
                  <a:cubicBezTo>
                    <a:pt x="280" y="293"/>
                    <a:pt x="301" y="277"/>
                    <a:pt x="303" y="232"/>
                  </a:cubicBezTo>
                  <a:cubicBezTo>
                    <a:pt x="303" y="200"/>
                    <a:pt x="303" y="175"/>
                    <a:pt x="290" y="143"/>
                  </a:cubicBezTo>
                  <a:cubicBezTo>
                    <a:pt x="262" y="87"/>
                    <a:pt x="189"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7" name="Google Shape;767;p43"/>
            <p:cNvSpPr/>
            <p:nvPr/>
          </p:nvSpPr>
          <p:spPr>
            <a:xfrm>
              <a:off x="2349675" y="2232100"/>
              <a:ext cx="8400" cy="6400"/>
            </a:xfrm>
            <a:custGeom>
              <a:avLst/>
              <a:gdLst/>
              <a:ahLst/>
              <a:cxnLst/>
              <a:rect l="l" t="t" r="r" b="b"/>
              <a:pathLst>
                <a:path w="336" h="256" extrusionOk="0">
                  <a:moveTo>
                    <a:pt x="138" y="1"/>
                  </a:moveTo>
                  <a:cubicBezTo>
                    <a:pt x="130" y="1"/>
                    <a:pt x="122" y="2"/>
                    <a:pt x="115" y="6"/>
                  </a:cubicBezTo>
                  <a:lnTo>
                    <a:pt x="96" y="18"/>
                  </a:lnTo>
                  <a:cubicBezTo>
                    <a:pt x="1" y="63"/>
                    <a:pt x="96" y="195"/>
                    <a:pt x="152" y="227"/>
                  </a:cubicBezTo>
                  <a:lnTo>
                    <a:pt x="184" y="239"/>
                  </a:lnTo>
                  <a:cubicBezTo>
                    <a:pt x="204" y="246"/>
                    <a:pt x="232" y="256"/>
                    <a:pt x="256" y="256"/>
                  </a:cubicBezTo>
                  <a:cubicBezTo>
                    <a:pt x="279" y="256"/>
                    <a:pt x="298" y="247"/>
                    <a:pt x="304" y="220"/>
                  </a:cubicBezTo>
                  <a:cubicBezTo>
                    <a:pt x="335" y="145"/>
                    <a:pt x="285" y="94"/>
                    <a:pt x="234" y="44"/>
                  </a:cubicBezTo>
                  <a:cubicBezTo>
                    <a:pt x="214" y="28"/>
                    <a:pt x="173" y="1"/>
                    <a:pt x="1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8" name="Google Shape;768;p43"/>
            <p:cNvSpPr/>
            <p:nvPr/>
          </p:nvSpPr>
          <p:spPr>
            <a:xfrm>
              <a:off x="2386900" y="2247800"/>
              <a:ext cx="7600" cy="7500"/>
            </a:xfrm>
            <a:custGeom>
              <a:avLst/>
              <a:gdLst/>
              <a:ahLst/>
              <a:cxnLst/>
              <a:rect l="l" t="t" r="r" b="b"/>
              <a:pathLst>
                <a:path w="304" h="300" extrusionOk="0">
                  <a:moveTo>
                    <a:pt x="98" y="0"/>
                  </a:moveTo>
                  <a:cubicBezTo>
                    <a:pt x="86" y="0"/>
                    <a:pt x="74" y="4"/>
                    <a:pt x="63" y="15"/>
                  </a:cubicBezTo>
                  <a:cubicBezTo>
                    <a:pt x="51" y="21"/>
                    <a:pt x="38" y="34"/>
                    <a:pt x="32" y="53"/>
                  </a:cubicBezTo>
                  <a:cubicBezTo>
                    <a:pt x="32" y="65"/>
                    <a:pt x="26" y="84"/>
                    <a:pt x="26" y="97"/>
                  </a:cubicBezTo>
                  <a:lnTo>
                    <a:pt x="26" y="109"/>
                  </a:lnTo>
                  <a:lnTo>
                    <a:pt x="26" y="109"/>
                  </a:lnTo>
                  <a:cubicBezTo>
                    <a:pt x="0" y="166"/>
                    <a:pt x="63" y="242"/>
                    <a:pt x="108" y="261"/>
                  </a:cubicBezTo>
                  <a:cubicBezTo>
                    <a:pt x="127" y="273"/>
                    <a:pt x="145" y="286"/>
                    <a:pt x="171" y="292"/>
                  </a:cubicBezTo>
                  <a:cubicBezTo>
                    <a:pt x="181" y="298"/>
                    <a:pt x="192" y="300"/>
                    <a:pt x="203" y="300"/>
                  </a:cubicBezTo>
                  <a:cubicBezTo>
                    <a:pt x="230" y="300"/>
                    <a:pt x="256" y="284"/>
                    <a:pt x="265" y="261"/>
                  </a:cubicBezTo>
                  <a:lnTo>
                    <a:pt x="278" y="248"/>
                  </a:lnTo>
                  <a:cubicBezTo>
                    <a:pt x="303" y="210"/>
                    <a:pt x="272" y="147"/>
                    <a:pt x="253" y="116"/>
                  </a:cubicBezTo>
                  <a:cubicBezTo>
                    <a:pt x="227" y="72"/>
                    <a:pt x="196" y="34"/>
                    <a:pt x="145" y="15"/>
                  </a:cubicBezTo>
                  <a:cubicBezTo>
                    <a:pt x="131" y="8"/>
                    <a:pt x="114" y="0"/>
                    <a:pt x="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69" name="Google Shape;769;p43"/>
            <p:cNvSpPr/>
            <p:nvPr/>
          </p:nvSpPr>
          <p:spPr>
            <a:xfrm>
              <a:off x="2384850" y="2218500"/>
              <a:ext cx="3325" cy="3375"/>
            </a:xfrm>
            <a:custGeom>
              <a:avLst/>
              <a:gdLst/>
              <a:ahLst/>
              <a:cxnLst/>
              <a:rect l="l" t="t" r="r" b="b"/>
              <a:pathLst>
                <a:path w="133" h="135" extrusionOk="0">
                  <a:moveTo>
                    <a:pt x="28" y="1"/>
                  </a:moveTo>
                  <a:cubicBezTo>
                    <a:pt x="13" y="1"/>
                    <a:pt x="2" y="10"/>
                    <a:pt x="0" y="33"/>
                  </a:cubicBezTo>
                  <a:cubicBezTo>
                    <a:pt x="0" y="74"/>
                    <a:pt x="66" y="134"/>
                    <a:pt x="105" y="134"/>
                  </a:cubicBezTo>
                  <a:cubicBezTo>
                    <a:pt x="120" y="134"/>
                    <a:pt x="131" y="125"/>
                    <a:pt x="133" y="102"/>
                  </a:cubicBezTo>
                  <a:cubicBezTo>
                    <a:pt x="133" y="61"/>
                    <a:pt x="67" y="1"/>
                    <a:pt x="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0" name="Google Shape;770;p43"/>
            <p:cNvSpPr/>
            <p:nvPr/>
          </p:nvSpPr>
          <p:spPr>
            <a:xfrm>
              <a:off x="2358825" y="2198375"/>
              <a:ext cx="7375" cy="6625"/>
            </a:xfrm>
            <a:custGeom>
              <a:avLst/>
              <a:gdLst/>
              <a:ahLst/>
              <a:cxnLst/>
              <a:rect l="l" t="t" r="r" b="b"/>
              <a:pathLst>
                <a:path w="295" h="265" extrusionOk="0">
                  <a:moveTo>
                    <a:pt x="91" y="0"/>
                  </a:moveTo>
                  <a:cubicBezTo>
                    <a:pt x="74" y="0"/>
                    <a:pt x="59" y="5"/>
                    <a:pt x="45" y="18"/>
                  </a:cubicBezTo>
                  <a:lnTo>
                    <a:pt x="39" y="30"/>
                  </a:lnTo>
                  <a:cubicBezTo>
                    <a:pt x="1" y="56"/>
                    <a:pt x="13" y="100"/>
                    <a:pt x="26" y="131"/>
                  </a:cubicBezTo>
                  <a:cubicBezTo>
                    <a:pt x="51" y="207"/>
                    <a:pt x="121" y="264"/>
                    <a:pt x="203" y="264"/>
                  </a:cubicBezTo>
                  <a:cubicBezTo>
                    <a:pt x="207" y="264"/>
                    <a:pt x="212" y="265"/>
                    <a:pt x="216" y="265"/>
                  </a:cubicBezTo>
                  <a:cubicBezTo>
                    <a:pt x="295" y="265"/>
                    <a:pt x="270" y="154"/>
                    <a:pt x="240" y="106"/>
                  </a:cubicBezTo>
                  <a:cubicBezTo>
                    <a:pt x="216" y="67"/>
                    <a:pt x="149" y="0"/>
                    <a:pt x="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1" name="Google Shape;771;p43"/>
            <p:cNvSpPr/>
            <p:nvPr/>
          </p:nvSpPr>
          <p:spPr>
            <a:xfrm>
              <a:off x="2374525" y="2270850"/>
              <a:ext cx="8875" cy="9075"/>
            </a:xfrm>
            <a:custGeom>
              <a:avLst/>
              <a:gdLst/>
              <a:ahLst/>
              <a:cxnLst/>
              <a:rect l="l" t="t" r="r" b="b"/>
              <a:pathLst>
                <a:path w="355" h="363" extrusionOk="0">
                  <a:moveTo>
                    <a:pt x="80" y="0"/>
                  </a:moveTo>
                  <a:cubicBezTo>
                    <a:pt x="41" y="0"/>
                    <a:pt x="13" y="24"/>
                    <a:pt x="10" y="83"/>
                  </a:cubicBezTo>
                  <a:cubicBezTo>
                    <a:pt x="1" y="201"/>
                    <a:pt x="175" y="362"/>
                    <a:pt x="278" y="362"/>
                  </a:cubicBezTo>
                  <a:cubicBezTo>
                    <a:pt x="318" y="362"/>
                    <a:pt x="347" y="338"/>
                    <a:pt x="350" y="279"/>
                  </a:cubicBezTo>
                  <a:cubicBezTo>
                    <a:pt x="355" y="164"/>
                    <a:pt x="181" y="0"/>
                    <a:pt x="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2" name="Google Shape;772;p43"/>
            <p:cNvSpPr/>
            <p:nvPr/>
          </p:nvSpPr>
          <p:spPr>
            <a:xfrm>
              <a:off x="2372225" y="2245750"/>
              <a:ext cx="9250" cy="9950"/>
            </a:xfrm>
            <a:custGeom>
              <a:avLst/>
              <a:gdLst/>
              <a:ahLst/>
              <a:cxnLst/>
              <a:rect l="l" t="t" r="r" b="b"/>
              <a:pathLst>
                <a:path w="370" h="398" extrusionOk="0">
                  <a:moveTo>
                    <a:pt x="115" y="0"/>
                  </a:moveTo>
                  <a:cubicBezTo>
                    <a:pt x="91" y="0"/>
                    <a:pt x="67" y="6"/>
                    <a:pt x="45" y="21"/>
                  </a:cubicBezTo>
                  <a:cubicBezTo>
                    <a:pt x="39" y="21"/>
                    <a:pt x="39" y="21"/>
                    <a:pt x="32" y="27"/>
                  </a:cubicBezTo>
                  <a:cubicBezTo>
                    <a:pt x="1" y="46"/>
                    <a:pt x="1" y="103"/>
                    <a:pt x="7" y="135"/>
                  </a:cubicBezTo>
                  <a:cubicBezTo>
                    <a:pt x="7" y="147"/>
                    <a:pt x="13" y="160"/>
                    <a:pt x="20" y="173"/>
                  </a:cubicBezTo>
                  <a:cubicBezTo>
                    <a:pt x="39" y="250"/>
                    <a:pt x="147" y="397"/>
                    <a:pt x="242" y="397"/>
                  </a:cubicBezTo>
                  <a:cubicBezTo>
                    <a:pt x="271" y="397"/>
                    <a:pt x="299" y="383"/>
                    <a:pt x="323" y="349"/>
                  </a:cubicBezTo>
                  <a:cubicBezTo>
                    <a:pt x="335" y="324"/>
                    <a:pt x="348" y="305"/>
                    <a:pt x="354" y="273"/>
                  </a:cubicBezTo>
                  <a:cubicBezTo>
                    <a:pt x="370" y="163"/>
                    <a:pt x="237" y="0"/>
                    <a:pt x="1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3" name="Google Shape;773;p43"/>
            <p:cNvSpPr/>
            <p:nvPr/>
          </p:nvSpPr>
          <p:spPr>
            <a:xfrm>
              <a:off x="2375700" y="2225925"/>
              <a:ext cx="8075" cy="6275"/>
            </a:xfrm>
            <a:custGeom>
              <a:avLst/>
              <a:gdLst/>
              <a:ahLst/>
              <a:cxnLst/>
              <a:rect l="l" t="t" r="r" b="b"/>
              <a:pathLst>
                <a:path w="323" h="251" extrusionOk="0">
                  <a:moveTo>
                    <a:pt x="115" y="1"/>
                  </a:moveTo>
                  <a:cubicBezTo>
                    <a:pt x="100" y="1"/>
                    <a:pt x="86" y="6"/>
                    <a:pt x="76" y="20"/>
                  </a:cubicBezTo>
                  <a:lnTo>
                    <a:pt x="38" y="57"/>
                  </a:lnTo>
                  <a:cubicBezTo>
                    <a:pt x="1" y="101"/>
                    <a:pt x="51" y="158"/>
                    <a:pt x="89" y="177"/>
                  </a:cubicBezTo>
                  <a:lnTo>
                    <a:pt x="108" y="177"/>
                  </a:lnTo>
                  <a:cubicBezTo>
                    <a:pt x="129" y="211"/>
                    <a:pt x="181" y="250"/>
                    <a:pt x="224" y="250"/>
                  </a:cubicBezTo>
                  <a:cubicBezTo>
                    <a:pt x="246" y="250"/>
                    <a:pt x="266" y="240"/>
                    <a:pt x="278" y="215"/>
                  </a:cubicBezTo>
                  <a:cubicBezTo>
                    <a:pt x="322" y="139"/>
                    <a:pt x="272" y="95"/>
                    <a:pt x="209" y="45"/>
                  </a:cubicBezTo>
                  <a:cubicBezTo>
                    <a:pt x="191" y="27"/>
                    <a:pt x="150" y="1"/>
                    <a:pt x="1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4" name="Google Shape;774;p43"/>
            <p:cNvSpPr/>
            <p:nvPr/>
          </p:nvSpPr>
          <p:spPr>
            <a:xfrm>
              <a:off x="2399825" y="2231500"/>
              <a:ext cx="11375" cy="6450"/>
            </a:xfrm>
            <a:custGeom>
              <a:avLst/>
              <a:gdLst/>
              <a:ahLst/>
              <a:cxnLst/>
              <a:rect l="l" t="t" r="r" b="b"/>
              <a:pathLst>
                <a:path w="455" h="258" extrusionOk="0">
                  <a:moveTo>
                    <a:pt x="175" y="1"/>
                  </a:moveTo>
                  <a:cubicBezTo>
                    <a:pt x="133" y="1"/>
                    <a:pt x="98" y="22"/>
                    <a:pt x="57" y="49"/>
                  </a:cubicBezTo>
                  <a:cubicBezTo>
                    <a:pt x="1" y="87"/>
                    <a:pt x="83" y="175"/>
                    <a:pt x="114" y="194"/>
                  </a:cubicBezTo>
                  <a:cubicBezTo>
                    <a:pt x="165" y="219"/>
                    <a:pt x="225" y="257"/>
                    <a:pt x="282" y="257"/>
                  </a:cubicBezTo>
                  <a:cubicBezTo>
                    <a:pt x="296" y="257"/>
                    <a:pt x="309" y="255"/>
                    <a:pt x="322" y="251"/>
                  </a:cubicBezTo>
                  <a:cubicBezTo>
                    <a:pt x="455" y="206"/>
                    <a:pt x="291" y="30"/>
                    <a:pt x="228" y="11"/>
                  </a:cubicBezTo>
                  <a:cubicBezTo>
                    <a:pt x="208" y="4"/>
                    <a:pt x="191"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5" name="Google Shape;775;p43"/>
            <p:cNvSpPr/>
            <p:nvPr/>
          </p:nvSpPr>
          <p:spPr>
            <a:xfrm>
              <a:off x="2325400" y="2198275"/>
              <a:ext cx="11550" cy="10875"/>
            </a:xfrm>
            <a:custGeom>
              <a:avLst/>
              <a:gdLst/>
              <a:ahLst/>
              <a:cxnLst/>
              <a:rect l="l" t="t" r="r" b="b"/>
              <a:pathLst>
                <a:path w="462" h="435" extrusionOk="0">
                  <a:moveTo>
                    <a:pt x="149" y="0"/>
                  </a:moveTo>
                  <a:cubicBezTo>
                    <a:pt x="95" y="0"/>
                    <a:pt x="41" y="31"/>
                    <a:pt x="20" y="85"/>
                  </a:cubicBezTo>
                  <a:cubicBezTo>
                    <a:pt x="1" y="148"/>
                    <a:pt x="13" y="224"/>
                    <a:pt x="57" y="274"/>
                  </a:cubicBezTo>
                  <a:cubicBezTo>
                    <a:pt x="83" y="312"/>
                    <a:pt x="108" y="343"/>
                    <a:pt x="139" y="375"/>
                  </a:cubicBezTo>
                  <a:cubicBezTo>
                    <a:pt x="178" y="413"/>
                    <a:pt x="233" y="434"/>
                    <a:pt x="288" y="434"/>
                  </a:cubicBezTo>
                  <a:cubicBezTo>
                    <a:pt x="315" y="434"/>
                    <a:pt x="342" y="429"/>
                    <a:pt x="367" y="419"/>
                  </a:cubicBezTo>
                  <a:cubicBezTo>
                    <a:pt x="379" y="419"/>
                    <a:pt x="385" y="413"/>
                    <a:pt x="385" y="407"/>
                  </a:cubicBezTo>
                  <a:cubicBezTo>
                    <a:pt x="461" y="369"/>
                    <a:pt x="461" y="287"/>
                    <a:pt x="436" y="217"/>
                  </a:cubicBezTo>
                  <a:cubicBezTo>
                    <a:pt x="392" y="104"/>
                    <a:pt x="297" y="28"/>
                    <a:pt x="177" y="3"/>
                  </a:cubicBezTo>
                  <a:cubicBezTo>
                    <a:pt x="168" y="1"/>
                    <a:pt x="159"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6" name="Google Shape;776;p43"/>
            <p:cNvSpPr/>
            <p:nvPr/>
          </p:nvSpPr>
          <p:spPr>
            <a:xfrm>
              <a:off x="2252550" y="2151800"/>
              <a:ext cx="9925" cy="8750"/>
            </a:xfrm>
            <a:custGeom>
              <a:avLst/>
              <a:gdLst/>
              <a:ahLst/>
              <a:cxnLst/>
              <a:rect l="l" t="t" r="r" b="b"/>
              <a:pathLst>
                <a:path w="397" h="350" extrusionOk="0">
                  <a:moveTo>
                    <a:pt x="132" y="1"/>
                  </a:moveTo>
                  <a:cubicBezTo>
                    <a:pt x="113" y="1"/>
                    <a:pt x="95" y="3"/>
                    <a:pt x="77" y="8"/>
                  </a:cubicBezTo>
                  <a:cubicBezTo>
                    <a:pt x="1" y="27"/>
                    <a:pt x="13" y="115"/>
                    <a:pt x="32" y="165"/>
                  </a:cubicBezTo>
                  <a:cubicBezTo>
                    <a:pt x="64" y="241"/>
                    <a:pt x="127" y="304"/>
                    <a:pt x="209" y="336"/>
                  </a:cubicBezTo>
                  <a:cubicBezTo>
                    <a:pt x="234" y="342"/>
                    <a:pt x="259" y="348"/>
                    <a:pt x="291" y="348"/>
                  </a:cubicBezTo>
                  <a:cubicBezTo>
                    <a:pt x="297" y="349"/>
                    <a:pt x="302" y="349"/>
                    <a:pt x="307" y="349"/>
                  </a:cubicBezTo>
                  <a:cubicBezTo>
                    <a:pt x="392" y="349"/>
                    <a:pt x="397" y="250"/>
                    <a:pt x="367" y="184"/>
                  </a:cubicBezTo>
                  <a:cubicBezTo>
                    <a:pt x="340" y="76"/>
                    <a:pt x="239" y="1"/>
                    <a:pt x="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7" name="Google Shape;777;p43"/>
            <p:cNvSpPr/>
            <p:nvPr/>
          </p:nvSpPr>
          <p:spPr>
            <a:xfrm>
              <a:off x="2270425" y="2146000"/>
              <a:ext cx="10075" cy="7075"/>
            </a:xfrm>
            <a:custGeom>
              <a:avLst/>
              <a:gdLst/>
              <a:ahLst/>
              <a:cxnLst/>
              <a:rect l="l" t="t" r="r" b="b"/>
              <a:pathLst>
                <a:path w="403" h="283" extrusionOk="0">
                  <a:moveTo>
                    <a:pt x="142" y="0"/>
                  </a:moveTo>
                  <a:cubicBezTo>
                    <a:pt x="90" y="0"/>
                    <a:pt x="56" y="42"/>
                    <a:pt x="24" y="113"/>
                  </a:cubicBezTo>
                  <a:cubicBezTo>
                    <a:pt x="1" y="177"/>
                    <a:pt x="79" y="273"/>
                    <a:pt x="141" y="273"/>
                  </a:cubicBezTo>
                  <a:cubicBezTo>
                    <a:pt x="146" y="273"/>
                    <a:pt x="151" y="273"/>
                    <a:pt x="156" y="271"/>
                  </a:cubicBezTo>
                  <a:lnTo>
                    <a:pt x="194" y="259"/>
                  </a:lnTo>
                  <a:cubicBezTo>
                    <a:pt x="212" y="272"/>
                    <a:pt x="237" y="283"/>
                    <a:pt x="261" y="283"/>
                  </a:cubicBezTo>
                  <a:cubicBezTo>
                    <a:pt x="271" y="283"/>
                    <a:pt x="280" y="281"/>
                    <a:pt x="289" y="277"/>
                  </a:cubicBezTo>
                  <a:cubicBezTo>
                    <a:pt x="402" y="246"/>
                    <a:pt x="301" y="82"/>
                    <a:pt x="251" y="44"/>
                  </a:cubicBezTo>
                  <a:cubicBezTo>
                    <a:pt x="207" y="14"/>
                    <a:pt x="171" y="0"/>
                    <a:pt x="1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8" name="Google Shape;778;p43"/>
            <p:cNvSpPr/>
            <p:nvPr/>
          </p:nvSpPr>
          <p:spPr>
            <a:xfrm>
              <a:off x="2263900" y="2168875"/>
              <a:ext cx="9650" cy="9500"/>
            </a:xfrm>
            <a:custGeom>
              <a:avLst/>
              <a:gdLst/>
              <a:ahLst/>
              <a:cxnLst/>
              <a:rect l="l" t="t" r="r" b="b"/>
              <a:pathLst>
                <a:path w="386" h="380" extrusionOk="0">
                  <a:moveTo>
                    <a:pt x="131" y="0"/>
                  </a:moveTo>
                  <a:cubicBezTo>
                    <a:pt x="119" y="0"/>
                    <a:pt x="107" y="2"/>
                    <a:pt x="96" y="6"/>
                  </a:cubicBezTo>
                  <a:cubicBezTo>
                    <a:pt x="1" y="37"/>
                    <a:pt x="39" y="163"/>
                    <a:pt x="77" y="220"/>
                  </a:cubicBezTo>
                  <a:lnTo>
                    <a:pt x="83" y="233"/>
                  </a:lnTo>
                  <a:cubicBezTo>
                    <a:pt x="115" y="287"/>
                    <a:pt x="217" y="380"/>
                    <a:pt x="296" y="380"/>
                  </a:cubicBezTo>
                  <a:cubicBezTo>
                    <a:pt x="327" y="380"/>
                    <a:pt x="355" y="365"/>
                    <a:pt x="373" y="327"/>
                  </a:cubicBezTo>
                  <a:cubicBezTo>
                    <a:pt x="379" y="315"/>
                    <a:pt x="386" y="296"/>
                    <a:pt x="386" y="283"/>
                  </a:cubicBezTo>
                  <a:cubicBezTo>
                    <a:pt x="386" y="214"/>
                    <a:pt x="354" y="145"/>
                    <a:pt x="304" y="100"/>
                  </a:cubicBezTo>
                  <a:cubicBezTo>
                    <a:pt x="261" y="52"/>
                    <a:pt x="196"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79" name="Google Shape;779;p43"/>
            <p:cNvSpPr/>
            <p:nvPr/>
          </p:nvSpPr>
          <p:spPr>
            <a:xfrm>
              <a:off x="2494200" y="2234150"/>
              <a:ext cx="7625" cy="7750"/>
            </a:xfrm>
            <a:custGeom>
              <a:avLst/>
              <a:gdLst/>
              <a:ahLst/>
              <a:cxnLst/>
              <a:rect l="l" t="t" r="r" b="b"/>
              <a:pathLst>
                <a:path w="305" h="310" extrusionOk="0">
                  <a:moveTo>
                    <a:pt x="72" y="1"/>
                  </a:moveTo>
                  <a:cubicBezTo>
                    <a:pt x="38" y="1"/>
                    <a:pt x="13" y="22"/>
                    <a:pt x="10" y="75"/>
                  </a:cubicBezTo>
                  <a:cubicBezTo>
                    <a:pt x="1" y="171"/>
                    <a:pt x="150" y="310"/>
                    <a:pt x="238" y="310"/>
                  </a:cubicBezTo>
                  <a:cubicBezTo>
                    <a:pt x="272" y="310"/>
                    <a:pt x="296" y="290"/>
                    <a:pt x="300" y="239"/>
                  </a:cubicBezTo>
                  <a:cubicBezTo>
                    <a:pt x="304" y="139"/>
                    <a:pt x="159" y="1"/>
                    <a:pt x="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0" name="Google Shape;780;p43"/>
            <p:cNvSpPr/>
            <p:nvPr/>
          </p:nvSpPr>
          <p:spPr>
            <a:xfrm>
              <a:off x="2504375" y="2273500"/>
              <a:ext cx="9150" cy="8950"/>
            </a:xfrm>
            <a:custGeom>
              <a:avLst/>
              <a:gdLst/>
              <a:ahLst/>
              <a:cxnLst/>
              <a:rect l="l" t="t" r="r" b="b"/>
              <a:pathLst>
                <a:path w="366" h="358" extrusionOk="0">
                  <a:moveTo>
                    <a:pt x="89" y="1"/>
                  </a:moveTo>
                  <a:cubicBezTo>
                    <a:pt x="51" y="1"/>
                    <a:pt x="32" y="37"/>
                    <a:pt x="51" y="84"/>
                  </a:cubicBezTo>
                  <a:cubicBezTo>
                    <a:pt x="0" y="185"/>
                    <a:pt x="133" y="324"/>
                    <a:pt x="221" y="349"/>
                  </a:cubicBezTo>
                  <a:cubicBezTo>
                    <a:pt x="235" y="355"/>
                    <a:pt x="249" y="358"/>
                    <a:pt x="263" y="358"/>
                  </a:cubicBezTo>
                  <a:cubicBezTo>
                    <a:pt x="293" y="358"/>
                    <a:pt x="321" y="344"/>
                    <a:pt x="334" y="318"/>
                  </a:cubicBezTo>
                  <a:cubicBezTo>
                    <a:pt x="366" y="248"/>
                    <a:pt x="315" y="173"/>
                    <a:pt x="278" y="128"/>
                  </a:cubicBezTo>
                  <a:cubicBezTo>
                    <a:pt x="240" y="78"/>
                    <a:pt x="189" y="40"/>
                    <a:pt x="133" y="15"/>
                  </a:cubicBezTo>
                  <a:cubicBezTo>
                    <a:pt x="116" y="5"/>
                    <a:pt x="102" y="1"/>
                    <a:pt x="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1" name="Google Shape;781;p43"/>
            <p:cNvSpPr/>
            <p:nvPr/>
          </p:nvSpPr>
          <p:spPr>
            <a:xfrm>
              <a:off x="2463850" y="2285725"/>
              <a:ext cx="12800" cy="7000"/>
            </a:xfrm>
            <a:custGeom>
              <a:avLst/>
              <a:gdLst/>
              <a:ahLst/>
              <a:cxnLst/>
              <a:rect l="l" t="t" r="r" b="b"/>
              <a:pathLst>
                <a:path w="512" h="280" extrusionOk="0">
                  <a:moveTo>
                    <a:pt x="187" y="1"/>
                  </a:moveTo>
                  <a:cubicBezTo>
                    <a:pt x="168" y="1"/>
                    <a:pt x="150" y="4"/>
                    <a:pt x="133" y="12"/>
                  </a:cubicBezTo>
                  <a:cubicBezTo>
                    <a:pt x="0" y="62"/>
                    <a:pt x="171" y="239"/>
                    <a:pt x="234" y="264"/>
                  </a:cubicBezTo>
                  <a:cubicBezTo>
                    <a:pt x="261" y="275"/>
                    <a:pt x="284" y="280"/>
                    <a:pt x="305" y="280"/>
                  </a:cubicBezTo>
                  <a:cubicBezTo>
                    <a:pt x="366" y="280"/>
                    <a:pt x="407" y="238"/>
                    <a:pt x="473" y="201"/>
                  </a:cubicBezTo>
                  <a:cubicBezTo>
                    <a:pt x="511" y="182"/>
                    <a:pt x="473" y="125"/>
                    <a:pt x="442" y="106"/>
                  </a:cubicBezTo>
                  <a:cubicBezTo>
                    <a:pt x="369" y="75"/>
                    <a:pt x="274" y="1"/>
                    <a:pt x="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2" name="Google Shape;782;p43"/>
            <p:cNvSpPr/>
            <p:nvPr/>
          </p:nvSpPr>
          <p:spPr>
            <a:xfrm>
              <a:off x="2479450" y="2267475"/>
              <a:ext cx="10300" cy="8950"/>
            </a:xfrm>
            <a:custGeom>
              <a:avLst/>
              <a:gdLst/>
              <a:ahLst/>
              <a:cxnLst/>
              <a:rect l="l" t="t" r="r" b="b"/>
              <a:pathLst>
                <a:path w="412" h="358" extrusionOk="0">
                  <a:moveTo>
                    <a:pt x="125" y="0"/>
                  </a:moveTo>
                  <a:cubicBezTo>
                    <a:pt x="76" y="0"/>
                    <a:pt x="33" y="29"/>
                    <a:pt x="7" y="105"/>
                  </a:cubicBezTo>
                  <a:cubicBezTo>
                    <a:pt x="1" y="136"/>
                    <a:pt x="13" y="168"/>
                    <a:pt x="32" y="193"/>
                  </a:cubicBezTo>
                  <a:cubicBezTo>
                    <a:pt x="29" y="169"/>
                    <a:pt x="29" y="158"/>
                    <a:pt x="32" y="158"/>
                  </a:cubicBezTo>
                  <a:cubicBezTo>
                    <a:pt x="35" y="158"/>
                    <a:pt x="41" y="172"/>
                    <a:pt x="51" y="199"/>
                  </a:cubicBezTo>
                  <a:cubicBezTo>
                    <a:pt x="70" y="224"/>
                    <a:pt x="89" y="250"/>
                    <a:pt x="114" y="269"/>
                  </a:cubicBezTo>
                  <a:cubicBezTo>
                    <a:pt x="146" y="294"/>
                    <a:pt x="177" y="319"/>
                    <a:pt x="209" y="338"/>
                  </a:cubicBezTo>
                  <a:cubicBezTo>
                    <a:pt x="236" y="352"/>
                    <a:pt x="263" y="358"/>
                    <a:pt x="287" y="358"/>
                  </a:cubicBezTo>
                  <a:cubicBezTo>
                    <a:pt x="362" y="358"/>
                    <a:pt x="411" y="295"/>
                    <a:pt x="373" y="199"/>
                  </a:cubicBezTo>
                  <a:cubicBezTo>
                    <a:pt x="331" y="108"/>
                    <a:pt x="21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3" name="Google Shape;783;p43"/>
            <p:cNvSpPr/>
            <p:nvPr/>
          </p:nvSpPr>
          <p:spPr>
            <a:xfrm>
              <a:off x="2493950" y="2292375"/>
              <a:ext cx="5675" cy="4900"/>
            </a:xfrm>
            <a:custGeom>
              <a:avLst/>
              <a:gdLst/>
              <a:ahLst/>
              <a:cxnLst/>
              <a:rect l="l" t="t" r="r" b="b"/>
              <a:pathLst>
                <a:path w="227" h="196" extrusionOk="0">
                  <a:moveTo>
                    <a:pt x="79" y="0"/>
                  </a:moveTo>
                  <a:cubicBezTo>
                    <a:pt x="63" y="0"/>
                    <a:pt x="48" y="9"/>
                    <a:pt x="39" y="29"/>
                  </a:cubicBezTo>
                  <a:cubicBezTo>
                    <a:pt x="1" y="86"/>
                    <a:pt x="51" y="130"/>
                    <a:pt x="95" y="168"/>
                  </a:cubicBezTo>
                  <a:cubicBezTo>
                    <a:pt x="116" y="186"/>
                    <a:pt x="140" y="195"/>
                    <a:pt x="161" y="195"/>
                  </a:cubicBezTo>
                  <a:cubicBezTo>
                    <a:pt x="199" y="195"/>
                    <a:pt x="227" y="166"/>
                    <a:pt x="203" y="105"/>
                  </a:cubicBezTo>
                  <a:cubicBezTo>
                    <a:pt x="193" y="72"/>
                    <a:pt x="128" y="0"/>
                    <a:pt x="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4" name="Google Shape;784;p43"/>
            <p:cNvSpPr/>
            <p:nvPr/>
          </p:nvSpPr>
          <p:spPr>
            <a:xfrm>
              <a:off x="2482300" y="2300800"/>
              <a:ext cx="6925" cy="6675"/>
            </a:xfrm>
            <a:custGeom>
              <a:avLst/>
              <a:gdLst/>
              <a:ahLst/>
              <a:cxnLst/>
              <a:rect l="l" t="t" r="r" b="b"/>
              <a:pathLst>
                <a:path w="277" h="267" extrusionOk="0">
                  <a:moveTo>
                    <a:pt x="73" y="1"/>
                  </a:moveTo>
                  <a:cubicBezTo>
                    <a:pt x="28" y="1"/>
                    <a:pt x="1" y="42"/>
                    <a:pt x="13" y="83"/>
                  </a:cubicBezTo>
                  <a:cubicBezTo>
                    <a:pt x="13" y="90"/>
                    <a:pt x="13" y="96"/>
                    <a:pt x="13" y="102"/>
                  </a:cubicBezTo>
                  <a:cubicBezTo>
                    <a:pt x="32" y="184"/>
                    <a:pt x="101" y="254"/>
                    <a:pt x="183" y="266"/>
                  </a:cubicBezTo>
                  <a:cubicBezTo>
                    <a:pt x="186" y="266"/>
                    <a:pt x="188" y="267"/>
                    <a:pt x="190" y="267"/>
                  </a:cubicBezTo>
                  <a:cubicBezTo>
                    <a:pt x="277" y="267"/>
                    <a:pt x="264" y="158"/>
                    <a:pt x="227" y="109"/>
                  </a:cubicBezTo>
                  <a:lnTo>
                    <a:pt x="221" y="96"/>
                  </a:lnTo>
                  <a:cubicBezTo>
                    <a:pt x="189" y="46"/>
                    <a:pt x="139" y="8"/>
                    <a:pt x="82" y="1"/>
                  </a:cubicBezTo>
                  <a:cubicBezTo>
                    <a:pt x="79" y="1"/>
                    <a:pt x="76" y="1"/>
                    <a:pt x="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5" name="Google Shape;785;p43"/>
            <p:cNvSpPr/>
            <p:nvPr/>
          </p:nvSpPr>
          <p:spPr>
            <a:xfrm>
              <a:off x="2506575" y="2318400"/>
              <a:ext cx="9475" cy="8625"/>
            </a:xfrm>
            <a:custGeom>
              <a:avLst/>
              <a:gdLst/>
              <a:ahLst/>
              <a:cxnLst/>
              <a:rect l="l" t="t" r="r" b="b"/>
              <a:pathLst>
                <a:path w="379" h="345" extrusionOk="0">
                  <a:moveTo>
                    <a:pt x="92" y="1"/>
                  </a:moveTo>
                  <a:cubicBezTo>
                    <a:pt x="78" y="1"/>
                    <a:pt x="63" y="4"/>
                    <a:pt x="51" y="10"/>
                  </a:cubicBezTo>
                  <a:cubicBezTo>
                    <a:pt x="7" y="23"/>
                    <a:pt x="0" y="61"/>
                    <a:pt x="7" y="105"/>
                  </a:cubicBezTo>
                  <a:cubicBezTo>
                    <a:pt x="13" y="174"/>
                    <a:pt x="57" y="243"/>
                    <a:pt x="114" y="288"/>
                  </a:cubicBezTo>
                  <a:cubicBezTo>
                    <a:pt x="139" y="306"/>
                    <a:pt x="164" y="325"/>
                    <a:pt x="196" y="332"/>
                  </a:cubicBezTo>
                  <a:lnTo>
                    <a:pt x="234" y="344"/>
                  </a:lnTo>
                  <a:cubicBezTo>
                    <a:pt x="379" y="332"/>
                    <a:pt x="341" y="224"/>
                    <a:pt x="133" y="10"/>
                  </a:cubicBezTo>
                  <a:cubicBezTo>
                    <a:pt x="120" y="4"/>
                    <a:pt x="106" y="1"/>
                    <a:pt x="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6" name="Google Shape;786;p43"/>
            <p:cNvSpPr/>
            <p:nvPr/>
          </p:nvSpPr>
          <p:spPr>
            <a:xfrm>
              <a:off x="2355300" y="2314350"/>
              <a:ext cx="825" cy="625"/>
            </a:xfrm>
            <a:custGeom>
              <a:avLst/>
              <a:gdLst/>
              <a:ahLst/>
              <a:cxnLst/>
              <a:rect l="l" t="t" r="r" b="b"/>
              <a:pathLst>
                <a:path w="33" h="25" extrusionOk="0">
                  <a:moveTo>
                    <a:pt x="7" y="1"/>
                  </a:moveTo>
                  <a:cubicBezTo>
                    <a:pt x="1" y="1"/>
                    <a:pt x="26" y="25"/>
                    <a:pt x="31" y="25"/>
                  </a:cubicBezTo>
                  <a:cubicBezTo>
                    <a:pt x="33" y="25"/>
                    <a:pt x="31" y="21"/>
                    <a:pt x="22" y="8"/>
                  </a:cubicBezTo>
                  <a:cubicBezTo>
                    <a:pt x="13" y="3"/>
                    <a:pt x="9" y="1"/>
                    <a:pt x="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7" name="Google Shape;787;p43"/>
            <p:cNvSpPr/>
            <p:nvPr/>
          </p:nvSpPr>
          <p:spPr>
            <a:xfrm>
              <a:off x="2353475" y="2307075"/>
              <a:ext cx="9050" cy="9475"/>
            </a:xfrm>
            <a:custGeom>
              <a:avLst/>
              <a:gdLst/>
              <a:ahLst/>
              <a:cxnLst/>
              <a:rect l="l" t="t" r="r" b="b"/>
              <a:pathLst>
                <a:path w="362" h="379" extrusionOk="0">
                  <a:moveTo>
                    <a:pt x="118" y="1"/>
                  </a:moveTo>
                  <a:cubicBezTo>
                    <a:pt x="99" y="1"/>
                    <a:pt x="80" y="7"/>
                    <a:pt x="63" y="22"/>
                  </a:cubicBezTo>
                  <a:cubicBezTo>
                    <a:pt x="57" y="28"/>
                    <a:pt x="51" y="34"/>
                    <a:pt x="44" y="40"/>
                  </a:cubicBezTo>
                  <a:cubicBezTo>
                    <a:pt x="7" y="78"/>
                    <a:pt x="0" y="129"/>
                    <a:pt x="19" y="173"/>
                  </a:cubicBezTo>
                  <a:cubicBezTo>
                    <a:pt x="32" y="211"/>
                    <a:pt x="51" y="249"/>
                    <a:pt x="76" y="280"/>
                  </a:cubicBezTo>
                  <a:lnTo>
                    <a:pt x="95" y="299"/>
                  </a:lnTo>
                  <a:lnTo>
                    <a:pt x="126" y="324"/>
                  </a:lnTo>
                  <a:cubicBezTo>
                    <a:pt x="152" y="343"/>
                    <a:pt x="183" y="362"/>
                    <a:pt x="215" y="368"/>
                  </a:cubicBezTo>
                  <a:cubicBezTo>
                    <a:pt x="234" y="376"/>
                    <a:pt x="251" y="379"/>
                    <a:pt x="266" y="379"/>
                  </a:cubicBezTo>
                  <a:cubicBezTo>
                    <a:pt x="343" y="379"/>
                    <a:pt x="361" y="290"/>
                    <a:pt x="335" y="211"/>
                  </a:cubicBezTo>
                  <a:cubicBezTo>
                    <a:pt x="328" y="198"/>
                    <a:pt x="328" y="186"/>
                    <a:pt x="322" y="173"/>
                  </a:cubicBezTo>
                  <a:cubicBezTo>
                    <a:pt x="296" y="112"/>
                    <a:pt x="201" y="1"/>
                    <a:pt x="1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8" name="Google Shape;788;p43"/>
            <p:cNvSpPr/>
            <p:nvPr/>
          </p:nvSpPr>
          <p:spPr>
            <a:xfrm>
              <a:off x="2335350" y="2304250"/>
              <a:ext cx="10900" cy="7425"/>
            </a:xfrm>
            <a:custGeom>
              <a:avLst/>
              <a:gdLst/>
              <a:ahLst/>
              <a:cxnLst/>
              <a:rect l="l" t="t" r="r" b="b"/>
              <a:pathLst>
                <a:path w="436" h="297" extrusionOk="0">
                  <a:moveTo>
                    <a:pt x="149" y="0"/>
                  </a:moveTo>
                  <a:cubicBezTo>
                    <a:pt x="112" y="0"/>
                    <a:pt x="79" y="12"/>
                    <a:pt x="51" y="53"/>
                  </a:cubicBezTo>
                  <a:cubicBezTo>
                    <a:pt x="0" y="128"/>
                    <a:pt x="114" y="248"/>
                    <a:pt x="170" y="280"/>
                  </a:cubicBezTo>
                  <a:cubicBezTo>
                    <a:pt x="191" y="291"/>
                    <a:pt x="213" y="297"/>
                    <a:pt x="233" y="297"/>
                  </a:cubicBezTo>
                  <a:cubicBezTo>
                    <a:pt x="267" y="297"/>
                    <a:pt x="297" y="280"/>
                    <a:pt x="309" y="248"/>
                  </a:cubicBezTo>
                  <a:cubicBezTo>
                    <a:pt x="435" y="217"/>
                    <a:pt x="271" y="27"/>
                    <a:pt x="214" y="8"/>
                  </a:cubicBezTo>
                  <a:cubicBezTo>
                    <a:pt x="192" y="4"/>
                    <a:pt x="170" y="0"/>
                    <a:pt x="1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89" name="Google Shape;789;p43"/>
            <p:cNvSpPr/>
            <p:nvPr/>
          </p:nvSpPr>
          <p:spPr>
            <a:xfrm>
              <a:off x="2424750" y="2163250"/>
              <a:ext cx="5050" cy="6100"/>
            </a:xfrm>
            <a:custGeom>
              <a:avLst/>
              <a:gdLst/>
              <a:ahLst/>
              <a:cxnLst/>
              <a:rect l="l" t="t" r="r" b="b"/>
              <a:pathLst>
                <a:path w="202" h="244" extrusionOk="0">
                  <a:moveTo>
                    <a:pt x="52" y="1"/>
                  </a:moveTo>
                  <a:cubicBezTo>
                    <a:pt x="35" y="1"/>
                    <a:pt x="21" y="6"/>
                    <a:pt x="13" y="16"/>
                  </a:cubicBezTo>
                  <a:cubicBezTo>
                    <a:pt x="6" y="16"/>
                    <a:pt x="0" y="23"/>
                    <a:pt x="0" y="29"/>
                  </a:cubicBezTo>
                  <a:lnTo>
                    <a:pt x="0" y="42"/>
                  </a:lnTo>
                  <a:cubicBezTo>
                    <a:pt x="0" y="48"/>
                    <a:pt x="0" y="60"/>
                    <a:pt x="0" y="67"/>
                  </a:cubicBezTo>
                  <a:cubicBezTo>
                    <a:pt x="6" y="86"/>
                    <a:pt x="13" y="111"/>
                    <a:pt x="19" y="130"/>
                  </a:cubicBezTo>
                  <a:cubicBezTo>
                    <a:pt x="29" y="168"/>
                    <a:pt x="86" y="243"/>
                    <a:pt x="129" y="243"/>
                  </a:cubicBezTo>
                  <a:cubicBezTo>
                    <a:pt x="143" y="243"/>
                    <a:pt x="155" y="236"/>
                    <a:pt x="164" y="218"/>
                  </a:cubicBezTo>
                  <a:cubicBezTo>
                    <a:pt x="170" y="199"/>
                    <a:pt x="183" y="187"/>
                    <a:pt x="189" y="174"/>
                  </a:cubicBezTo>
                  <a:cubicBezTo>
                    <a:pt x="196" y="168"/>
                    <a:pt x="196" y="161"/>
                    <a:pt x="196" y="149"/>
                  </a:cubicBezTo>
                  <a:cubicBezTo>
                    <a:pt x="196" y="142"/>
                    <a:pt x="202" y="136"/>
                    <a:pt x="202" y="136"/>
                  </a:cubicBezTo>
                  <a:cubicBezTo>
                    <a:pt x="202" y="124"/>
                    <a:pt x="196" y="117"/>
                    <a:pt x="196" y="105"/>
                  </a:cubicBezTo>
                  <a:cubicBezTo>
                    <a:pt x="196" y="98"/>
                    <a:pt x="189" y="92"/>
                    <a:pt x="189" y="86"/>
                  </a:cubicBezTo>
                  <a:cubicBezTo>
                    <a:pt x="183" y="79"/>
                    <a:pt x="177" y="67"/>
                    <a:pt x="170" y="60"/>
                  </a:cubicBezTo>
                  <a:cubicBezTo>
                    <a:pt x="164" y="54"/>
                    <a:pt x="158" y="54"/>
                    <a:pt x="158" y="48"/>
                  </a:cubicBezTo>
                  <a:cubicBezTo>
                    <a:pt x="125" y="19"/>
                    <a:pt x="83" y="1"/>
                    <a:pt x="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0" name="Google Shape;790;p43"/>
            <p:cNvSpPr/>
            <p:nvPr/>
          </p:nvSpPr>
          <p:spPr>
            <a:xfrm>
              <a:off x="2404600" y="2166325"/>
              <a:ext cx="6300" cy="7250"/>
            </a:xfrm>
            <a:custGeom>
              <a:avLst/>
              <a:gdLst/>
              <a:ahLst/>
              <a:cxnLst/>
              <a:rect l="l" t="t" r="r" b="b"/>
              <a:pathLst>
                <a:path w="252" h="290" extrusionOk="0">
                  <a:moveTo>
                    <a:pt x="125" y="0"/>
                  </a:moveTo>
                  <a:cubicBezTo>
                    <a:pt x="123" y="0"/>
                    <a:pt x="121" y="0"/>
                    <a:pt x="119" y="1"/>
                  </a:cubicBezTo>
                  <a:cubicBezTo>
                    <a:pt x="93" y="1"/>
                    <a:pt x="68" y="7"/>
                    <a:pt x="49" y="13"/>
                  </a:cubicBezTo>
                  <a:cubicBezTo>
                    <a:pt x="18" y="19"/>
                    <a:pt x="5" y="45"/>
                    <a:pt x="5" y="70"/>
                  </a:cubicBezTo>
                  <a:cubicBezTo>
                    <a:pt x="5" y="76"/>
                    <a:pt x="5" y="83"/>
                    <a:pt x="5" y="83"/>
                  </a:cubicBezTo>
                  <a:cubicBezTo>
                    <a:pt x="0" y="151"/>
                    <a:pt x="108" y="289"/>
                    <a:pt x="183" y="289"/>
                  </a:cubicBezTo>
                  <a:cubicBezTo>
                    <a:pt x="206" y="289"/>
                    <a:pt x="225" y="277"/>
                    <a:pt x="238" y="247"/>
                  </a:cubicBezTo>
                  <a:cubicBezTo>
                    <a:pt x="251" y="202"/>
                    <a:pt x="251" y="158"/>
                    <a:pt x="232" y="120"/>
                  </a:cubicBezTo>
                  <a:cubicBezTo>
                    <a:pt x="226" y="72"/>
                    <a:pt x="179" y="0"/>
                    <a:pt x="1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1" name="Google Shape;791;p43"/>
            <p:cNvSpPr/>
            <p:nvPr/>
          </p:nvSpPr>
          <p:spPr>
            <a:xfrm>
              <a:off x="2416800" y="2185425"/>
              <a:ext cx="7800" cy="7075"/>
            </a:xfrm>
            <a:custGeom>
              <a:avLst/>
              <a:gdLst/>
              <a:ahLst/>
              <a:cxnLst/>
              <a:rect l="l" t="t" r="r" b="b"/>
              <a:pathLst>
                <a:path w="312" h="283" extrusionOk="0">
                  <a:moveTo>
                    <a:pt x="153" y="1"/>
                  </a:moveTo>
                  <a:cubicBezTo>
                    <a:pt x="138" y="1"/>
                    <a:pt x="124" y="6"/>
                    <a:pt x="110" y="19"/>
                  </a:cubicBezTo>
                  <a:cubicBezTo>
                    <a:pt x="104" y="25"/>
                    <a:pt x="97" y="31"/>
                    <a:pt x="91" y="38"/>
                  </a:cubicBezTo>
                  <a:cubicBezTo>
                    <a:pt x="0" y="109"/>
                    <a:pt x="149" y="282"/>
                    <a:pt x="245" y="282"/>
                  </a:cubicBezTo>
                  <a:cubicBezTo>
                    <a:pt x="276" y="282"/>
                    <a:pt x="301" y="265"/>
                    <a:pt x="312" y="220"/>
                  </a:cubicBezTo>
                  <a:cubicBezTo>
                    <a:pt x="312" y="202"/>
                    <a:pt x="312" y="176"/>
                    <a:pt x="312" y="164"/>
                  </a:cubicBezTo>
                  <a:cubicBezTo>
                    <a:pt x="296" y="112"/>
                    <a:pt x="221" y="1"/>
                    <a:pt x="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2" name="Google Shape;792;p43"/>
            <p:cNvSpPr/>
            <p:nvPr/>
          </p:nvSpPr>
          <p:spPr>
            <a:xfrm>
              <a:off x="2442725" y="2185700"/>
              <a:ext cx="8225" cy="8075"/>
            </a:xfrm>
            <a:custGeom>
              <a:avLst/>
              <a:gdLst/>
              <a:ahLst/>
              <a:cxnLst/>
              <a:rect l="l" t="t" r="r" b="b"/>
              <a:pathLst>
                <a:path w="329" h="323" extrusionOk="0">
                  <a:moveTo>
                    <a:pt x="76" y="0"/>
                  </a:moveTo>
                  <a:cubicBezTo>
                    <a:pt x="49" y="0"/>
                    <a:pt x="25" y="18"/>
                    <a:pt x="19" y="45"/>
                  </a:cubicBezTo>
                  <a:cubicBezTo>
                    <a:pt x="0" y="71"/>
                    <a:pt x="0" y="96"/>
                    <a:pt x="19" y="121"/>
                  </a:cubicBezTo>
                  <a:cubicBezTo>
                    <a:pt x="39" y="202"/>
                    <a:pt x="128" y="323"/>
                    <a:pt x="214" y="323"/>
                  </a:cubicBezTo>
                  <a:cubicBezTo>
                    <a:pt x="236" y="323"/>
                    <a:pt x="257" y="315"/>
                    <a:pt x="278" y="298"/>
                  </a:cubicBezTo>
                  <a:cubicBezTo>
                    <a:pt x="328" y="254"/>
                    <a:pt x="309" y="184"/>
                    <a:pt x="271" y="127"/>
                  </a:cubicBezTo>
                  <a:cubicBezTo>
                    <a:pt x="271" y="121"/>
                    <a:pt x="265" y="121"/>
                    <a:pt x="265" y="115"/>
                  </a:cubicBezTo>
                  <a:cubicBezTo>
                    <a:pt x="240" y="83"/>
                    <a:pt x="208" y="52"/>
                    <a:pt x="170" y="27"/>
                  </a:cubicBezTo>
                  <a:cubicBezTo>
                    <a:pt x="145" y="14"/>
                    <a:pt x="120" y="1"/>
                    <a:pt x="88" y="1"/>
                  </a:cubicBezTo>
                  <a:cubicBezTo>
                    <a:pt x="84" y="0"/>
                    <a:pt x="80" y="0"/>
                    <a:pt x="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793" name="Google Shape;793;p43"/>
          <p:cNvGrpSpPr/>
          <p:nvPr/>
        </p:nvGrpSpPr>
        <p:grpSpPr>
          <a:xfrm>
            <a:off x="10470025" y="658237"/>
            <a:ext cx="1123339" cy="870552"/>
            <a:chOff x="1891175" y="2586225"/>
            <a:chExt cx="212100" cy="164375"/>
          </a:xfrm>
        </p:grpSpPr>
        <p:sp>
          <p:nvSpPr>
            <p:cNvPr id="794" name="Google Shape;794;p43"/>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5" name="Google Shape;795;p43"/>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6" name="Google Shape;796;p43"/>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7" name="Google Shape;797;p43"/>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8" name="Google Shape;798;p43"/>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799" name="Google Shape;799;p43"/>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0" name="Google Shape;800;p43"/>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1" name="Google Shape;801;p43"/>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2" name="Google Shape;802;p43"/>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3" name="Google Shape;803;p43"/>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4" name="Google Shape;804;p43"/>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5" name="Google Shape;805;p43"/>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6" name="Google Shape;806;p43"/>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7" name="Google Shape;807;p43"/>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8" name="Google Shape;808;p43"/>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09" name="Google Shape;809;p43"/>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0" name="Google Shape;810;p43"/>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1" name="Google Shape;811;p43"/>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2" name="Google Shape;812;p43"/>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813" name="Google Shape;813;p43"/>
          <p:cNvGrpSpPr/>
          <p:nvPr/>
        </p:nvGrpSpPr>
        <p:grpSpPr>
          <a:xfrm rot="5400000">
            <a:off x="-472516" y="3113951"/>
            <a:ext cx="964591" cy="2467401"/>
            <a:chOff x="2508475" y="2379100"/>
            <a:chExt cx="147125" cy="376350"/>
          </a:xfrm>
        </p:grpSpPr>
        <p:sp>
          <p:nvSpPr>
            <p:cNvPr id="814" name="Google Shape;814;p43"/>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5" name="Google Shape;815;p43"/>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6" name="Google Shape;816;p43"/>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7" name="Google Shape;817;p43"/>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8" name="Google Shape;818;p43"/>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19" name="Google Shape;819;p43"/>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0" name="Google Shape;820;p43"/>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1" name="Google Shape;821;p43"/>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2" name="Google Shape;822;p43"/>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3" name="Google Shape;823;p43"/>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4" name="Google Shape;824;p43"/>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5" name="Google Shape;825;p43"/>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6" name="Google Shape;826;p43"/>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7" name="Google Shape;827;p43"/>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8" name="Google Shape;828;p43"/>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29" name="Google Shape;829;p43"/>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0" name="Google Shape;830;p43"/>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1" name="Google Shape;831;p43"/>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2" name="Google Shape;832;p43"/>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3" name="Google Shape;833;p43"/>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4" name="Google Shape;834;p43"/>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5" name="Google Shape;835;p43"/>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6" name="Google Shape;836;p43"/>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7" name="Google Shape;837;p43"/>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8" name="Google Shape;838;p43"/>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839" name="Google Shape;839;p43"/>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40"/>
        <p:cNvGrpSpPr/>
        <p:nvPr/>
      </p:nvGrpSpPr>
      <p:grpSpPr>
        <a:xfrm>
          <a:off x="0" y="0"/>
          <a:ext cx="0" cy="0"/>
          <a:chOff x="0" y="0"/>
          <a:chExt cx="0" cy="0"/>
        </a:xfrm>
      </p:grpSpPr>
      <p:sp>
        <p:nvSpPr>
          <p:cNvPr id="1341" name="Google Shape;1341;p49"/>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342" name="Google Shape;1342;p49"/>
          <p:cNvSpPr txBox="1">
            <a:spLocks noGrp="1"/>
          </p:cNvSpPr>
          <p:nvPr>
            <p:ph type="body" idx="1"/>
          </p:nvPr>
        </p:nvSpPr>
        <p:spPr>
          <a:xfrm>
            <a:off x="960000" y="1522600"/>
            <a:ext cx="10200000" cy="4239200"/>
          </a:xfrm>
          <a:prstGeom prst="rect">
            <a:avLst/>
          </a:prstGeom>
          <a:noFill/>
          <a:ln>
            <a:noFill/>
          </a:ln>
        </p:spPr>
        <p:txBody>
          <a:bodyPr spcFirstLastPara="1" wrap="square" lIns="91425" tIns="91425" rIns="91425" bIns="91425" anchor="t" anchorCtr="0">
            <a:noAutofit/>
          </a:bodyPr>
          <a:lstStyle>
            <a:lvl1pPr marL="457200" lvl="0" indent="-298450" algn="l">
              <a:lnSpc>
                <a:spcPct val="115000"/>
              </a:lnSpc>
              <a:spcBef>
                <a:spcPts val="0"/>
              </a:spcBef>
              <a:spcAft>
                <a:spcPts val="0"/>
              </a:spcAft>
              <a:buClr>
                <a:srgbClr val="1D2542"/>
              </a:buClr>
              <a:buSzPts val="1100"/>
              <a:buFont typeface="Lato"/>
              <a:buAutoNum type="arabicPeriod"/>
              <a:defRPr sz="1600"/>
            </a:lvl1pPr>
            <a:lvl2pPr marL="914400" lvl="1" indent="-298450" algn="l">
              <a:lnSpc>
                <a:spcPct val="115000"/>
              </a:lnSpc>
              <a:spcBef>
                <a:spcPts val="2133"/>
              </a:spcBef>
              <a:spcAft>
                <a:spcPts val="0"/>
              </a:spcAft>
              <a:buClr>
                <a:srgbClr val="1D2542"/>
              </a:buClr>
              <a:buSzPts val="1100"/>
              <a:buFont typeface="Arial"/>
              <a:buAutoNum type="alphaLcPeriod"/>
              <a:defRPr sz="1600"/>
            </a:lvl2pPr>
            <a:lvl3pPr marL="1371600" lvl="2" indent="-298450" algn="l">
              <a:lnSpc>
                <a:spcPct val="115000"/>
              </a:lnSpc>
              <a:spcBef>
                <a:spcPts val="2133"/>
              </a:spcBef>
              <a:spcAft>
                <a:spcPts val="0"/>
              </a:spcAft>
              <a:buClr>
                <a:srgbClr val="1D2542"/>
              </a:buClr>
              <a:buSzPts val="1100"/>
              <a:buFont typeface="Arial"/>
              <a:buAutoNum type="romanLcPeriod"/>
              <a:defRPr sz="1600"/>
            </a:lvl3pPr>
            <a:lvl4pPr marL="1828800" lvl="3" indent="-298450" algn="l">
              <a:lnSpc>
                <a:spcPct val="115000"/>
              </a:lnSpc>
              <a:spcBef>
                <a:spcPts val="2133"/>
              </a:spcBef>
              <a:spcAft>
                <a:spcPts val="0"/>
              </a:spcAft>
              <a:buClr>
                <a:srgbClr val="1D2542"/>
              </a:buClr>
              <a:buSzPts val="1100"/>
              <a:buFont typeface="Arial"/>
              <a:buAutoNum type="arabicPeriod"/>
              <a:defRPr sz="1600"/>
            </a:lvl4pPr>
            <a:lvl5pPr marL="2286000" lvl="4" indent="-298450" algn="l">
              <a:lnSpc>
                <a:spcPct val="115000"/>
              </a:lnSpc>
              <a:spcBef>
                <a:spcPts val="2133"/>
              </a:spcBef>
              <a:spcAft>
                <a:spcPts val="0"/>
              </a:spcAft>
              <a:buClr>
                <a:srgbClr val="1D2542"/>
              </a:buClr>
              <a:buSzPts val="1100"/>
              <a:buFont typeface="Arial"/>
              <a:buAutoNum type="alphaLcPeriod"/>
              <a:defRPr sz="1600"/>
            </a:lvl5pPr>
            <a:lvl6pPr marL="2743200" lvl="5" indent="-298450" algn="l">
              <a:lnSpc>
                <a:spcPct val="115000"/>
              </a:lnSpc>
              <a:spcBef>
                <a:spcPts val="2133"/>
              </a:spcBef>
              <a:spcAft>
                <a:spcPts val="0"/>
              </a:spcAft>
              <a:buClr>
                <a:srgbClr val="1D2542"/>
              </a:buClr>
              <a:buSzPts val="1100"/>
              <a:buFont typeface="Arial"/>
              <a:buAutoNum type="romanLcPeriod"/>
              <a:defRPr sz="1600"/>
            </a:lvl6pPr>
            <a:lvl7pPr marL="3200400" lvl="6" indent="-298450" algn="l">
              <a:lnSpc>
                <a:spcPct val="115000"/>
              </a:lnSpc>
              <a:spcBef>
                <a:spcPts val="2133"/>
              </a:spcBef>
              <a:spcAft>
                <a:spcPts val="0"/>
              </a:spcAft>
              <a:buClr>
                <a:srgbClr val="1D2542"/>
              </a:buClr>
              <a:buSzPts val="1100"/>
              <a:buFont typeface="Arial"/>
              <a:buAutoNum type="arabicPeriod"/>
              <a:defRPr sz="1600"/>
            </a:lvl7pPr>
            <a:lvl8pPr marL="3657600" lvl="7" indent="-298450" algn="l">
              <a:lnSpc>
                <a:spcPct val="115000"/>
              </a:lnSpc>
              <a:spcBef>
                <a:spcPts val="2133"/>
              </a:spcBef>
              <a:spcAft>
                <a:spcPts val="0"/>
              </a:spcAft>
              <a:buClr>
                <a:srgbClr val="1D2542"/>
              </a:buClr>
              <a:buSzPts val="1100"/>
              <a:buFont typeface="Arial"/>
              <a:buAutoNum type="alphaLcPeriod"/>
              <a:defRPr sz="1600"/>
            </a:lvl8pPr>
            <a:lvl9pPr marL="4114800" lvl="8" indent="-298450" algn="l">
              <a:lnSpc>
                <a:spcPct val="115000"/>
              </a:lnSpc>
              <a:spcBef>
                <a:spcPts val="2133"/>
              </a:spcBef>
              <a:spcAft>
                <a:spcPts val="2133"/>
              </a:spcAft>
              <a:buClr>
                <a:srgbClr val="1D2542"/>
              </a:buClr>
              <a:buSzPts val="1100"/>
              <a:buFont typeface="Arial"/>
              <a:buAutoNum type="romanLcPeriod"/>
              <a:defRPr sz="1600"/>
            </a:lvl9pPr>
          </a:lstStyle>
          <a:p>
            <a:endParaRPr/>
          </a:p>
        </p:txBody>
      </p:sp>
      <p:grpSp>
        <p:nvGrpSpPr>
          <p:cNvPr id="1343" name="Google Shape;1343;p49"/>
          <p:cNvGrpSpPr/>
          <p:nvPr/>
        </p:nvGrpSpPr>
        <p:grpSpPr>
          <a:xfrm>
            <a:off x="11348439" y="125955"/>
            <a:ext cx="1301576" cy="1009312"/>
            <a:chOff x="1982250" y="2295975"/>
            <a:chExt cx="334825" cy="259650"/>
          </a:xfrm>
        </p:grpSpPr>
        <p:sp>
          <p:nvSpPr>
            <p:cNvPr id="1344" name="Google Shape;1344;p49"/>
            <p:cNvSpPr/>
            <p:nvPr/>
          </p:nvSpPr>
          <p:spPr>
            <a:xfrm>
              <a:off x="1982250" y="2295975"/>
              <a:ext cx="334825" cy="259650"/>
            </a:xfrm>
            <a:custGeom>
              <a:avLst/>
              <a:gdLst/>
              <a:ahLst/>
              <a:cxnLst/>
              <a:rect l="l" t="t" r="r" b="b"/>
              <a:pathLst>
                <a:path w="13393" h="10386" extrusionOk="0">
                  <a:moveTo>
                    <a:pt x="7902" y="0"/>
                  </a:moveTo>
                  <a:cubicBezTo>
                    <a:pt x="3449" y="0"/>
                    <a:pt x="0" y="4648"/>
                    <a:pt x="2601" y="8721"/>
                  </a:cubicBezTo>
                  <a:cubicBezTo>
                    <a:pt x="3365" y="9917"/>
                    <a:pt x="4775" y="10385"/>
                    <a:pt x="6270" y="10385"/>
                  </a:cubicBezTo>
                  <a:cubicBezTo>
                    <a:pt x="8000" y="10385"/>
                    <a:pt x="9844" y="9760"/>
                    <a:pt x="10933" y="8911"/>
                  </a:cubicBezTo>
                  <a:cubicBezTo>
                    <a:pt x="13153" y="7182"/>
                    <a:pt x="13392" y="1222"/>
                    <a:pt x="9577" y="220"/>
                  </a:cubicBezTo>
                  <a:cubicBezTo>
                    <a:pt x="9010" y="70"/>
                    <a:pt x="8448" y="0"/>
                    <a:pt x="7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45" name="Google Shape;1345;p49"/>
            <p:cNvSpPr/>
            <p:nvPr/>
          </p:nvSpPr>
          <p:spPr>
            <a:xfrm>
              <a:off x="2216125" y="2397450"/>
              <a:ext cx="12500" cy="10625"/>
            </a:xfrm>
            <a:custGeom>
              <a:avLst/>
              <a:gdLst/>
              <a:ahLst/>
              <a:cxnLst/>
              <a:rect l="l" t="t" r="r" b="b"/>
              <a:pathLst>
                <a:path w="500" h="425" extrusionOk="0">
                  <a:moveTo>
                    <a:pt x="341" y="0"/>
                  </a:moveTo>
                  <a:cubicBezTo>
                    <a:pt x="243" y="0"/>
                    <a:pt x="145" y="78"/>
                    <a:pt x="89" y="159"/>
                  </a:cubicBezTo>
                  <a:cubicBezTo>
                    <a:pt x="39" y="235"/>
                    <a:pt x="1" y="348"/>
                    <a:pt x="102" y="405"/>
                  </a:cubicBezTo>
                  <a:cubicBezTo>
                    <a:pt x="121" y="418"/>
                    <a:pt x="152" y="424"/>
                    <a:pt x="178" y="424"/>
                  </a:cubicBezTo>
                  <a:cubicBezTo>
                    <a:pt x="304" y="411"/>
                    <a:pt x="405" y="317"/>
                    <a:pt x="424" y="191"/>
                  </a:cubicBezTo>
                  <a:cubicBezTo>
                    <a:pt x="474" y="121"/>
                    <a:pt x="499" y="46"/>
                    <a:pt x="411" y="14"/>
                  </a:cubicBezTo>
                  <a:cubicBezTo>
                    <a:pt x="388" y="4"/>
                    <a:pt x="365" y="0"/>
                    <a:pt x="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46" name="Google Shape;1346;p49"/>
            <p:cNvSpPr/>
            <p:nvPr/>
          </p:nvSpPr>
          <p:spPr>
            <a:xfrm>
              <a:off x="2233075" y="2395575"/>
              <a:ext cx="19350" cy="12500"/>
            </a:xfrm>
            <a:custGeom>
              <a:avLst/>
              <a:gdLst/>
              <a:ahLst/>
              <a:cxnLst/>
              <a:rect l="l" t="t" r="r" b="b"/>
              <a:pathLst>
                <a:path w="774" h="500" extrusionOk="0">
                  <a:moveTo>
                    <a:pt x="615" y="1"/>
                  </a:moveTo>
                  <a:cubicBezTo>
                    <a:pt x="441" y="1"/>
                    <a:pt x="234" y="117"/>
                    <a:pt x="118" y="234"/>
                  </a:cubicBezTo>
                  <a:cubicBezTo>
                    <a:pt x="1" y="346"/>
                    <a:pt x="23" y="500"/>
                    <a:pt x="135" y="500"/>
                  </a:cubicBezTo>
                  <a:cubicBezTo>
                    <a:pt x="168" y="500"/>
                    <a:pt x="209" y="486"/>
                    <a:pt x="256" y="455"/>
                  </a:cubicBezTo>
                  <a:lnTo>
                    <a:pt x="256" y="455"/>
                  </a:lnTo>
                  <a:cubicBezTo>
                    <a:pt x="219" y="480"/>
                    <a:pt x="364" y="493"/>
                    <a:pt x="389" y="493"/>
                  </a:cubicBezTo>
                  <a:cubicBezTo>
                    <a:pt x="540" y="474"/>
                    <a:pt x="666" y="379"/>
                    <a:pt x="729" y="247"/>
                  </a:cubicBezTo>
                  <a:cubicBezTo>
                    <a:pt x="774" y="146"/>
                    <a:pt x="767" y="1"/>
                    <a:pt x="629" y="1"/>
                  </a:cubicBezTo>
                  <a:cubicBezTo>
                    <a:pt x="624" y="1"/>
                    <a:pt x="620" y="1"/>
                    <a:pt x="6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47" name="Google Shape;1347;p49"/>
            <p:cNvSpPr/>
            <p:nvPr/>
          </p:nvSpPr>
          <p:spPr>
            <a:xfrm>
              <a:off x="2243100" y="2417525"/>
              <a:ext cx="11375" cy="10950"/>
            </a:xfrm>
            <a:custGeom>
              <a:avLst/>
              <a:gdLst/>
              <a:ahLst/>
              <a:cxnLst/>
              <a:rect l="l" t="t" r="r" b="b"/>
              <a:pathLst>
                <a:path w="455" h="438" extrusionOk="0">
                  <a:moveTo>
                    <a:pt x="322" y="1"/>
                  </a:moveTo>
                  <a:cubicBezTo>
                    <a:pt x="181" y="1"/>
                    <a:pt x="71" y="174"/>
                    <a:pt x="32" y="290"/>
                  </a:cubicBezTo>
                  <a:cubicBezTo>
                    <a:pt x="0" y="390"/>
                    <a:pt x="66" y="437"/>
                    <a:pt x="141" y="437"/>
                  </a:cubicBezTo>
                  <a:cubicBezTo>
                    <a:pt x="171" y="437"/>
                    <a:pt x="201" y="430"/>
                    <a:pt x="228" y="416"/>
                  </a:cubicBezTo>
                  <a:cubicBezTo>
                    <a:pt x="322" y="372"/>
                    <a:pt x="455" y="233"/>
                    <a:pt x="417" y="107"/>
                  </a:cubicBezTo>
                  <a:cubicBezTo>
                    <a:pt x="417" y="107"/>
                    <a:pt x="410" y="107"/>
                    <a:pt x="410" y="100"/>
                  </a:cubicBezTo>
                  <a:cubicBezTo>
                    <a:pt x="429" y="63"/>
                    <a:pt x="436" y="25"/>
                    <a:pt x="385" y="12"/>
                  </a:cubicBezTo>
                  <a:cubicBezTo>
                    <a:pt x="364" y="4"/>
                    <a:pt x="343"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48" name="Google Shape;1348;p49"/>
            <p:cNvSpPr/>
            <p:nvPr/>
          </p:nvSpPr>
          <p:spPr>
            <a:xfrm>
              <a:off x="2222600" y="2420625"/>
              <a:ext cx="11525" cy="7525"/>
            </a:xfrm>
            <a:custGeom>
              <a:avLst/>
              <a:gdLst/>
              <a:ahLst/>
              <a:cxnLst/>
              <a:rect l="l" t="t" r="r" b="b"/>
              <a:pathLst>
                <a:path w="461" h="301" extrusionOk="0">
                  <a:moveTo>
                    <a:pt x="309" y="0"/>
                  </a:moveTo>
                  <a:cubicBezTo>
                    <a:pt x="291" y="0"/>
                    <a:pt x="271" y="5"/>
                    <a:pt x="253" y="14"/>
                  </a:cubicBezTo>
                  <a:lnTo>
                    <a:pt x="228" y="27"/>
                  </a:lnTo>
                  <a:cubicBezTo>
                    <a:pt x="152" y="58"/>
                    <a:pt x="1" y="229"/>
                    <a:pt x="127" y="292"/>
                  </a:cubicBezTo>
                  <a:cubicBezTo>
                    <a:pt x="140" y="298"/>
                    <a:pt x="154" y="300"/>
                    <a:pt x="168" y="300"/>
                  </a:cubicBezTo>
                  <a:cubicBezTo>
                    <a:pt x="212" y="300"/>
                    <a:pt x="257" y="275"/>
                    <a:pt x="291" y="260"/>
                  </a:cubicBezTo>
                  <a:cubicBezTo>
                    <a:pt x="341" y="241"/>
                    <a:pt x="461" y="121"/>
                    <a:pt x="392" y="65"/>
                  </a:cubicBezTo>
                  <a:cubicBezTo>
                    <a:pt x="382" y="57"/>
                    <a:pt x="376" y="53"/>
                    <a:pt x="372" y="51"/>
                  </a:cubicBezTo>
                  <a:lnTo>
                    <a:pt x="372" y="51"/>
                  </a:lnTo>
                  <a:cubicBezTo>
                    <a:pt x="369" y="15"/>
                    <a:pt x="341" y="0"/>
                    <a:pt x="30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49" name="Google Shape;1349;p49"/>
            <p:cNvSpPr/>
            <p:nvPr/>
          </p:nvSpPr>
          <p:spPr>
            <a:xfrm>
              <a:off x="2236925" y="2343625"/>
              <a:ext cx="10325" cy="9725"/>
            </a:xfrm>
            <a:custGeom>
              <a:avLst/>
              <a:gdLst/>
              <a:ahLst/>
              <a:cxnLst/>
              <a:rect l="l" t="t" r="r" b="b"/>
              <a:pathLst>
                <a:path w="413" h="389" extrusionOk="0">
                  <a:moveTo>
                    <a:pt x="306" y="1"/>
                  </a:moveTo>
                  <a:cubicBezTo>
                    <a:pt x="188" y="1"/>
                    <a:pt x="0" y="131"/>
                    <a:pt x="46" y="288"/>
                  </a:cubicBezTo>
                  <a:cubicBezTo>
                    <a:pt x="52" y="307"/>
                    <a:pt x="58" y="326"/>
                    <a:pt x="71" y="338"/>
                  </a:cubicBezTo>
                  <a:cubicBezTo>
                    <a:pt x="91" y="374"/>
                    <a:pt x="120" y="389"/>
                    <a:pt x="152" y="389"/>
                  </a:cubicBezTo>
                  <a:cubicBezTo>
                    <a:pt x="233" y="389"/>
                    <a:pt x="332" y="300"/>
                    <a:pt x="355" y="237"/>
                  </a:cubicBezTo>
                  <a:cubicBezTo>
                    <a:pt x="367" y="199"/>
                    <a:pt x="380" y="162"/>
                    <a:pt x="393" y="124"/>
                  </a:cubicBezTo>
                  <a:cubicBezTo>
                    <a:pt x="412" y="37"/>
                    <a:pt x="369" y="1"/>
                    <a:pt x="30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0" name="Google Shape;1350;p49"/>
            <p:cNvSpPr/>
            <p:nvPr/>
          </p:nvSpPr>
          <p:spPr>
            <a:xfrm>
              <a:off x="2199750" y="2495950"/>
              <a:ext cx="11700" cy="8150"/>
            </a:xfrm>
            <a:custGeom>
              <a:avLst/>
              <a:gdLst/>
              <a:ahLst/>
              <a:cxnLst/>
              <a:rect l="l" t="t" r="r" b="b"/>
              <a:pathLst>
                <a:path w="468" h="326" extrusionOk="0">
                  <a:moveTo>
                    <a:pt x="329" y="1"/>
                  </a:moveTo>
                  <a:cubicBezTo>
                    <a:pt x="315" y="1"/>
                    <a:pt x="299" y="4"/>
                    <a:pt x="284" y="10"/>
                  </a:cubicBezTo>
                  <a:cubicBezTo>
                    <a:pt x="208" y="48"/>
                    <a:pt x="0" y="325"/>
                    <a:pt x="208" y="325"/>
                  </a:cubicBezTo>
                  <a:cubicBezTo>
                    <a:pt x="309" y="306"/>
                    <a:pt x="391" y="243"/>
                    <a:pt x="442" y="155"/>
                  </a:cubicBezTo>
                  <a:cubicBezTo>
                    <a:pt x="468" y="75"/>
                    <a:pt x="406" y="1"/>
                    <a:pt x="3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1" name="Google Shape;1351;p49"/>
            <p:cNvSpPr/>
            <p:nvPr/>
          </p:nvSpPr>
          <p:spPr>
            <a:xfrm>
              <a:off x="2243875" y="2463375"/>
              <a:ext cx="13450" cy="13550"/>
            </a:xfrm>
            <a:custGeom>
              <a:avLst/>
              <a:gdLst/>
              <a:ahLst/>
              <a:cxnLst/>
              <a:rect l="l" t="t" r="r" b="b"/>
              <a:pathLst>
                <a:path w="538" h="542" extrusionOk="0">
                  <a:moveTo>
                    <a:pt x="396" y="0"/>
                  </a:moveTo>
                  <a:cubicBezTo>
                    <a:pt x="225" y="0"/>
                    <a:pt x="83" y="221"/>
                    <a:pt x="39" y="354"/>
                  </a:cubicBezTo>
                  <a:cubicBezTo>
                    <a:pt x="0" y="465"/>
                    <a:pt x="78" y="541"/>
                    <a:pt x="179" y="541"/>
                  </a:cubicBezTo>
                  <a:cubicBezTo>
                    <a:pt x="193" y="541"/>
                    <a:pt x="207" y="540"/>
                    <a:pt x="222" y="537"/>
                  </a:cubicBezTo>
                  <a:cubicBezTo>
                    <a:pt x="266" y="518"/>
                    <a:pt x="310" y="499"/>
                    <a:pt x="354" y="468"/>
                  </a:cubicBezTo>
                  <a:cubicBezTo>
                    <a:pt x="373" y="455"/>
                    <a:pt x="392" y="436"/>
                    <a:pt x="411" y="417"/>
                  </a:cubicBezTo>
                  <a:cubicBezTo>
                    <a:pt x="442" y="386"/>
                    <a:pt x="474" y="348"/>
                    <a:pt x="493" y="304"/>
                  </a:cubicBezTo>
                  <a:lnTo>
                    <a:pt x="493" y="297"/>
                  </a:lnTo>
                  <a:cubicBezTo>
                    <a:pt x="499" y="291"/>
                    <a:pt x="499" y="278"/>
                    <a:pt x="499" y="272"/>
                  </a:cubicBezTo>
                  <a:cubicBezTo>
                    <a:pt x="512" y="240"/>
                    <a:pt x="524" y="215"/>
                    <a:pt x="524" y="184"/>
                  </a:cubicBezTo>
                  <a:cubicBezTo>
                    <a:pt x="524" y="177"/>
                    <a:pt x="524" y="177"/>
                    <a:pt x="524" y="171"/>
                  </a:cubicBezTo>
                  <a:lnTo>
                    <a:pt x="524" y="140"/>
                  </a:lnTo>
                  <a:cubicBezTo>
                    <a:pt x="537" y="89"/>
                    <a:pt x="518" y="39"/>
                    <a:pt x="468" y="13"/>
                  </a:cubicBezTo>
                  <a:cubicBezTo>
                    <a:pt x="443" y="4"/>
                    <a:pt x="419" y="0"/>
                    <a:pt x="3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2" name="Google Shape;1352;p49"/>
            <p:cNvSpPr/>
            <p:nvPr/>
          </p:nvSpPr>
          <p:spPr>
            <a:xfrm>
              <a:off x="2054675" y="2425375"/>
              <a:ext cx="11850" cy="11225"/>
            </a:xfrm>
            <a:custGeom>
              <a:avLst/>
              <a:gdLst/>
              <a:ahLst/>
              <a:cxnLst/>
              <a:rect l="l" t="t" r="r" b="b"/>
              <a:pathLst>
                <a:path w="474" h="449" extrusionOk="0">
                  <a:moveTo>
                    <a:pt x="348" y="1"/>
                  </a:moveTo>
                  <a:cubicBezTo>
                    <a:pt x="215" y="13"/>
                    <a:pt x="102" y="102"/>
                    <a:pt x="45" y="222"/>
                  </a:cubicBezTo>
                  <a:cubicBezTo>
                    <a:pt x="1" y="310"/>
                    <a:pt x="7" y="449"/>
                    <a:pt x="133" y="449"/>
                  </a:cubicBezTo>
                  <a:cubicBezTo>
                    <a:pt x="266" y="430"/>
                    <a:pt x="379" y="348"/>
                    <a:pt x="436" y="228"/>
                  </a:cubicBezTo>
                  <a:cubicBezTo>
                    <a:pt x="474" y="140"/>
                    <a:pt x="474" y="1"/>
                    <a:pt x="3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3" name="Google Shape;1353;p49"/>
            <p:cNvSpPr/>
            <p:nvPr/>
          </p:nvSpPr>
          <p:spPr>
            <a:xfrm>
              <a:off x="2061400" y="2459775"/>
              <a:ext cx="9550" cy="8525"/>
            </a:xfrm>
            <a:custGeom>
              <a:avLst/>
              <a:gdLst/>
              <a:ahLst/>
              <a:cxnLst/>
              <a:rect l="l" t="t" r="r" b="b"/>
              <a:pathLst>
                <a:path w="382" h="341" extrusionOk="0">
                  <a:moveTo>
                    <a:pt x="183" y="1"/>
                  </a:moveTo>
                  <a:cubicBezTo>
                    <a:pt x="127" y="1"/>
                    <a:pt x="56" y="83"/>
                    <a:pt x="47" y="126"/>
                  </a:cubicBezTo>
                  <a:cubicBezTo>
                    <a:pt x="22" y="164"/>
                    <a:pt x="9" y="214"/>
                    <a:pt x="3" y="258"/>
                  </a:cubicBezTo>
                  <a:cubicBezTo>
                    <a:pt x="0" y="319"/>
                    <a:pt x="31" y="340"/>
                    <a:pt x="71" y="340"/>
                  </a:cubicBezTo>
                  <a:cubicBezTo>
                    <a:pt x="131" y="340"/>
                    <a:pt x="212" y="295"/>
                    <a:pt x="242" y="265"/>
                  </a:cubicBezTo>
                  <a:cubicBezTo>
                    <a:pt x="312" y="202"/>
                    <a:pt x="381" y="69"/>
                    <a:pt x="230" y="31"/>
                  </a:cubicBezTo>
                  <a:cubicBezTo>
                    <a:pt x="217" y="10"/>
                    <a:pt x="201" y="1"/>
                    <a:pt x="1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4" name="Google Shape;1354;p49"/>
            <p:cNvSpPr/>
            <p:nvPr/>
          </p:nvSpPr>
          <p:spPr>
            <a:xfrm>
              <a:off x="2100550" y="2434350"/>
              <a:ext cx="13500" cy="10600"/>
            </a:xfrm>
            <a:custGeom>
              <a:avLst/>
              <a:gdLst/>
              <a:ahLst/>
              <a:cxnLst/>
              <a:rect l="l" t="t" r="r" b="b"/>
              <a:pathLst>
                <a:path w="540" h="424" extrusionOk="0">
                  <a:moveTo>
                    <a:pt x="371" y="1"/>
                  </a:moveTo>
                  <a:cubicBezTo>
                    <a:pt x="366" y="1"/>
                    <a:pt x="360" y="1"/>
                    <a:pt x="354" y="1"/>
                  </a:cubicBezTo>
                  <a:cubicBezTo>
                    <a:pt x="209" y="8"/>
                    <a:pt x="1" y="172"/>
                    <a:pt x="20" y="336"/>
                  </a:cubicBezTo>
                  <a:cubicBezTo>
                    <a:pt x="20" y="367"/>
                    <a:pt x="32" y="411"/>
                    <a:pt x="70" y="418"/>
                  </a:cubicBezTo>
                  <a:cubicBezTo>
                    <a:pt x="87" y="422"/>
                    <a:pt x="104" y="424"/>
                    <a:pt x="121" y="424"/>
                  </a:cubicBezTo>
                  <a:cubicBezTo>
                    <a:pt x="154" y="424"/>
                    <a:pt x="186" y="416"/>
                    <a:pt x="215" y="399"/>
                  </a:cubicBezTo>
                  <a:lnTo>
                    <a:pt x="234" y="386"/>
                  </a:lnTo>
                  <a:lnTo>
                    <a:pt x="247" y="392"/>
                  </a:lnTo>
                  <a:cubicBezTo>
                    <a:pt x="257" y="396"/>
                    <a:pt x="267" y="397"/>
                    <a:pt x="278" y="397"/>
                  </a:cubicBezTo>
                  <a:cubicBezTo>
                    <a:pt x="342" y="397"/>
                    <a:pt x="403" y="333"/>
                    <a:pt x="430" y="279"/>
                  </a:cubicBezTo>
                  <a:cubicBezTo>
                    <a:pt x="485" y="187"/>
                    <a:pt x="540"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5" name="Google Shape;1355;p49"/>
            <p:cNvSpPr/>
            <p:nvPr/>
          </p:nvSpPr>
          <p:spPr>
            <a:xfrm>
              <a:off x="2079275" y="2426175"/>
              <a:ext cx="12250" cy="9700"/>
            </a:xfrm>
            <a:custGeom>
              <a:avLst/>
              <a:gdLst/>
              <a:ahLst/>
              <a:cxnLst/>
              <a:rect l="l" t="t" r="r" b="b"/>
              <a:pathLst>
                <a:path w="490" h="388" extrusionOk="0">
                  <a:moveTo>
                    <a:pt x="380" y="1"/>
                  </a:moveTo>
                  <a:cubicBezTo>
                    <a:pt x="367" y="1"/>
                    <a:pt x="352" y="3"/>
                    <a:pt x="335" y="7"/>
                  </a:cubicBezTo>
                  <a:cubicBezTo>
                    <a:pt x="234" y="32"/>
                    <a:pt x="1" y="240"/>
                    <a:pt x="127" y="354"/>
                  </a:cubicBezTo>
                  <a:cubicBezTo>
                    <a:pt x="155" y="379"/>
                    <a:pt x="185" y="388"/>
                    <a:pt x="217" y="388"/>
                  </a:cubicBezTo>
                  <a:cubicBezTo>
                    <a:pt x="257" y="388"/>
                    <a:pt x="299" y="374"/>
                    <a:pt x="341" y="360"/>
                  </a:cubicBezTo>
                  <a:cubicBezTo>
                    <a:pt x="385" y="341"/>
                    <a:pt x="461" y="266"/>
                    <a:pt x="430" y="215"/>
                  </a:cubicBezTo>
                  <a:lnTo>
                    <a:pt x="430" y="215"/>
                  </a:lnTo>
                  <a:cubicBezTo>
                    <a:pt x="476" y="125"/>
                    <a:pt x="489" y="1"/>
                    <a:pt x="3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6" name="Google Shape;1356;p49"/>
            <p:cNvSpPr/>
            <p:nvPr/>
          </p:nvSpPr>
          <p:spPr>
            <a:xfrm>
              <a:off x="2087325" y="2394300"/>
              <a:ext cx="9400" cy="10225"/>
            </a:xfrm>
            <a:custGeom>
              <a:avLst/>
              <a:gdLst/>
              <a:ahLst/>
              <a:cxnLst/>
              <a:rect l="l" t="t" r="r" b="b"/>
              <a:pathLst>
                <a:path w="376" h="409" extrusionOk="0">
                  <a:moveTo>
                    <a:pt x="309" y="1"/>
                  </a:moveTo>
                  <a:cubicBezTo>
                    <a:pt x="298" y="1"/>
                    <a:pt x="286" y="3"/>
                    <a:pt x="271" y="8"/>
                  </a:cubicBezTo>
                  <a:cubicBezTo>
                    <a:pt x="164" y="39"/>
                    <a:pt x="82" y="115"/>
                    <a:pt x="38" y="216"/>
                  </a:cubicBezTo>
                  <a:cubicBezTo>
                    <a:pt x="6" y="273"/>
                    <a:pt x="0" y="361"/>
                    <a:pt x="70" y="386"/>
                  </a:cubicBezTo>
                  <a:lnTo>
                    <a:pt x="114" y="405"/>
                  </a:lnTo>
                  <a:cubicBezTo>
                    <a:pt x="121" y="408"/>
                    <a:pt x="129" y="409"/>
                    <a:pt x="137" y="409"/>
                  </a:cubicBezTo>
                  <a:cubicBezTo>
                    <a:pt x="187" y="409"/>
                    <a:pt x="239" y="361"/>
                    <a:pt x="271" y="323"/>
                  </a:cubicBezTo>
                  <a:cubicBezTo>
                    <a:pt x="322" y="266"/>
                    <a:pt x="353" y="197"/>
                    <a:pt x="360" y="121"/>
                  </a:cubicBezTo>
                  <a:cubicBezTo>
                    <a:pt x="376" y="68"/>
                    <a:pt x="369" y="1"/>
                    <a:pt x="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7" name="Google Shape;1357;p49"/>
            <p:cNvSpPr/>
            <p:nvPr/>
          </p:nvSpPr>
          <p:spPr>
            <a:xfrm>
              <a:off x="2141575" y="2326175"/>
              <a:ext cx="12775" cy="9875"/>
            </a:xfrm>
            <a:custGeom>
              <a:avLst/>
              <a:gdLst/>
              <a:ahLst/>
              <a:cxnLst/>
              <a:rect l="l" t="t" r="r" b="b"/>
              <a:pathLst>
                <a:path w="511" h="395" extrusionOk="0">
                  <a:moveTo>
                    <a:pt x="397" y="0"/>
                  </a:moveTo>
                  <a:cubicBezTo>
                    <a:pt x="256" y="0"/>
                    <a:pt x="0" y="208"/>
                    <a:pt x="132" y="355"/>
                  </a:cubicBezTo>
                  <a:lnTo>
                    <a:pt x="139" y="368"/>
                  </a:lnTo>
                  <a:cubicBezTo>
                    <a:pt x="155" y="387"/>
                    <a:pt x="180" y="394"/>
                    <a:pt x="206" y="394"/>
                  </a:cubicBezTo>
                  <a:cubicBezTo>
                    <a:pt x="241" y="394"/>
                    <a:pt x="278" y="382"/>
                    <a:pt x="303" y="368"/>
                  </a:cubicBezTo>
                  <a:cubicBezTo>
                    <a:pt x="422" y="311"/>
                    <a:pt x="511" y="204"/>
                    <a:pt x="479" y="59"/>
                  </a:cubicBezTo>
                  <a:cubicBezTo>
                    <a:pt x="469" y="18"/>
                    <a:pt x="438" y="0"/>
                    <a:pt x="3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8" name="Google Shape;1358;p49"/>
            <p:cNvSpPr/>
            <p:nvPr/>
          </p:nvSpPr>
          <p:spPr>
            <a:xfrm>
              <a:off x="2149125" y="2378025"/>
              <a:ext cx="13675" cy="11675"/>
            </a:xfrm>
            <a:custGeom>
              <a:avLst/>
              <a:gdLst/>
              <a:ahLst/>
              <a:cxnLst/>
              <a:rect l="l" t="t" r="r" b="b"/>
              <a:pathLst>
                <a:path w="547" h="467" extrusionOk="0">
                  <a:moveTo>
                    <a:pt x="354" y="0"/>
                  </a:moveTo>
                  <a:cubicBezTo>
                    <a:pt x="330" y="0"/>
                    <a:pt x="301" y="9"/>
                    <a:pt x="272" y="28"/>
                  </a:cubicBezTo>
                  <a:cubicBezTo>
                    <a:pt x="146" y="110"/>
                    <a:pt x="1" y="287"/>
                    <a:pt x="114" y="432"/>
                  </a:cubicBezTo>
                  <a:cubicBezTo>
                    <a:pt x="134" y="456"/>
                    <a:pt x="161" y="467"/>
                    <a:pt x="191" y="467"/>
                  </a:cubicBezTo>
                  <a:cubicBezTo>
                    <a:pt x="335" y="467"/>
                    <a:pt x="547" y="215"/>
                    <a:pt x="410" y="110"/>
                  </a:cubicBezTo>
                  <a:cubicBezTo>
                    <a:pt x="436" y="38"/>
                    <a:pt x="404"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59" name="Google Shape;1359;p49"/>
            <p:cNvSpPr/>
            <p:nvPr/>
          </p:nvSpPr>
          <p:spPr>
            <a:xfrm>
              <a:off x="2176100" y="2337375"/>
              <a:ext cx="9475" cy="9725"/>
            </a:xfrm>
            <a:custGeom>
              <a:avLst/>
              <a:gdLst/>
              <a:ahLst/>
              <a:cxnLst/>
              <a:rect l="l" t="t" r="r" b="b"/>
              <a:pathLst>
                <a:path w="379" h="389" extrusionOk="0">
                  <a:moveTo>
                    <a:pt x="292" y="0"/>
                  </a:moveTo>
                  <a:cubicBezTo>
                    <a:pt x="245" y="0"/>
                    <a:pt x="188" y="30"/>
                    <a:pt x="158" y="52"/>
                  </a:cubicBezTo>
                  <a:cubicBezTo>
                    <a:pt x="114" y="71"/>
                    <a:pt x="76" y="109"/>
                    <a:pt x="57" y="153"/>
                  </a:cubicBezTo>
                  <a:cubicBezTo>
                    <a:pt x="50" y="172"/>
                    <a:pt x="38" y="191"/>
                    <a:pt x="32" y="210"/>
                  </a:cubicBezTo>
                  <a:lnTo>
                    <a:pt x="32" y="229"/>
                  </a:lnTo>
                  <a:cubicBezTo>
                    <a:pt x="0" y="266"/>
                    <a:pt x="13" y="330"/>
                    <a:pt x="57" y="355"/>
                  </a:cubicBezTo>
                  <a:lnTo>
                    <a:pt x="82" y="374"/>
                  </a:lnTo>
                  <a:cubicBezTo>
                    <a:pt x="99" y="384"/>
                    <a:pt x="116" y="388"/>
                    <a:pt x="133" y="388"/>
                  </a:cubicBezTo>
                  <a:cubicBezTo>
                    <a:pt x="234" y="388"/>
                    <a:pt x="339" y="236"/>
                    <a:pt x="366" y="172"/>
                  </a:cubicBezTo>
                  <a:cubicBezTo>
                    <a:pt x="378" y="134"/>
                    <a:pt x="378" y="90"/>
                    <a:pt x="366" y="52"/>
                  </a:cubicBezTo>
                  <a:cubicBezTo>
                    <a:pt x="353" y="14"/>
                    <a:pt x="325"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0" name="Google Shape;1360;p49"/>
            <p:cNvSpPr/>
            <p:nvPr/>
          </p:nvSpPr>
          <p:spPr>
            <a:xfrm>
              <a:off x="2139025" y="2483100"/>
              <a:ext cx="14550" cy="8525"/>
            </a:xfrm>
            <a:custGeom>
              <a:avLst/>
              <a:gdLst/>
              <a:ahLst/>
              <a:cxnLst/>
              <a:rect l="l" t="t" r="r" b="b"/>
              <a:pathLst>
                <a:path w="582" h="341" extrusionOk="0">
                  <a:moveTo>
                    <a:pt x="373" y="0"/>
                  </a:moveTo>
                  <a:cubicBezTo>
                    <a:pt x="222" y="0"/>
                    <a:pt x="1" y="341"/>
                    <a:pt x="209" y="341"/>
                  </a:cubicBezTo>
                  <a:cubicBezTo>
                    <a:pt x="360" y="341"/>
                    <a:pt x="581" y="0"/>
                    <a:pt x="3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1" name="Google Shape;1361;p49"/>
            <p:cNvSpPr/>
            <p:nvPr/>
          </p:nvSpPr>
          <p:spPr>
            <a:xfrm>
              <a:off x="2132100" y="2514750"/>
              <a:ext cx="12000" cy="11400"/>
            </a:xfrm>
            <a:custGeom>
              <a:avLst/>
              <a:gdLst/>
              <a:ahLst/>
              <a:cxnLst/>
              <a:rect l="l" t="t" r="r" b="b"/>
              <a:pathLst>
                <a:path w="480" h="456" extrusionOk="0">
                  <a:moveTo>
                    <a:pt x="294" y="0"/>
                  </a:moveTo>
                  <a:cubicBezTo>
                    <a:pt x="228" y="0"/>
                    <a:pt x="155" y="69"/>
                    <a:pt x="120" y="115"/>
                  </a:cubicBezTo>
                  <a:lnTo>
                    <a:pt x="82" y="172"/>
                  </a:lnTo>
                  <a:cubicBezTo>
                    <a:pt x="1" y="289"/>
                    <a:pt x="22" y="456"/>
                    <a:pt x="143" y="456"/>
                  </a:cubicBezTo>
                  <a:cubicBezTo>
                    <a:pt x="172" y="456"/>
                    <a:pt x="206" y="446"/>
                    <a:pt x="246" y="424"/>
                  </a:cubicBezTo>
                  <a:cubicBezTo>
                    <a:pt x="354" y="380"/>
                    <a:pt x="436" y="286"/>
                    <a:pt x="461" y="178"/>
                  </a:cubicBezTo>
                  <a:cubicBezTo>
                    <a:pt x="480" y="84"/>
                    <a:pt x="448" y="21"/>
                    <a:pt x="354" y="8"/>
                  </a:cubicBezTo>
                  <a:lnTo>
                    <a:pt x="309" y="2"/>
                  </a:lnTo>
                  <a:cubicBezTo>
                    <a:pt x="304" y="1"/>
                    <a:pt x="299"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2" name="Google Shape;1362;p49"/>
            <p:cNvSpPr/>
            <p:nvPr/>
          </p:nvSpPr>
          <p:spPr>
            <a:xfrm>
              <a:off x="2150550" y="2522550"/>
              <a:ext cx="17175" cy="13350"/>
            </a:xfrm>
            <a:custGeom>
              <a:avLst/>
              <a:gdLst/>
              <a:ahLst/>
              <a:cxnLst/>
              <a:rect l="l" t="t" r="r" b="b"/>
              <a:pathLst>
                <a:path w="687" h="534" extrusionOk="0">
                  <a:moveTo>
                    <a:pt x="493" y="1"/>
                  </a:moveTo>
                  <a:cubicBezTo>
                    <a:pt x="459" y="1"/>
                    <a:pt x="420" y="10"/>
                    <a:pt x="379" y="30"/>
                  </a:cubicBezTo>
                  <a:cubicBezTo>
                    <a:pt x="316" y="56"/>
                    <a:pt x="259" y="100"/>
                    <a:pt x="215" y="144"/>
                  </a:cubicBezTo>
                  <a:cubicBezTo>
                    <a:pt x="139" y="220"/>
                    <a:pt x="0" y="516"/>
                    <a:pt x="202" y="522"/>
                  </a:cubicBezTo>
                  <a:cubicBezTo>
                    <a:pt x="223" y="530"/>
                    <a:pt x="245" y="533"/>
                    <a:pt x="266" y="533"/>
                  </a:cubicBezTo>
                  <a:cubicBezTo>
                    <a:pt x="412" y="533"/>
                    <a:pt x="563" y="379"/>
                    <a:pt x="612" y="264"/>
                  </a:cubicBezTo>
                  <a:cubicBezTo>
                    <a:pt x="686" y="121"/>
                    <a:pt x="617" y="1"/>
                    <a:pt x="4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363" name="Google Shape;1363;p49"/>
          <p:cNvGrpSpPr/>
          <p:nvPr/>
        </p:nvGrpSpPr>
        <p:grpSpPr>
          <a:xfrm>
            <a:off x="11348441" y="518661"/>
            <a:ext cx="645937" cy="1652428"/>
            <a:chOff x="2508475" y="2379100"/>
            <a:chExt cx="147125" cy="376350"/>
          </a:xfrm>
        </p:grpSpPr>
        <p:sp>
          <p:nvSpPr>
            <p:cNvPr id="1364" name="Google Shape;1364;p49"/>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5" name="Google Shape;1365;p49"/>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6" name="Google Shape;1366;p49"/>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7" name="Google Shape;1367;p49"/>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8" name="Google Shape;1368;p49"/>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69" name="Google Shape;1369;p49"/>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0" name="Google Shape;1370;p49"/>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1" name="Google Shape;1371;p49"/>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2" name="Google Shape;1372;p49"/>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3" name="Google Shape;1373;p49"/>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4" name="Google Shape;1374;p49"/>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5" name="Google Shape;1375;p49"/>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6" name="Google Shape;1376;p49"/>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7" name="Google Shape;1377;p49"/>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8" name="Google Shape;1378;p49"/>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79" name="Google Shape;1379;p49"/>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0" name="Google Shape;1380;p49"/>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1" name="Google Shape;1381;p49"/>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2" name="Google Shape;1382;p49"/>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3" name="Google Shape;1383;p49"/>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4" name="Google Shape;1384;p49"/>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5" name="Google Shape;1385;p49"/>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6" name="Google Shape;1386;p49"/>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7" name="Google Shape;1387;p49"/>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8" name="Google Shape;1388;p49"/>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89" name="Google Shape;1389;p49"/>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390" name="Google Shape;1390;p49"/>
          <p:cNvGrpSpPr/>
          <p:nvPr/>
        </p:nvGrpSpPr>
        <p:grpSpPr>
          <a:xfrm>
            <a:off x="-323123" y="5317215"/>
            <a:ext cx="1145131" cy="888967"/>
            <a:chOff x="1145300" y="2753225"/>
            <a:chExt cx="173375" cy="134575"/>
          </a:xfrm>
        </p:grpSpPr>
        <p:sp>
          <p:nvSpPr>
            <p:cNvPr id="1391" name="Google Shape;1391;p49"/>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2" name="Google Shape;1392;p49"/>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3" name="Google Shape;1393;p49"/>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4" name="Google Shape;1394;p49"/>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5" name="Google Shape;1395;p49"/>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6" name="Google Shape;1396;p49"/>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7" name="Google Shape;1397;p49"/>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8" name="Google Shape;1398;p49"/>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399" name="Google Shape;1399;p49"/>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0" name="Google Shape;1400;p49"/>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1" name="Google Shape;1401;p49"/>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2" name="Google Shape;1402;p49"/>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3" name="Google Shape;1403;p49"/>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4" name="Google Shape;1404;p49"/>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5" name="Google Shape;1405;p49"/>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06" name="Google Shape;1406;p49"/>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407" name="Google Shape;1407;p49"/>
          <p:cNvSpPr/>
          <p:nvPr/>
        </p:nvSpPr>
        <p:spPr>
          <a:xfrm rot="5400000">
            <a:off x="-169647" y="5893959"/>
            <a:ext cx="645933" cy="559103"/>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nvGrpSpPr>
          <p:cNvPr id="1408" name="Google Shape;1408;p49"/>
          <p:cNvGrpSpPr/>
          <p:nvPr/>
        </p:nvGrpSpPr>
        <p:grpSpPr>
          <a:xfrm>
            <a:off x="326140" y="6364299"/>
            <a:ext cx="374097" cy="354408"/>
            <a:chOff x="484075" y="3026900"/>
            <a:chExt cx="161975" cy="153450"/>
          </a:xfrm>
        </p:grpSpPr>
        <p:sp>
          <p:nvSpPr>
            <p:cNvPr id="1409" name="Google Shape;1409;p49"/>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0" name="Google Shape;1410;p49"/>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1" name="Google Shape;1411;p49"/>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2" name="Google Shape;1412;p49"/>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3" name="Google Shape;1413;p49"/>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4" name="Google Shape;1414;p49"/>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15" name="Google Shape;1415;p49"/>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16"/>
        <p:cNvGrpSpPr/>
        <p:nvPr/>
      </p:nvGrpSpPr>
      <p:grpSpPr>
        <a:xfrm>
          <a:off x="0" y="0"/>
          <a:ext cx="0" cy="0"/>
          <a:chOff x="0" y="0"/>
          <a:chExt cx="0" cy="0"/>
        </a:xfrm>
      </p:grpSpPr>
      <p:sp>
        <p:nvSpPr>
          <p:cNvPr id="1417" name="Google Shape;1417;p50"/>
          <p:cNvSpPr txBox="1">
            <a:spLocks noGrp="1"/>
          </p:cNvSpPr>
          <p:nvPr>
            <p:ph type="title"/>
          </p:nvPr>
        </p:nvSpPr>
        <p:spPr>
          <a:xfrm>
            <a:off x="822000" y="432233"/>
            <a:ext cx="8453600" cy="100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grpSp>
        <p:nvGrpSpPr>
          <p:cNvPr id="1418" name="Google Shape;1418;p50"/>
          <p:cNvGrpSpPr/>
          <p:nvPr/>
        </p:nvGrpSpPr>
        <p:grpSpPr>
          <a:xfrm>
            <a:off x="-174849" y="5762987"/>
            <a:ext cx="694225" cy="657667"/>
            <a:chOff x="484075" y="3026900"/>
            <a:chExt cx="161975" cy="153450"/>
          </a:xfrm>
        </p:grpSpPr>
        <p:sp>
          <p:nvSpPr>
            <p:cNvPr id="1419" name="Google Shape;1419;p50"/>
            <p:cNvSpPr/>
            <p:nvPr/>
          </p:nvSpPr>
          <p:spPr>
            <a:xfrm>
              <a:off x="492450" y="3034950"/>
              <a:ext cx="144125" cy="137525"/>
            </a:xfrm>
            <a:custGeom>
              <a:avLst/>
              <a:gdLst/>
              <a:ahLst/>
              <a:cxnLst/>
              <a:rect l="l" t="t" r="r" b="b"/>
              <a:pathLst>
                <a:path w="5765" h="5501" extrusionOk="0">
                  <a:moveTo>
                    <a:pt x="2554" y="0"/>
                  </a:moveTo>
                  <a:cubicBezTo>
                    <a:pt x="2126" y="0"/>
                    <a:pt x="1703" y="108"/>
                    <a:pt x="1331" y="316"/>
                  </a:cubicBezTo>
                  <a:cubicBezTo>
                    <a:pt x="776" y="619"/>
                    <a:pt x="379" y="1167"/>
                    <a:pt x="202" y="1848"/>
                  </a:cubicBezTo>
                  <a:cubicBezTo>
                    <a:pt x="0" y="2662"/>
                    <a:pt x="126" y="3520"/>
                    <a:pt x="568" y="4232"/>
                  </a:cubicBezTo>
                  <a:cubicBezTo>
                    <a:pt x="1079" y="5052"/>
                    <a:pt x="1873" y="5500"/>
                    <a:pt x="2813" y="5500"/>
                  </a:cubicBezTo>
                  <a:cubicBezTo>
                    <a:pt x="3866" y="5500"/>
                    <a:pt x="4875" y="4907"/>
                    <a:pt x="5330" y="4024"/>
                  </a:cubicBezTo>
                  <a:cubicBezTo>
                    <a:pt x="5765" y="3179"/>
                    <a:pt x="5639" y="2208"/>
                    <a:pt x="4983" y="1293"/>
                  </a:cubicBezTo>
                  <a:cubicBezTo>
                    <a:pt x="4402" y="480"/>
                    <a:pt x="3494" y="0"/>
                    <a:pt x="25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0" name="Google Shape;1420;p50"/>
            <p:cNvSpPr/>
            <p:nvPr/>
          </p:nvSpPr>
          <p:spPr>
            <a:xfrm>
              <a:off x="484075" y="3026900"/>
              <a:ext cx="161975" cy="153450"/>
            </a:xfrm>
            <a:custGeom>
              <a:avLst/>
              <a:gdLst/>
              <a:ahLst/>
              <a:cxnLst/>
              <a:rect l="l" t="t" r="r" b="b"/>
              <a:pathLst>
                <a:path w="6479" h="6138" extrusionOk="0">
                  <a:moveTo>
                    <a:pt x="2889" y="631"/>
                  </a:moveTo>
                  <a:cubicBezTo>
                    <a:pt x="3703" y="631"/>
                    <a:pt x="4529" y="1054"/>
                    <a:pt x="5059" y="1798"/>
                  </a:cubicBezTo>
                  <a:cubicBezTo>
                    <a:pt x="6478" y="3779"/>
                    <a:pt x="4832" y="5500"/>
                    <a:pt x="3148" y="5500"/>
                  </a:cubicBezTo>
                  <a:cubicBezTo>
                    <a:pt x="2410" y="5500"/>
                    <a:pt x="1666" y="5172"/>
                    <a:pt x="1168" y="4384"/>
                  </a:cubicBezTo>
                  <a:cubicBezTo>
                    <a:pt x="430" y="3205"/>
                    <a:pt x="714" y="1527"/>
                    <a:pt x="1817" y="909"/>
                  </a:cubicBezTo>
                  <a:cubicBezTo>
                    <a:pt x="2145" y="732"/>
                    <a:pt x="2517" y="638"/>
                    <a:pt x="2889" y="638"/>
                  </a:cubicBezTo>
                  <a:lnTo>
                    <a:pt x="2889" y="631"/>
                  </a:lnTo>
                  <a:close/>
                  <a:moveTo>
                    <a:pt x="2889" y="1"/>
                  </a:moveTo>
                  <a:lnTo>
                    <a:pt x="2889" y="7"/>
                  </a:lnTo>
                  <a:cubicBezTo>
                    <a:pt x="2410" y="7"/>
                    <a:pt x="1931" y="121"/>
                    <a:pt x="1508" y="354"/>
                  </a:cubicBezTo>
                  <a:cubicBezTo>
                    <a:pt x="884" y="701"/>
                    <a:pt x="423" y="1319"/>
                    <a:pt x="228" y="2088"/>
                  </a:cubicBezTo>
                  <a:cubicBezTo>
                    <a:pt x="1" y="2984"/>
                    <a:pt x="152" y="3930"/>
                    <a:pt x="632" y="4718"/>
                  </a:cubicBezTo>
                  <a:cubicBezTo>
                    <a:pt x="1199" y="5620"/>
                    <a:pt x="2114" y="6137"/>
                    <a:pt x="3148" y="6137"/>
                  </a:cubicBezTo>
                  <a:cubicBezTo>
                    <a:pt x="4315" y="6137"/>
                    <a:pt x="5437" y="5475"/>
                    <a:pt x="5942" y="4491"/>
                  </a:cubicBezTo>
                  <a:cubicBezTo>
                    <a:pt x="6428" y="3545"/>
                    <a:pt x="6295" y="2435"/>
                    <a:pt x="5576" y="1432"/>
                  </a:cubicBezTo>
                  <a:cubicBezTo>
                    <a:pt x="4939" y="537"/>
                    <a:pt x="3930" y="1"/>
                    <a:pt x="28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1" name="Google Shape;1421;p50"/>
            <p:cNvSpPr/>
            <p:nvPr/>
          </p:nvSpPr>
          <p:spPr>
            <a:xfrm>
              <a:off x="525400" y="3102200"/>
              <a:ext cx="14850" cy="10125"/>
            </a:xfrm>
            <a:custGeom>
              <a:avLst/>
              <a:gdLst/>
              <a:ahLst/>
              <a:cxnLst/>
              <a:rect l="l" t="t" r="r" b="b"/>
              <a:pathLst>
                <a:path w="594" h="405" extrusionOk="0">
                  <a:moveTo>
                    <a:pt x="249" y="0"/>
                  </a:moveTo>
                  <a:cubicBezTo>
                    <a:pt x="233" y="0"/>
                    <a:pt x="218" y="1"/>
                    <a:pt x="202" y="4"/>
                  </a:cubicBezTo>
                  <a:cubicBezTo>
                    <a:pt x="114" y="22"/>
                    <a:pt x="0" y="111"/>
                    <a:pt x="70" y="237"/>
                  </a:cubicBezTo>
                  <a:cubicBezTo>
                    <a:pt x="125" y="343"/>
                    <a:pt x="235" y="404"/>
                    <a:pt x="355" y="404"/>
                  </a:cubicBezTo>
                  <a:cubicBezTo>
                    <a:pt x="371" y="404"/>
                    <a:pt x="388" y="403"/>
                    <a:pt x="404" y="401"/>
                  </a:cubicBezTo>
                  <a:cubicBezTo>
                    <a:pt x="517" y="395"/>
                    <a:pt x="593" y="275"/>
                    <a:pt x="536" y="167"/>
                  </a:cubicBezTo>
                  <a:cubicBezTo>
                    <a:pt x="475" y="62"/>
                    <a:pt x="365" y="0"/>
                    <a:pt x="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2" name="Google Shape;1422;p50"/>
            <p:cNvSpPr/>
            <p:nvPr/>
          </p:nvSpPr>
          <p:spPr>
            <a:xfrm>
              <a:off x="527125" y="3082050"/>
              <a:ext cx="10600" cy="7375"/>
            </a:xfrm>
            <a:custGeom>
              <a:avLst/>
              <a:gdLst/>
              <a:ahLst/>
              <a:cxnLst/>
              <a:rect l="l" t="t" r="r" b="b"/>
              <a:pathLst>
                <a:path w="424" h="295" extrusionOk="0">
                  <a:moveTo>
                    <a:pt x="173" y="0"/>
                  </a:moveTo>
                  <a:cubicBezTo>
                    <a:pt x="162" y="0"/>
                    <a:pt x="151" y="1"/>
                    <a:pt x="139" y="2"/>
                  </a:cubicBezTo>
                  <a:cubicBezTo>
                    <a:pt x="57" y="9"/>
                    <a:pt x="1" y="97"/>
                    <a:pt x="45" y="173"/>
                  </a:cubicBezTo>
                  <a:cubicBezTo>
                    <a:pt x="84" y="251"/>
                    <a:pt x="168" y="294"/>
                    <a:pt x="252" y="294"/>
                  </a:cubicBezTo>
                  <a:cubicBezTo>
                    <a:pt x="263" y="294"/>
                    <a:pt x="274" y="294"/>
                    <a:pt x="284" y="292"/>
                  </a:cubicBezTo>
                  <a:cubicBezTo>
                    <a:pt x="373" y="286"/>
                    <a:pt x="423" y="198"/>
                    <a:pt x="385" y="122"/>
                  </a:cubicBezTo>
                  <a:cubicBezTo>
                    <a:pt x="341" y="44"/>
                    <a:pt x="261"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3" name="Google Shape;1423;p50"/>
            <p:cNvSpPr/>
            <p:nvPr/>
          </p:nvSpPr>
          <p:spPr>
            <a:xfrm>
              <a:off x="541950" y="3079500"/>
              <a:ext cx="9025" cy="7225"/>
            </a:xfrm>
            <a:custGeom>
              <a:avLst/>
              <a:gdLst/>
              <a:ahLst/>
              <a:cxnLst/>
              <a:rect l="l" t="t" r="r" b="b"/>
              <a:pathLst>
                <a:path w="361" h="289" extrusionOk="0">
                  <a:moveTo>
                    <a:pt x="96" y="0"/>
                  </a:moveTo>
                  <a:cubicBezTo>
                    <a:pt x="46" y="0"/>
                    <a:pt x="1" y="18"/>
                    <a:pt x="1" y="73"/>
                  </a:cubicBezTo>
                  <a:lnTo>
                    <a:pt x="1" y="111"/>
                  </a:lnTo>
                  <a:cubicBezTo>
                    <a:pt x="1" y="236"/>
                    <a:pt x="119" y="289"/>
                    <a:pt x="206" y="289"/>
                  </a:cubicBezTo>
                  <a:cubicBezTo>
                    <a:pt x="216" y="289"/>
                    <a:pt x="225" y="288"/>
                    <a:pt x="234" y="287"/>
                  </a:cubicBezTo>
                  <a:cubicBezTo>
                    <a:pt x="354" y="268"/>
                    <a:pt x="360" y="155"/>
                    <a:pt x="272" y="73"/>
                  </a:cubicBezTo>
                  <a:lnTo>
                    <a:pt x="234" y="41"/>
                  </a:lnTo>
                  <a:cubicBezTo>
                    <a:pt x="214" y="21"/>
                    <a:pt x="152" y="0"/>
                    <a:pt x="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4" name="Google Shape;1424;p50"/>
            <p:cNvSpPr/>
            <p:nvPr/>
          </p:nvSpPr>
          <p:spPr>
            <a:xfrm>
              <a:off x="546375" y="3097850"/>
              <a:ext cx="5375" cy="4175"/>
            </a:xfrm>
            <a:custGeom>
              <a:avLst/>
              <a:gdLst/>
              <a:ahLst/>
              <a:cxnLst/>
              <a:rect l="l" t="t" r="r" b="b"/>
              <a:pathLst>
                <a:path w="215" h="167" extrusionOk="0">
                  <a:moveTo>
                    <a:pt x="58" y="1"/>
                  </a:moveTo>
                  <a:cubicBezTo>
                    <a:pt x="43" y="1"/>
                    <a:pt x="29" y="7"/>
                    <a:pt x="19" y="26"/>
                  </a:cubicBezTo>
                  <a:cubicBezTo>
                    <a:pt x="13" y="26"/>
                    <a:pt x="13" y="26"/>
                    <a:pt x="13" y="32"/>
                  </a:cubicBezTo>
                  <a:cubicBezTo>
                    <a:pt x="0" y="45"/>
                    <a:pt x="0" y="64"/>
                    <a:pt x="13" y="83"/>
                  </a:cubicBezTo>
                  <a:cubicBezTo>
                    <a:pt x="13" y="89"/>
                    <a:pt x="19" y="102"/>
                    <a:pt x="19" y="108"/>
                  </a:cubicBezTo>
                  <a:cubicBezTo>
                    <a:pt x="32" y="148"/>
                    <a:pt x="75" y="167"/>
                    <a:pt x="114" y="167"/>
                  </a:cubicBezTo>
                  <a:cubicBezTo>
                    <a:pt x="167" y="167"/>
                    <a:pt x="214" y="132"/>
                    <a:pt x="170" y="70"/>
                  </a:cubicBezTo>
                  <a:cubicBezTo>
                    <a:pt x="158" y="45"/>
                    <a:pt x="133" y="20"/>
                    <a:pt x="101" y="14"/>
                  </a:cubicBezTo>
                  <a:cubicBezTo>
                    <a:pt x="88" y="7"/>
                    <a:pt x="73" y="1"/>
                    <a:pt x="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5" name="Google Shape;1425;p50"/>
            <p:cNvSpPr/>
            <p:nvPr/>
          </p:nvSpPr>
          <p:spPr>
            <a:xfrm>
              <a:off x="584525" y="3105800"/>
              <a:ext cx="12625" cy="8900"/>
            </a:xfrm>
            <a:custGeom>
              <a:avLst/>
              <a:gdLst/>
              <a:ahLst/>
              <a:cxnLst/>
              <a:rect l="l" t="t" r="r" b="b"/>
              <a:pathLst>
                <a:path w="505" h="356" extrusionOk="0">
                  <a:moveTo>
                    <a:pt x="208" y="1"/>
                  </a:moveTo>
                  <a:cubicBezTo>
                    <a:pt x="194" y="1"/>
                    <a:pt x="179" y="2"/>
                    <a:pt x="164" y="5"/>
                  </a:cubicBezTo>
                  <a:cubicBezTo>
                    <a:pt x="63" y="11"/>
                    <a:pt x="0" y="118"/>
                    <a:pt x="38" y="206"/>
                  </a:cubicBezTo>
                  <a:cubicBezTo>
                    <a:pt x="93" y="300"/>
                    <a:pt x="191" y="355"/>
                    <a:pt x="295" y="355"/>
                  </a:cubicBezTo>
                  <a:cubicBezTo>
                    <a:pt x="310" y="355"/>
                    <a:pt x="326" y="354"/>
                    <a:pt x="341" y="351"/>
                  </a:cubicBezTo>
                  <a:cubicBezTo>
                    <a:pt x="442" y="345"/>
                    <a:pt x="505" y="238"/>
                    <a:pt x="461" y="143"/>
                  </a:cubicBezTo>
                  <a:cubicBezTo>
                    <a:pt x="406" y="55"/>
                    <a:pt x="308"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426" name="Google Shape;1426;p50"/>
          <p:cNvGrpSpPr/>
          <p:nvPr/>
        </p:nvGrpSpPr>
        <p:grpSpPr>
          <a:xfrm>
            <a:off x="8783677" y="-280866"/>
            <a:ext cx="848544" cy="658736"/>
            <a:chOff x="1145300" y="2753225"/>
            <a:chExt cx="173375" cy="134575"/>
          </a:xfrm>
        </p:grpSpPr>
        <p:sp>
          <p:nvSpPr>
            <p:cNvPr id="1427" name="Google Shape;1427;p50"/>
            <p:cNvSpPr/>
            <p:nvPr/>
          </p:nvSpPr>
          <p:spPr>
            <a:xfrm>
              <a:off x="1145300" y="2753225"/>
              <a:ext cx="173375" cy="134575"/>
            </a:xfrm>
            <a:custGeom>
              <a:avLst/>
              <a:gdLst/>
              <a:ahLst/>
              <a:cxnLst/>
              <a:rect l="l" t="t" r="r" b="b"/>
              <a:pathLst>
                <a:path w="6935" h="5383" extrusionOk="0">
                  <a:moveTo>
                    <a:pt x="3921" y="1"/>
                  </a:moveTo>
                  <a:cubicBezTo>
                    <a:pt x="3730" y="1"/>
                    <a:pt x="3544" y="15"/>
                    <a:pt x="3371" y="43"/>
                  </a:cubicBezTo>
                  <a:cubicBezTo>
                    <a:pt x="520" y="514"/>
                    <a:pt x="0" y="5383"/>
                    <a:pt x="2910" y="5383"/>
                  </a:cubicBezTo>
                  <a:cubicBezTo>
                    <a:pt x="3038" y="5383"/>
                    <a:pt x="3173" y="5373"/>
                    <a:pt x="3314" y="5354"/>
                  </a:cubicBezTo>
                  <a:cubicBezTo>
                    <a:pt x="5005" y="5114"/>
                    <a:pt x="6935" y="2932"/>
                    <a:pt x="6184" y="1178"/>
                  </a:cubicBezTo>
                  <a:cubicBezTo>
                    <a:pt x="5820" y="326"/>
                    <a:pt x="4814" y="1"/>
                    <a:pt x="39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8" name="Google Shape;1428;p50"/>
            <p:cNvSpPr/>
            <p:nvPr/>
          </p:nvSpPr>
          <p:spPr>
            <a:xfrm>
              <a:off x="1252425" y="2768250"/>
              <a:ext cx="15950" cy="13850"/>
            </a:xfrm>
            <a:custGeom>
              <a:avLst/>
              <a:gdLst/>
              <a:ahLst/>
              <a:cxnLst/>
              <a:rect l="l" t="t" r="r" b="b"/>
              <a:pathLst>
                <a:path w="638" h="554" extrusionOk="0">
                  <a:moveTo>
                    <a:pt x="421" y="1"/>
                  </a:moveTo>
                  <a:cubicBezTo>
                    <a:pt x="279" y="1"/>
                    <a:pt x="107" y="176"/>
                    <a:pt x="58" y="275"/>
                  </a:cubicBezTo>
                  <a:cubicBezTo>
                    <a:pt x="26" y="344"/>
                    <a:pt x="1" y="451"/>
                    <a:pt x="64" y="514"/>
                  </a:cubicBezTo>
                  <a:cubicBezTo>
                    <a:pt x="92" y="543"/>
                    <a:pt x="129" y="553"/>
                    <a:pt x="166" y="553"/>
                  </a:cubicBezTo>
                  <a:cubicBezTo>
                    <a:pt x="212" y="553"/>
                    <a:pt x="259" y="538"/>
                    <a:pt x="297" y="521"/>
                  </a:cubicBezTo>
                  <a:cubicBezTo>
                    <a:pt x="329" y="502"/>
                    <a:pt x="360" y="483"/>
                    <a:pt x="392" y="464"/>
                  </a:cubicBezTo>
                  <a:cubicBezTo>
                    <a:pt x="480" y="401"/>
                    <a:pt x="638" y="218"/>
                    <a:pt x="568" y="104"/>
                  </a:cubicBezTo>
                  <a:cubicBezTo>
                    <a:pt x="562" y="85"/>
                    <a:pt x="549" y="67"/>
                    <a:pt x="531" y="48"/>
                  </a:cubicBezTo>
                  <a:cubicBezTo>
                    <a:pt x="499" y="14"/>
                    <a:pt x="461" y="1"/>
                    <a:pt x="4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29" name="Google Shape;1429;p50"/>
            <p:cNvSpPr/>
            <p:nvPr/>
          </p:nvSpPr>
          <p:spPr>
            <a:xfrm>
              <a:off x="1267400" y="2775425"/>
              <a:ext cx="8700" cy="8225"/>
            </a:xfrm>
            <a:custGeom>
              <a:avLst/>
              <a:gdLst/>
              <a:ahLst/>
              <a:cxnLst/>
              <a:rect l="l" t="t" r="r" b="b"/>
              <a:pathLst>
                <a:path w="348" h="329" extrusionOk="0">
                  <a:moveTo>
                    <a:pt x="253" y="0"/>
                  </a:moveTo>
                  <a:cubicBezTo>
                    <a:pt x="159" y="13"/>
                    <a:pt x="70" y="70"/>
                    <a:pt x="32" y="164"/>
                  </a:cubicBezTo>
                  <a:cubicBezTo>
                    <a:pt x="1" y="227"/>
                    <a:pt x="1" y="328"/>
                    <a:pt x="96" y="328"/>
                  </a:cubicBezTo>
                  <a:cubicBezTo>
                    <a:pt x="196" y="322"/>
                    <a:pt x="278" y="259"/>
                    <a:pt x="323" y="164"/>
                  </a:cubicBezTo>
                  <a:cubicBezTo>
                    <a:pt x="348" y="101"/>
                    <a:pt x="348"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0" name="Google Shape;1430;p50"/>
            <p:cNvSpPr/>
            <p:nvPr/>
          </p:nvSpPr>
          <p:spPr>
            <a:xfrm>
              <a:off x="1261100" y="2790075"/>
              <a:ext cx="8375" cy="7275"/>
            </a:xfrm>
            <a:custGeom>
              <a:avLst/>
              <a:gdLst/>
              <a:ahLst/>
              <a:cxnLst/>
              <a:rect l="l" t="t" r="r" b="b"/>
              <a:pathLst>
                <a:path w="335" h="291" extrusionOk="0">
                  <a:moveTo>
                    <a:pt x="237" y="1"/>
                  </a:moveTo>
                  <a:cubicBezTo>
                    <a:pt x="197" y="1"/>
                    <a:pt x="152" y="21"/>
                    <a:pt x="127" y="39"/>
                  </a:cubicBezTo>
                  <a:lnTo>
                    <a:pt x="108" y="58"/>
                  </a:lnTo>
                  <a:cubicBezTo>
                    <a:pt x="57" y="95"/>
                    <a:pt x="1" y="165"/>
                    <a:pt x="20" y="234"/>
                  </a:cubicBezTo>
                  <a:cubicBezTo>
                    <a:pt x="26" y="234"/>
                    <a:pt x="26" y="240"/>
                    <a:pt x="26" y="247"/>
                  </a:cubicBezTo>
                  <a:cubicBezTo>
                    <a:pt x="37" y="279"/>
                    <a:pt x="62" y="290"/>
                    <a:pt x="91" y="290"/>
                  </a:cubicBezTo>
                  <a:cubicBezTo>
                    <a:pt x="130" y="290"/>
                    <a:pt x="177" y="269"/>
                    <a:pt x="202" y="247"/>
                  </a:cubicBezTo>
                  <a:lnTo>
                    <a:pt x="240" y="215"/>
                  </a:lnTo>
                  <a:cubicBezTo>
                    <a:pt x="284" y="190"/>
                    <a:pt x="335" y="127"/>
                    <a:pt x="316" y="76"/>
                  </a:cubicBezTo>
                  <a:cubicBezTo>
                    <a:pt x="316" y="64"/>
                    <a:pt x="303" y="58"/>
                    <a:pt x="303" y="45"/>
                  </a:cubicBezTo>
                  <a:cubicBezTo>
                    <a:pt x="292" y="12"/>
                    <a:pt x="266" y="1"/>
                    <a:pt x="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1" name="Google Shape;1431;p50"/>
            <p:cNvSpPr/>
            <p:nvPr/>
          </p:nvSpPr>
          <p:spPr>
            <a:xfrm>
              <a:off x="1250225" y="2787100"/>
              <a:ext cx="6400" cy="6725"/>
            </a:xfrm>
            <a:custGeom>
              <a:avLst/>
              <a:gdLst/>
              <a:ahLst/>
              <a:cxnLst/>
              <a:rect l="l" t="t" r="r" b="b"/>
              <a:pathLst>
                <a:path w="256" h="269" extrusionOk="0">
                  <a:moveTo>
                    <a:pt x="202" y="0"/>
                  </a:moveTo>
                  <a:cubicBezTo>
                    <a:pt x="153" y="0"/>
                    <a:pt x="75" y="48"/>
                    <a:pt x="45" y="82"/>
                  </a:cubicBezTo>
                  <a:cubicBezTo>
                    <a:pt x="7" y="120"/>
                    <a:pt x="0" y="183"/>
                    <a:pt x="19" y="233"/>
                  </a:cubicBezTo>
                  <a:cubicBezTo>
                    <a:pt x="32" y="258"/>
                    <a:pt x="50" y="268"/>
                    <a:pt x="70" y="268"/>
                  </a:cubicBezTo>
                  <a:cubicBezTo>
                    <a:pt x="131" y="268"/>
                    <a:pt x="213" y="175"/>
                    <a:pt x="228" y="132"/>
                  </a:cubicBezTo>
                  <a:cubicBezTo>
                    <a:pt x="234" y="113"/>
                    <a:pt x="240" y="101"/>
                    <a:pt x="240" y="82"/>
                  </a:cubicBezTo>
                  <a:cubicBezTo>
                    <a:pt x="255" y="21"/>
                    <a:pt x="235" y="0"/>
                    <a:pt x="2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2" name="Google Shape;1432;p50"/>
            <p:cNvSpPr/>
            <p:nvPr/>
          </p:nvSpPr>
          <p:spPr>
            <a:xfrm>
              <a:off x="1207325" y="2798150"/>
              <a:ext cx="7125" cy="6800"/>
            </a:xfrm>
            <a:custGeom>
              <a:avLst/>
              <a:gdLst/>
              <a:ahLst/>
              <a:cxnLst/>
              <a:rect l="l" t="t" r="r" b="b"/>
              <a:pathLst>
                <a:path w="285" h="272" extrusionOk="0">
                  <a:moveTo>
                    <a:pt x="221" y="1"/>
                  </a:moveTo>
                  <a:cubicBezTo>
                    <a:pt x="154" y="1"/>
                    <a:pt x="46" y="101"/>
                    <a:pt x="32" y="138"/>
                  </a:cubicBezTo>
                  <a:cubicBezTo>
                    <a:pt x="7" y="189"/>
                    <a:pt x="1" y="245"/>
                    <a:pt x="58" y="264"/>
                  </a:cubicBezTo>
                  <a:cubicBezTo>
                    <a:pt x="68" y="269"/>
                    <a:pt x="79" y="272"/>
                    <a:pt x="90" y="272"/>
                  </a:cubicBezTo>
                  <a:cubicBezTo>
                    <a:pt x="133" y="272"/>
                    <a:pt x="180" y="238"/>
                    <a:pt x="215" y="208"/>
                  </a:cubicBezTo>
                  <a:cubicBezTo>
                    <a:pt x="260" y="170"/>
                    <a:pt x="285" y="107"/>
                    <a:pt x="272" y="50"/>
                  </a:cubicBezTo>
                  <a:cubicBezTo>
                    <a:pt x="265" y="14"/>
                    <a:pt x="246"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3" name="Google Shape;1433;p50"/>
            <p:cNvSpPr/>
            <p:nvPr/>
          </p:nvSpPr>
          <p:spPr>
            <a:xfrm>
              <a:off x="1216275" y="2827200"/>
              <a:ext cx="9375" cy="6875"/>
            </a:xfrm>
            <a:custGeom>
              <a:avLst/>
              <a:gdLst/>
              <a:ahLst/>
              <a:cxnLst/>
              <a:rect l="l" t="t" r="r" b="b"/>
              <a:pathLst>
                <a:path w="375" h="275" extrusionOk="0">
                  <a:moveTo>
                    <a:pt x="215" y="1"/>
                  </a:moveTo>
                  <a:cubicBezTo>
                    <a:pt x="141" y="1"/>
                    <a:pt x="62" y="90"/>
                    <a:pt x="40" y="143"/>
                  </a:cubicBezTo>
                  <a:cubicBezTo>
                    <a:pt x="1" y="222"/>
                    <a:pt x="39" y="275"/>
                    <a:pt x="104" y="275"/>
                  </a:cubicBezTo>
                  <a:cubicBezTo>
                    <a:pt x="121" y="275"/>
                    <a:pt x="140" y="271"/>
                    <a:pt x="160" y="263"/>
                  </a:cubicBezTo>
                  <a:lnTo>
                    <a:pt x="185" y="250"/>
                  </a:lnTo>
                  <a:cubicBezTo>
                    <a:pt x="261" y="225"/>
                    <a:pt x="375" y="80"/>
                    <a:pt x="274" y="17"/>
                  </a:cubicBezTo>
                  <a:lnTo>
                    <a:pt x="255" y="11"/>
                  </a:lnTo>
                  <a:cubicBezTo>
                    <a:pt x="242" y="4"/>
                    <a:pt x="229"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4" name="Google Shape;1434;p50"/>
            <p:cNvSpPr/>
            <p:nvPr/>
          </p:nvSpPr>
          <p:spPr>
            <a:xfrm>
              <a:off x="1228150" y="2817825"/>
              <a:ext cx="8075" cy="4775"/>
            </a:xfrm>
            <a:custGeom>
              <a:avLst/>
              <a:gdLst/>
              <a:ahLst/>
              <a:cxnLst/>
              <a:rect l="l" t="t" r="r" b="b"/>
              <a:pathLst>
                <a:path w="323" h="191" extrusionOk="0">
                  <a:moveTo>
                    <a:pt x="202" y="1"/>
                  </a:moveTo>
                  <a:cubicBezTo>
                    <a:pt x="120" y="1"/>
                    <a:pt x="0" y="190"/>
                    <a:pt x="114" y="190"/>
                  </a:cubicBezTo>
                  <a:cubicBezTo>
                    <a:pt x="202" y="190"/>
                    <a:pt x="322" y="1"/>
                    <a:pt x="2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5" name="Google Shape;1435;p50"/>
            <p:cNvSpPr/>
            <p:nvPr/>
          </p:nvSpPr>
          <p:spPr>
            <a:xfrm>
              <a:off x="1187450" y="2849675"/>
              <a:ext cx="9475" cy="7375"/>
            </a:xfrm>
            <a:custGeom>
              <a:avLst/>
              <a:gdLst/>
              <a:ahLst/>
              <a:cxnLst/>
              <a:rect l="l" t="t" r="r" b="b"/>
              <a:pathLst>
                <a:path w="379" h="295" extrusionOk="0">
                  <a:moveTo>
                    <a:pt x="271" y="0"/>
                  </a:moveTo>
                  <a:cubicBezTo>
                    <a:pt x="167" y="0"/>
                    <a:pt x="1" y="171"/>
                    <a:pt x="90" y="259"/>
                  </a:cubicBezTo>
                  <a:lnTo>
                    <a:pt x="96" y="272"/>
                  </a:lnTo>
                  <a:cubicBezTo>
                    <a:pt x="114" y="288"/>
                    <a:pt x="134" y="294"/>
                    <a:pt x="156" y="294"/>
                  </a:cubicBezTo>
                  <a:cubicBezTo>
                    <a:pt x="256" y="294"/>
                    <a:pt x="378" y="147"/>
                    <a:pt x="342" y="64"/>
                  </a:cubicBezTo>
                  <a:cubicBezTo>
                    <a:pt x="342" y="58"/>
                    <a:pt x="342" y="51"/>
                    <a:pt x="336" y="45"/>
                  </a:cubicBezTo>
                  <a:cubicBezTo>
                    <a:pt x="323" y="13"/>
                    <a:pt x="299" y="0"/>
                    <a:pt x="2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6" name="Google Shape;1436;p50"/>
            <p:cNvSpPr/>
            <p:nvPr/>
          </p:nvSpPr>
          <p:spPr>
            <a:xfrm>
              <a:off x="1198825" y="2870525"/>
              <a:ext cx="7275" cy="6550"/>
            </a:xfrm>
            <a:custGeom>
              <a:avLst/>
              <a:gdLst/>
              <a:ahLst/>
              <a:cxnLst/>
              <a:rect l="l" t="t" r="r" b="b"/>
              <a:pathLst>
                <a:path w="291" h="262" extrusionOk="0">
                  <a:moveTo>
                    <a:pt x="208" y="1"/>
                  </a:moveTo>
                  <a:cubicBezTo>
                    <a:pt x="181" y="1"/>
                    <a:pt x="150" y="14"/>
                    <a:pt x="127" y="31"/>
                  </a:cubicBezTo>
                  <a:cubicBezTo>
                    <a:pt x="108" y="37"/>
                    <a:pt x="89" y="50"/>
                    <a:pt x="76" y="62"/>
                  </a:cubicBezTo>
                  <a:cubicBezTo>
                    <a:pt x="26" y="100"/>
                    <a:pt x="0" y="163"/>
                    <a:pt x="7" y="226"/>
                  </a:cubicBezTo>
                  <a:cubicBezTo>
                    <a:pt x="11" y="253"/>
                    <a:pt x="38" y="261"/>
                    <a:pt x="64" y="261"/>
                  </a:cubicBezTo>
                  <a:cubicBezTo>
                    <a:pt x="75" y="261"/>
                    <a:pt x="86" y="260"/>
                    <a:pt x="95" y="258"/>
                  </a:cubicBezTo>
                  <a:cubicBezTo>
                    <a:pt x="127" y="245"/>
                    <a:pt x="152" y="233"/>
                    <a:pt x="177" y="214"/>
                  </a:cubicBezTo>
                  <a:cubicBezTo>
                    <a:pt x="227" y="176"/>
                    <a:pt x="291" y="107"/>
                    <a:pt x="265" y="37"/>
                  </a:cubicBezTo>
                  <a:cubicBezTo>
                    <a:pt x="254" y="11"/>
                    <a:pt x="23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7" name="Google Shape;1437;p50"/>
            <p:cNvSpPr/>
            <p:nvPr/>
          </p:nvSpPr>
          <p:spPr>
            <a:xfrm>
              <a:off x="1224675" y="2861050"/>
              <a:ext cx="9175" cy="8200"/>
            </a:xfrm>
            <a:custGeom>
              <a:avLst/>
              <a:gdLst/>
              <a:ahLst/>
              <a:cxnLst/>
              <a:rect l="l" t="t" r="r" b="b"/>
              <a:pathLst>
                <a:path w="367" h="328" extrusionOk="0">
                  <a:moveTo>
                    <a:pt x="255" y="1"/>
                  </a:moveTo>
                  <a:cubicBezTo>
                    <a:pt x="241" y="1"/>
                    <a:pt x="228" y="3"/>
                    <a:pt x="215" y="6"/>
                  </a:cubicBezTo>
                  <a:cubicBezTo>
                    <a:pt x="139" y="31"/>
                    <a:pt x="70" y="88"/>
                    <a:pt x="32" y="164"/>
                  </a:cubicBezTo>
                  <a:cubicBezTo>
                    <a:pt x="13" y="214"/>
                    <a:pt x="1" y="296"/>
                    <a:pt x="64" y="322"/>
                  </a:cubicBezTo>
                  <a:cubicBezTo>
                    <a:pt x="76" y="326"/>
                    <a:pt x="88" y="328"/>
                    <a:pt x="100" y="328"/>
                  </a:cubicBezTo>
                  <a:cubicBezTo>
                    <a:pt x="158" y="328"/>
                    <a:pt x="217" y="282"/>
                    <a:pt x="259" y="246"/>
                  </a:cubicBezTo>
                  <a:lnTo>
                    <a:pt x="310" y="202"/>
                  </a:lnTo>
                  <a:cubicBezTo>
                    <a:pt x="335" y="189"/>
                    <a:pt x="367" y="151"/>
                    <a:pt x="354" y="126"/>
                  </a:cubicBezTo>
                  <a:cubicBezTo>
                    <a:pt x="348" y="101"/>
                    <a:pt x="341" y="76"/>
                    <a:pt x="335" y="50"/>
                  </a:cubicBezTo>
                  <a:cubicBezTo>
                    <a:pt x="326" y="14"/>
                    <a:pt x="291" y="1"/>
                    <a:pt x="2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8" name="Google Shape;1438;p50"/>
            <p:cNvSpPr/>
            <p:nvPr/>
          </p:nvSpPr>
          <p:spPr>
            <a:xfrm>
              <a:off x="1207975" y="2849400"/>
              <a:ext cx="7575" cy="6450"/>
            </a:xfrm>
            <a:custGeom>
              <a:avLst/>
              <a:gdLst/>
              <a:ahLst/>
              <a:cxnLst/>
              <a:rect l="l" t="t" r="r" b="b"/>
              <a:pathLst>
                <a:path w="303" h="258" extrusionOk="0">
                  <a:moveTo>
                    <a:pt x="211" y="0"/>
                  </a:moveTo>
                  <a:cubicBezTo>
                    <a:pt x="181" y="0"/>
                    <a:pt x="146" y="10"/>
                    <a:pt x="114" y="31"/>
                  </a:cubicBezTo>
                  <a:cubicBezTo>
                    <a:pt x="76" y="56"/>
                    <a:pt x="44" y="94"/>
                    <a:pt x="25" y="138"/>
                  </a:cubicBezTo>
                  <a:cubicBezTo>
                    <a:pt x="0" y="195"/>
                    <a:pt x="6" y="251"/>
                    <a:pt x="70" y="258"/>
                  </a:cubicBezTo>
                  <a:cubicBezTo>
                    <a:pt x="107" y="258"/>
                    <a:pt x="145" y="245"/>
                    <a:pt x="177" y="226"/>
                  </a:cubicBezTo>
                  <a:cubicBezTo>
                    <a:pt x="196" y="220"/>
                    <a:pt x="215" y="201"/>
                    <a:pt x="234" y="182"/>
                  </a:cubicBezTo>
                  <a:cubicBezTo>
                    <a:pt x="259" y="157"/>
                    <a:pt x="278" y="119"/>
                    <a:pt x="290" y="81"/>
                  </a:cubicBezTo>
                  <a:cubicBezTo>
                    <a:pt x="302" y="29"/>
                    <a:pt x="264" y="0"/>
                    <a:pt x="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39" name="Google Shape;1439;p50"/>
            <p:cNvSpPr/>
            <p:nvPr/>
          </p:nvSpPr>
          <p:spPr>
            <a:xfrm>
              <a:off x="1246225" y="2854100"/>
              <a:ext cx="9375" cy="6300"/>
            </a:xfrm>
            <a:custGeom>
              <a:avLst/>
              <a:gdLst/>
              <a:ahLst/>
              <a:cxnLst/>
              <a:rect l="l" t="t" r="r" b="b"/>
              <a:pathLst>
                <a:path w="375" h="252" extrusionOk="0">
                  <a:moveTo>
                    <a:pt x="198" y="0"/>
                  </a:moveTo>
                  <a:cubicBezTo>
                    <a:pt x="123" y="7"/>
                    <a:pt x="60" y="57"/>
                    <a:pt x="28" y="127"/>
                  </a:cubicBezTo>
                  <a:cubicBezTo>
                    <a:pt x="0" y="182"/>
                    <a:pt x="16" y="251"/>
                    <a:pt x="75" y="251"/>
                  </a:cubicBezTo>
                  <a:cubicBezTo>
                    <a:pt x="84" y="251"/>
                    <a:pt x="93" y="250"/>
                    <a:pt x="104" y="246"/>
                  </a:cubicBezTo>
                  <a:lnTo>
                    <a:pt x="123" y="246"/>
                  </a:lnTo>
                  <a:cubicBezTo>
                    <a:pt x="205" y="221"/>
                    <a:pt x="375" y="7"/>
                    <a:pt x="2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0" name="Google Shape;1440;p50"/>
            <p:cNvSpPr/>
            <p:nvPr/>
          </p:nvSpPr>
          <p:spPr>
            <a:xfrm>
              <a:off x="1230125" y="2849525"/>
              <a:ext cx="7975" cy="6725"/>
            </a:xfrm>
            <a:custGeom>
              <a:avLst/>
              <a:gdLst/>
              <a:ahLst/>
              <a:cxnLst/>
              <a:rect l="l" t="t" r="r" b="b"/>
              <a:pathLst>
                <a:path w="319" h="269" extrusionOk="0">
                  <a:moveTo>
                    <a:pt x="249" y="1"/>
                  </a:moveTo>
                  <a:lnTo>
                    <a:pt x="268" y="26"/>
                  </a:lnTo>
                  <a:lnTo>
                    <a:pt x="268" y="32"/>
                  </a:lnTo>
                  <a:cubicBezTo>
                    <a:pt x="237" y="22"/>
                    <a:pt x="208" y="17"/>
                    <a:pt x="183" y="17"/>
                  </a:cubicBezTo>
                  <a:cubicBezTo>
                    <a:pt x="127" y="17"/>
                    <a:pt x="84" y="41"/>
                    <a:pt x="54" y="89"/>
                  </a:cubicBezTo>
                  <a:cubicBezTo>
                    <a:pt x="35" y="108"/>
                    <a:pt x="22" y="139"/>
                    <a:pt x="16" y="164"/>
                  </a:cubicBezTo>
                  <a:cubicBezTo>
                    <a:pt x="1" y="238"/>
                    <a:pt x="42" y="269"/>
                    <a:pt x="92" y="269"/>
                  </a:cubicBezTo>
                  <a:cubicBezTo>
                    <a:pt x="124" y="269"/>
                    <a:pt x="159" y="256"/>
                    <a:pt x="186" y="234"/>
                  </a:cubicBezTo>
                  <a:cubicBezTo>
                    <a:pt x="212" y="215"/>
                    <a:pt x="237" y="196"/>
                    <a:pt x="249" y="171"/>
                  </a:cubicBezTo>
                  <a:cubicBezTo>
                    <a:pt x="281" y="120"/>
                    <a:pt x="319" y="38"/>
                    <a:pt x="2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1" name="Google Shape;1441;p50"/>
            <p:cNvSpPr/>
            <p:nvPr/>
          </p:nvSpPr>
          <p:spPr>
            <a:xfrm>
              <a:off x="1235550" y="2865600"/>
              <a:ext cx="11700" cy="6975"/>
            </a:xfrm>
            <a:custGeom>
              <a:avLst/>
              <a:gdLst/>
              <a:ahLst/>
              <a:cxnLst/>
              <a:rect l="l" t="t" r="r" b="b"/>
              <a:pathLst>
                <a:path w="468" h="279" extrusionOk="0">
                  <a:moveTo>
                    <a:pt x="297" y="1"/>
                  </a:moveTo>
                  <a:cubicBezTo>
                    <a:pt x="178" y="1"/>
                    <a:pt x="1" y="278"/>
                    <a:pt x="165" y="278"/>
                  </a:cubicBezTo>
                  <a:cubicBezTo>
                    <a:pt x="291" y="278"/>
                    <a:pt x="468"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2" name="Google Shape;1442;p50"/>
            <p:cNvSpPr/>
            <p:nvPr/>
          </p:nvSpPr>
          <p:spPr>
            <a:xfrm>
              <a:off x="1277650" y="2828875"/>
              <a:ext cx="9500" cy="9000"/>
            </a:xfrm>
            <a:custGeom>
              <a:avLst/>
              <a:gdLst/>
              <a:ahLst/>
              <a:cxnLst/>
              <a:rect l="l" t="t" r="r" b="b"/>
              <a:pathLst>
                <a:path w="380" h="360" extrusionOk="0">
                  <a:moveTo>
                    <a:pt x="278" y="0"/>
                  </a:moveTo>
                  <a:cubicBezTo>
                    <a:pt x="171" y="13"/>
                    <a:pt x="77" y="82"/>
                    <a:pt x="32" y="177"/>
                  </a:cubicBezTo>
                  <a:cubicBezTo>
                    <a:pt x="1" y="246"/>
                    <a:pt x="1" y="360"/>
                    <a:pt x="102" y="360"/>
                  </a:cubicBezTo>
                  <a:cubicBezTo>
                    <a:pt x="209" y="347"/>
                    <a:pt x="304" y="278"/>
                    <a:pt x="348" y="183"/>
                  </a:cubicBezTo>
                  <a:cubicBezTo>
                    <a:pt x="379" y="114"/>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443" name="Google Shape;1443;p50"/>
          <p:cNvGrpSpPr/>
          <p:nvPr/>
        </p:nvGrpSpPr>
        <p:grpSpPr>
          <a:xfrm>
            <a:off x="9187261" y="111916"/>
            <a:ext cx="489867" cy="379640"/>
            <a:chOff x="1891175" y="2586225"/>
            <a:chExt cx="212100" cy="164375"/>
          </a:xfrm>
        </p:grpSpPr>
        <p:sp>
          <p:nvSpPr>
            <p:cNvPr id="1444" name="Google Shape;1444;p50"/>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5" name="Google Shape;1445;p50"/>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6" name="Google Shape;1446;p50"/>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7" name="Google Shape;1447;p50"/>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8" name="Google Shape;1448;p50"/>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49" name="Google Shape;1449;p50"/>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0" name="Google Shape;1450;p50"/>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1" name="Google Shape;1451;p50"/>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2" name="Google Shape;1452;p50"/>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3" name="Google Shape;1453;p50"/>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4" name="Google Shape;1454;p50"/>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5" name="Google Shape;1455;p50"/>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6" name="Google Shape;1456;p50"/>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7" name="Google Shape;1457;p50"/>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8" name="Google Shape;1458;p50"/>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59" name="Google Shape;1459;p50"/>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0" name="Google Shape;1460;p50"/>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1" name="Google Shape;1461;p50"/>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2" name="Google Shape;1462;p50"/>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grpSp>
        <p:nvGrpSpPr>
          <p:cNvPr id="1463" name="Google Shape;1463;p50"/>
          <p:cNvGrpSpPr/>
          <p:nvPr/>
        </p:nvGrpSpPr>
        <p:grpSpPr>
          <a:xfrm>
            <a:off x="602568" y="6240576"/>
            <a:ext cx="219440" cy="864675"/>
            <a:chOff x="1535150" y="2784850"/>
            <a:chExt cx="114650" cy="451700"/>
          </a:xfrm>
        </p:grpSpPr>
        <p:sp>
          <p:nvSpPr>
            <p:cNvPr id="1464" name="Google Shape;1464;p50"/>
            <p:cNvSpPr/>
            <p:nvPr/>
          </p:nvSpPr>
          <p:spPr>
            <a:xfrm>
              <a:off x="1535150" y="2784850"/>
              <a:ext cx="114650" cy="451700"/>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5" name="Google Shape;1465;p50"/>
            <p:cNvSpPr/>
            <p:nvPr/>
          </p:nvSpPr>
          <p:spPr>
            <a:xfrm>
              <a:off x="1603575" y="2822400"/>
              <a:ext cx="10275" cy="9500"/>
            </a:xfrm>
            <a:custGeom>
              <a:avLst/>
              <a:gdLst/>
              <a:ahLst/>
              <a:cxnLst/>
              <a:rect l="l" t="t" r="r" b="b"/>
              <a:pathLst>
                <a:path w="411" h="380" extrusionOk="0">
                  <a:moveTo>
                    <a:pt x="297" y="1"/>
                  </a:moveTo>
                  <a:cubicBezTo>
                    <a:pt x="183" y="13"/>
                    <a:pt x="82" y="83"/>
                    <a:pt x="38" y="190"/>
                  </a:cubicBezTo>
                  <a:cubicBezTo>
                    <a:pt x="0" y="266"/>
                    <a:pt x="7" y="379"/>
                    <a:pt x="120" y="379"/>
                  </a:cubicBezTo>
                  <a:cubicBezTo>
                    <a:pt x="234" y="367"/>
                    <a:pt x="328" y="297"/>
                    <a:pt x="379" y="190"/>
                  </a:cubicBezTo>
                  <a:cubicBezTo>
                    <a:pt x="410" y="121"/>
                    <a:pt x="410"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6" name="Google Shape;1466;p50"/>
            <p:cNvSpPr/>
            <p:nvPr/>
          </p:nvSpPr>
          <p:spPr>
            <a:xfrm>
              <a:off x="1610825" y="2836800"/>
              <a:ext cx="8375" cy="7550"/>
            </a:xfrm>
            <a:custGeom>
              <a:avLst/>
              <a:gdLst/>
              <a:ahLst/>
              <a:cxnLst/>
              <a:rect l="l" t="t" r="r" b="b"/>
              <a:pathLst>
                <a:path w="335" h="302" extrusionOk="0">
                  <a:moveTo>
                    <a:pt x="212" y="0"/>
                  </a:moveTo>
                  <a:cubicBezTo>
                    <a:pt x="191" y="0"/>
                    <a:pt x="171" y="2"/>
                    <a:pt x="152" y="5"/>
                  </a:cubicBezTo>
                  <a:cubicBezTo>
                    <a:pt x="101" y="18"/>
                    <a:pt x="1" y="100"/>
                    <a:pt x="26" y="169"/>
                  </a:cubicBezTo>
                  <a:cubicBezTo>
                    <a:pt x="11" y="237"/>
                    <a:pt x="30" y="301"/>
                    <a:pt x="95" y="301"/>
                  </a:cubicBezTo>
                  <a:cubicBezTo>
                    <a:pt x="114" y="301"/>
                    <a:pt x="137" y="295"/>
                    <a:pt x="164" y="282"/>
                  </a:cubicBezTo>
                  <a:cubicBezTo>
                    <a:pt x="221" y="257"/>
                    <a:pt x="272" y="207"/>
                    <a:pt x="297" y="150"/>
                  </a:cubicBezTo>
                  <a:cubicBezTo>
                    <a:pt x="316" y="112"/>
                    <a:pt x="335" y="18"/>
                    <a:pt x="272" y="5"/>
                  </a:cubicBezTo>
                  <a:cubicBezTo>
                    <a:pt x="253" y="2"/>
                    <a:pt x="232"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7" name="Google Shape;1467;p50"/>
            <p:cNvSpPr/>
            <p:nvPr/>
          </p:nvSpPr>
          <p:spPr>
            <a:xfrm>
              <a:off x="1600900" y="2847325"/>
              <a:ext cx="12150" cy="7275"/>
            </a:xfrm>
            <a:custGeom>
              <a:avLst/>
              <a:gdLst/>
              <a:ahLst/>
              <a:cxnLst/>
              <a:rect l="l" t="t" r="r" b="b"/>
              <a:pathLst>
                <a:path w="486" h="291" extrusionOk="0">
                  <a:moveTo>
                    <a:pt x="316" y="0"/>
                  </a:moveTo>
                  <a:cubicBezTo>
                    <a:pt x="183" y="0"/>
                    <a:pt x="0" y="290"/>
                    <a:pt x="177" y="290"/>
                  </a:cubicBezTo>
                  <a:cubicBezTo>
                    <a:pt x="303" y="290"/>
                    <a:pt x="486" y="0"/>
                    <a:pt x="3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8" name="Google Shape;1468;p50"/>
            <p:cNvSpPr/>
            <p:nvPr/>
          </p:nvSpPr>
          <p:spPr>
            <a:xfrm>
              <a:off x="1591125" y="2833450"/>
              <a:ext cx="7825" cy="6275"/>
            </a:xfrm>
            <a:custGeom>
              <a:avLst/>
              <a:gdLst/>
              <a:ahLst/>
              <a:cxnLst/>
              <a:rect l="l" t="t" r="r" b="b"/>
              <a:pathLst>
                <a:path w="313" h="251" extrusionOk="0">
                  <a:moveTo>
                    <a:pt x="236" y="0"/>
                  </a:moveTo>
                  <a:cubicBezTo>
                    <a:pt x="227" y="0"/>
                    <a:pt x="218" y="2"/>
                    <a:pt x="208" y="7"/>
                  </a:cubicBezTo>
                  <a:cubicBezTo>
                    <a:pt x="114" y="25"/>
                    <a:pt x="0" y="164"/>
                    <a:pt x="107" y="240"/>
                  </a:cubicBezTo>
                  <a:cubicBezTo>
                    <a:pt x="118" y="248"/>
                    <a:pt x="130" y="251"/>
                    <a:pt x="141" y="251"/>
                  </a:cubicBezTo>
                  <a:cubicBezTo>
                    <a:pt x="177" y="251"/>
                    <a:pt x="214" y="220"/>
                    <a:pt x="233" y="196"/>
                  </a:cubicBezTo>
                  <a:lnTo>
                    <a:pt x="246" y="177"/>
                  </a:lnTo>
                  <a:cubicBezTo>
                    <a:pt x="265" y="152"/>
                    <a:pt x="284" y="126"/>
                    <a:pt x="297" y="95"/>
                  </a:cubicBezTo>
                  <a:cubicBezTo>
                    <a:pt x="312" y="48"/>
                    <a:pt x="280" y="0"/>
                    <a:pt x="2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69" name="Google Shape;1469;p50"/>
            <p:cNvSpPr/>
            <p:nvPr/>
          </p:nvSpPr>
          <p:spPr>
            <a:xfrm>
              <a:off x="1586725" y="2802425"/>
              <a:ext cx="5650" cy="4675"/>
            </a:xfrm>
            <a:custGeom>
              <a:avLst/>
              <a:gdLst/>
              <a:ahLst/>
              <a:cxnLst/>
              <a:rect l="l" t="t" r="r" b="b"/>
              <a:pathLst>
                <a:path w="226" h="187" extrusionOk="0">
                  <a:moveTo>
                    <a:pt x="168" y="1"/>
                  </a:moveTo>
                  <a:cubicBezTo>
                    <a:pt x="157" y="1"/>
                    <a:pt x="145" y="4"/>
                    <a:pt x="132" y="11"/>
                  </a:cubicBezTo>
                  <a:cubicBezTo>
                    <a:pt x="107" y="24"/>
                    <a:pt x="82" y="43"/>
                    <a:pt x="63" y="62"/>
                  </a:cubicBezTo>
                  <a:cubicBezTo>
                    <a:pt x="0" y="124"/>
                    <a:pt x="26" y="187"/>
                    <a:pt x="78" y="187"/>
                  </a:cubicBezTo>
                  <a:cubicBezTo>
                    <a:pt x="99" y="187"/>
                    <a:pt x="125" y="176"/>
                    <a:pt x="151" y="150"/>
                  </a:cubicBezTo>
                  <a:cubicBezTo>
                    <a:pt x="170" y="131"/>
                    <a:pt x="189" y="106"/>
                    <a:pt x="201" y="81"/>
                  </a:cubicBezTo>
                  <a:cubicBezTo>
                    <a:pt x="226" y="37"/>
                    <a:pt x="205" y="1"/>
                    <a:pt x="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0" name="Google Shape;1470;p50"/>
            <p:cNvSpPr/>
            <p:nvPr/>
          </p:nvSpPr>
          <p:spPr>
            <a:xfrm>
              <a:off x="1550925" y="3002675"/>
              <a:ext cx="5525" cy="4500"/>
            </a:xfrm>
            <a:custGeom>
              <a:avLst/>
              <a:gdLst/>
              <a:ahLst/>
              <a:cxnLst/>
              <a:rect l="l" t="t" r="r" b="b"/>
              <a:pathLst>
                <a:path w="221" h="180" extrusionOk="0">
                  <a:moveTo>
                    <a:pt x="121" y="0"/>
                  </a:moveTo>
                  <a:cubicBezTo>
                    <a:pt x="91" y="0"/>
                    <a:pt x="54" y="33"/>
                    <a:pt x="44" y="49"/>
                  </a:cubicBezTo>
                  <a:cubicBezTo>
                    <a:pt x="38" y="55"/>
                    <a:pt x="38" y="62"/>
                    <a:pt x="31" y="74"/>
                  </a:cubicBezTo>
                  <a:cubicBezTo>
                    <a:pt x="1" y="120"/>
                    <a:pt x="7" y="179"/>
                    <a:pt x="55" y="179"/>
                  </a:cubicBezTo>
                  <a:cubicBezTo>
                    <a:pt x="66" y="179"/>
                    <a:pt x="79" y="176"/>
                    <a:pt x="94" y="169"/>
                  </a:cubicBezTo>
                  <a:cubicBezTo>
                    <a:pt x="139" y="150"/>
                    <a:pt x="221" y="55"/>
                    <a:pt x="151" y="11"/>
                  </a:cubicBezTo>
                  <a:lnTo>
                    <a:pt x="139" y="5"/>
                  </a:lnTo>
                  <a:cubicBezTo>
                    <a:pt x="133" y="2"/>
                    <a:pt x="127" y="0"/>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1" name="Google Shape;1471;p50"/>
            <p:cNvSpPr/>
            <p:nvPr/>
          </p:nvSpPr>
          <p:spPr>
            <a:xfrm>
              <a:off x="1550425" y="2984650"/>
              <a:ext cx="7300" cy="4275"/>
            </a:xfrm>
            <a:custGeom>
              <a:avLst/>
              <a:gdLst/>
              <a:ahLst/>
              <a:cxnLst/>
              <a:rect l="l" t="t" r="r" b="b"/>
              <a:pathLst>
                <a:path w="292" h="171" extrusionOk="0">
                  <a:moveTo>
                    <a:pt x="184" y="1"/>
                  </a:moveTo>
                  <a:cubicBezTo>
                    <a:pt x="108" y="1"/>
                    <a:pt x="1" y="171"/>
                    <a:pt x="108" y="171"/>
                  </a:cubicBezTo>
                  <a:cubicBezTo>
                    <a:pt x="184" y="171"/>
                    <a:pt x="291" y="1"/>
                    <a:pt x="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2" name="Google Shape;1472;p50"/>
            <p:cNvSpPr/>
            <p:nvPr/>
          </p:nvSpPr>
          <p:spPr>
            <a:xfrm>
              <a:off x="1569525" y="2961650"/>
              <a:ext cx="9275" cy="7525"/>
            </a:xfrm>
            <a:custGeom>
              <a:avLst/>
              <a:gdLst/>
              <a:ahLst/>
              <a:cxnLst/>
              <a:rect l="l" t="t" r="r" b="b"/>
              <a:pathLst>
                <a:path w="371" h="301" extrusionOk="0">
                  <a:moveTo>
                    <a:pt x="259" y="1"/>
                  </a:moveTo>
                  <a:cubicBezTo>
                    <a:pt x="227" y="1"/>
                    <a:pt x="191" y="13"/>
                    <a:pt x="158" y="38"/>
                  </a:cubicBezTo>
                  <a:cubicBezTo>
                    <a:pt x="88" y="88"/>
                    <a:pt x="38" y="164"/>
                    <a:pt x="13" y="246"/>
                  </a:cubicBezTo>
                  <a:cubicBezTo>
                    <a:pt x="0" y="286"/>
                    <a:pt x="22" y="301"/>
                    <a:pt x="50" y="301"/>
                  </a:cubicBezTo>
                  <a:cubicBezTo>
                    <a:pt x="65" y="301"/>
                    <a:pt x="81" y="297"/>
                    <a:pt x="95" y="290"/>
                  </a:cubicBezTo>
                  <a:cubicBezTo>
                    <a:pt x="105" y="295"/>
                    <a:pt x="116" y="297"/>
                    <a:pt x="127" y="297"/>
                  </a:cubicBezTo>
                  <a:cubicBezTo>
                    <a:pt x="206" y="297"/>
                    <a:pt x="301" y="194"/>
                    <a:pt x="328" y="145"/>
                  </a:cubicBezTo>
                  <a:cubicBezTo>
                    <a:pt x="370" y="51"/>
                    <a:pt x="324" y="1"/>
                    <a:pt x="25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3" name="Google Shape;1473;p50"/>
            <p:cNvSpPr/>
            <p:nvPr/>
          </p:nvSpPr>
          <p:spPr>
            <a:xfrm>
              <a:off x="1588600" y="2976675"/>
              <a:ext cx="7750" cy="7225"/>
            </a:xfrm>
            <a:custGeom>
              <a:avLst/>
              <a:gdLst/>
              <a:ahLst/>
              <a:cxnLst/>
              <a:rect l="l" t="t" r="r" b="b"/>
              <a:pathLst>
                <a:path w="310" h="289" extrusionOk="0">
                  <a:moveTo>
                    <a:pt x="186" y="0"/>
                  </a:moveTo>
                  <a:cubicBezTo>
                    <a:pt x="170" y="0"/>
                    <a:pt x="155" y="2"/>
                    <a:pt x="139" y="4"/>
                  </a:cubicBezTo>
                  <a:cubicBezTo>
                    <a:pt x="82" y="4"/>
                    <a:pt x="0" y="80"/>
                    <a:pt x="19" y="143"/>
                  </a:cubicBezTo>
                  <a:cubicBezTo>
                    <a:pt x="38" y="187"/>
                    <a:pt x="19" y="219"/>
                    <a:pt x="51" y="263"/>
                  </a:cubicBezTo>
                  <a:cubicBezTo>
                    <a:pt x="62" y="281"/>
                    <a:pt x="78" y="288"/>
                    <a:pt x="96" y="288"/>
                  </a:cubicBezTo>
                  <a:cubicBezTo>
                    <a:pt x="161" y="288"/>
                    <a:pt x="257" y="195"/>
                    <a:pt x="271" y="156"/>
                  </a:cubicBezTo>
                  <a:lnTo>
                    <a:pt x="278" y="143"/>
                  </a:lnTo>
                  <a:cubicBezTo>
                    <a:pt x="290" y="99"/>
                    <a:pt x="309" y="36"/>
                    <a:pt x="252" y="11"/>
                  </a:cubicBezTo>
                  <a:cubicBezTo>
                    <a:pt x="230" y="3"/>
                    <a:pt x="208" y="0"/>
                    <a:pt x="1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4" name="Google Shape;1474;p50"/>
            <p:cNvSpPr/>
            <p:nvPr/>
          </p:nvSpPr>
          <p:spPr>
            <a:xfrm>
              <a:off x="1578975" y="3004975"/>
              <a:ext cx="6175" cy="4925"/>
            </a:xfrm>
            <a:custGeom>
              <a:avLst/>
              <a:gdLst/>
              <a:ahLst/>
              <a:cxnLst/>
              <a:rect l="l" t="t" r="r" b="b"/>
              <a:pathLst>
                <a:path w="247" h="197" extrusionOk="0">
                  <a:moveTo>
                    <a:pt x="136" y="0"/>
                  </a:moveTo>
                  <a:cubicBezTo>
                    <a:pt x="121" y="0"/>
                    <a:pt x="107" y="5"/>
                    <a:pt x="95" y="14"/>
                  </a:cubicBezTo>
                  <a:cubicBezTo>
                    <a:pt x="82" y="20"/>
                    <a:pt x="70" y="33"/>
                    <a:pt x="57" y="39"/>
                  </a:cubicBezTo>
                  <a:cubicBezTo>
                    <a:pt x="51" y="45"/>
                    <a:pt x="45" y="52"/>
                    <a:pt x="38" y="58"/>
                  </a:cubicBezTo>
                  <a:cubicBezTo>
                    <a:pt x="32" y="71"/>
                    <a:pt x="26" y="77"/>
                    <a:pt x="19" y="89"/>
                  </a:cubicBezTo>
                  <a:cubicBezTo>
                    <a:pt x="13" y="96"/>
                    <a:pt x="13" y="102"/>
                    <a:pt x="13" y="108"/>
                  </a:cubicBezTo>
                  <a:cubicBezTo>
                    <a:pt x="7" y="121"/>
                    <a:pt x="0" y="134"/>
                    <a:pt x="0" y="146"/>
                  </a:cubicBezTo>
                  <a:lnTo>
                    <a:pt x="0" y="153"/>
                  </a:lnTo>
                  <a:cubicBezTo>
                    <a:pt x="0" y="178"/>
                    <a:pt x="19" y="197"/>
                    <a:pt x="45" y="197"/>
                  </a:cubicBezTo>
                  <a:lnTo>
                    <a:pt x="57" y="197"/>
                  </a:lnTo>
                  <a:cubicBezTo>
                    <a:pt x="114" y="190"/>
                    <a:pt x="246" y="83"/>
                    <a:pt x="183" y="20"/>
                  </a:cubicBezTo>
                  <a:cubicBezTo>
                    <a:pt x="170" y="7"/>
                    <a:pt x="153" y="0"/>
                    <a:pt x="1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5" name="Google Shape;1475;p50"/>
            <p:cNvSpPr/>
            <p:nvPr/>
          </p:nvSpPr>
          <p:spPr>
            <a:xfrm>
              <a:off x="1574400" y="2987225"/>
              <a:ext cx="5775" cy="6075"/>
            </a:xfrm>
            <a:custGeom>
              <a:avLst/>
              <a:gdLst/>
              <a:ahLst/>
              <a:cxnLst/>
              <a:rect l="l" t="t" r="r" b="b"/>
              <a:pathLst>
                <a:path w="231" h="243" extrusionOk="0">
                  <a:moveTo>
                    <a:pt x="157" y="0"/>
                  </a:moveTo>
                  <a:cubicBezTo>
                    <a:pt x="149" y="0"/>
                    <a:pt x="141" y="2"/>
                    <a:pt x="133" y="5"/>
                  </a:cubicBezTo>
                  <a:cubicBezTo>
                    <a:pt x="64" y="24"/>
                    <a:pt x="7" y="80"/>
                    <a:pt x="1" y="156"/>
                  </a:cubicBezTo>
                  <a:cubicBezTo>
                    <a:pt x="1" y="194"/>
                    <a:pt x="1" y="213"/>
                    <a:pt x="26" y="232"/>
                  </a:cubicBezTo>
                  <a:cubicBezTo>
                    <a:pt x="38" y="239"/>
                    <a:pt x="51" y="243"/>
                    <a:pt x="64" y="243"/>
                  </a:cubicBezTo>
                  <a:cubicBezTo>
                    <a:pt x="105" y="243"/>
                    <a:pt x="147" y="210"/>
                    <a:pt x="171" y="181"/>
                  </a:cubicBezTo>
                  <a:cubicBezTo>
                    <a:pt x="190" y="150"/>
                    <a:pt x="209" y="112"/>
                    <a:pt x="215" y="80"/>
                  </a:cubicBezTo>
                  <a:cubicBezTo>
                    <a:pt x="231" y="38"/>
                    <a:pt x="198" y="0"/>
                    <a:pt x="1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6" name="Google Shape;1476;p50"/>
            <p:cNvSpPr/>
            <p:nvPr/>
          </p:nvSpPr>
          <p:spPr>
            <a:xfrm>
              <a:off x="1600250" y="2946500"/>
              <a:ext cx="9500" cy="8625"/>
            </a:xfrm>
            <a:custGeom>
              <a:avLst/>
              <a:gdLst/>
              <a:ahLst/>
              <a:cxnLst/>
              <a:rect l="l" t="t" r="r" b="b"/>
              <a:pathLst>
                <a:path w="380" h="345" extrusionOk="0">
                  <a:moveTo>
                    <a:pt x="244" y="1"/>
                  </a:moveTo>
                  <a:cubicBezTo>
                    <a:pt x="159" y="1"/>
                    <a:pt x="65" y="122"/>
                    <a:pt x="45" y="183"/>
                  </a:cubicBezTo>
                  <a:cubicBezTo>
                    <a:pt x="32" y="215"/>
                    <a:pt x="26" y="253"/>
                    <a:pt x="14" y="290"/>
                  </a:cubicBezTo>
                  <a:cubicBezTo>
                    <a:pt x="1" y="331"/>
                    <a:pt x="16" y="345"/>
                    <a:pt x="40" y="345"/>
                  </a:cubicBezTo>
                  <a:cubicBezTo>
                    <a:pt x="76" y="345"/>
                    <a:pt x="133" y="313"/>
                    <a:pt x="152" y="290"/>
                  </a:cubicBezTo>
                  <a:cubicBezTo>
                    <a:pt x="159" y="278"/>
                    <a:pt x="171" y="271"/>
                    <a:pt x="184" y="265"/>
                  </a:cubicBezTo>
                  <a:cubicBezTo>
                    <a:pt x="253" y="240"/>
                    <a:pt x="379" y="101"/>
                    <a:pt x="304" y="25"/>
                  </a:cubicBezTo>
                  <a:cubicBezTo>
                    <a:pt x="285" y="8"/>
                    <a:pt x="265" y="1"/>
                    <a:pt x="2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7" name="Google Shape;1477;p50"/>
            <p:cNvSpPr/>
            <p:nvPr/>
          </p:nvSpPr>
          <p:spPr>
            <a:xfrm>
              <a:off x="1565675" y="2932600"/>
              <a:ext cx="4825" cy="4900"/>
            </a:xfrm>
            <a:custGeom>
              <a:avLst/>
              <a:gdLst/>
              <a:ahLst/>
              <a:cxnLst/>
              <a:rect l="l" t="t" r="r" b="b"/>
              <a:pathLst>
                <a:path w="193" h="196" extrusionOk="0">
                  <a:moveTo>
                    <a:pt x="143" y="1"/>
                  </a:moveTo>
                  <a:cubicBezTo>
                    <a:pt x="87" y="1"/>
                    <a:pt x="1" y="65"/>
                    <a:pt x="9" y="127"/>
                  </a:cubicBezTo>
                  <a:cubicBezTo>
                    <a:pt x="9" y="134"/>
                    <a:pt x="9" y="146"/>
                    <a:pt x="9" y="153"/>
                  </a:cubicBezTo>
                  <a:cubicBezTo>
                    <a:pt x="15" y="184"/>
                    <a:pt x="32" y="196"/>
                    <a:pt x="53" y="196"/>
                  </a:cubicBezTo>
                  <a:cubicBezTo>
                    <a:pt x="80" y="196"/>
                    <a:pt x="114" y="177"/>
                    <a:pt x="141" y="153"/>
                  </a:cubicBezTo>
                  <a:cubicBezTo>
                    <a:pt x="141" y="154"/>
                    <a:pt x="141" y="155"/>
                    <a:pt x="142" y="155"/>
                  </a:cubicBezTo>
                  <a:cubicBezTo>
                    <a:pt x="143" y="155"/>
                    <a:pt x="146" y="148"/>
                    <a:pt x="160" y="134"/>
                  </a:cubicBezTo>
                  <a:cubicBezTo>
                    <a:pt x="160" y="134"/>
                    <a:pt x="160" y="127"/>
                    <a:pt x="160" y="127"/>
                  </a:cubicBezTo>
                  <a:cubicBezTo>
                    <a:pt x="167" y="115"/>
                    <a:pt x="173" y="102"/>
                    <a:pt x="173" y="90"/>
                  </a:cubicBezTo>
                  <a:lnTo>
                    <a:pt x="179" y="96"/>
                  </a:lnTo>
                  <a:cubicBezTo>
                    <a:pt x="186" y="83"/>
                    <a:pt x="186" y="77"/>
                    <a:pt x="186" y="64"/>
                  </a:cubicBezTo>
                  <a:cubicBezTo>
                    <a:pt x="192" y="19"/>
                    <a:pt x="172" y="1"/>
                    <a:pt x="1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8" name="Google Shape;1478;p50"/>
            <p:cNvSpPr/>
            <p:nvPr/>
          </p:nvSpPr>
          <p:spPr>
            <a:xfrm>
              <a:off x="1576300" y="3116100"/>
              <a:ext cx="6775" cy="6225"/>
            </a:xfrm>
            <a:custGeom>
              <a:avLst/>
              <a:gdLst/>
              <a:ahLst/>
              <a:cxnLst/>
              <a:rect l="l" t="t" r="r" b="b"/>
              <a:pathLst>
                <a:path w="271" h="249" extrusionOk="0">
                  <a:moveTo>
                    <a:pt x="193" y="1"/>
                  </a:moveTo>
                  <a:cubicBezTo>
                    <a:pt x="186" y="1"/>
                    <a:pt x="178" y="1"/>
                    <a:pt x="171" y="3"/>
                  </a:cubicBezTo>
                  <a:cubicBezTo>
                    <a:pt x="95" y="28"/>
                    <a:pt x="38" y="85"/>
                    <a:pt x="19" y="154"/>
                  </a:cubicBezTo>
                  <a:cubicBezTo>
                    <a:pt x="1" y="218"/>
                    <a:pt x="39" y="249"/>
                    <a:pt x="86" y="249"/>
                  </a:cubicBezTo>
                  <a:cubicBezTo>
                    <a:pt x="103" y="249"/>
                    <a:pt x="122" y="245"/>
                    <a:pt x="139" y="236"/>
                  </a:cubicBezTo>
                  <a:cubicBezTo>
                    <a:pt x="196" y="211"/>
                    <a:pt x="240" y="167"/>
                    <a:pt x="259" y="103"/>
                  </a:cubicBezTo>
                  <a:cubicBezTo>
                    <a:pt x="270" y="47"/>
                    <a:pt x="251" y="1"/>
                    <a:pt x="1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79" name="Google Shape;1479;p50"/>
            <p:cNvSpPr/>
            <p:nvPr/>
          </p:nvSpPr>
          <p:spPr>
            <a:xfrm>
              <a:off x="1569850" y="3098575"/>
              <a:ext cx="6000" cy="3950"/>
            </a:xfrm>
            <a:custGeom>
              <a:avLst/>
              <a:gdLst/>
              <a:ahLst/>
              <a:cxnLst/>
              <a:rect l="l" t="t" r="r" b="b"/>
              <a:pathLst>
                <a:path w="240" h="158" extrusionOk="0">
                  <a:moveTo>
                    <a:pt x="194" y="1"/>
                  </a:moveTo>
                  <a:cubicBezTo>
                    <a:pt x="190" y="1"/>
                    <a:pt x="186" y="2"/>
                    <a:pt x="183" y="3"/>
                  </a:cubicBezTo>
                  <a:lnTo>
                    <a:pt x="164" y="3"/>
                  </a:lnTo>
                  <a:cubicBezTo>
                    <a:pt x="157" y="2"/>
                    <a:pt x="151" y="1"/>
                    <a:pt x="145" y="1"/>
                  </a:cubicBezTo>
                  <a:cubicBezTo>
                    <a:pt x="55" y="1"/>
                    <a:pt x="1" y="157"/>
                    <a:pt x="77" y="157"/>
                  </a:cubicBezTo>
                  <a:cubicBezTo>
                    <a:pt x="82" y="157"/>
                    <a:pt x="88" y="156"/>
                    <a:pt x="94" y="155"/>
                  </a:cubicBezTo>
                  <a:cubicBezTo>
                    <a:pt x="138" y="149"/>
                    <a:pt x="189" y="117"/>
                    <a:pt x="214" y="73"/>
                  </a:cubicBezTo>
                  <a:cubicBezTo>
                    <a:pt x="220" y="67"/>
                    <a:pt x="239" y="41"/>
                    <a:pt x="227" y="22"/>
                  </a:cubicBezTo>
                  <a:lnTo>
                    <a:pt x="220" y="16"/>
                  </a:lnTo>
                  <a:cubicBezTo>
                    <a:pt x="216" y="7"/>
                    <a:pt x="204" y="1"/>
                    <a:pt x="1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0" name="Google Shape;1480;p50"/>
            <p:cNvSpPr/>
            <p:nvPr/>
          </p:nvSpPr>
          <p:spPr>
            <a:xfrm>
              <a:off x="1598325" y="3074900"/>
              <a:ext cx="8175" cy="6750"/>
            </a:xfrm>
            <a:custGeom>
              <a:avLst/>
              <a:gdLst/>
              <a:ahLst/>
              <a:cxnLst/>
              <a:rect l="l" t="t" r="r" b="b"/>
              <a:pathLst>
                <a:path w="327" h="270" extrusionOk="0">
                  <a:moveTo>
                    <a:pt x="246" y="1"/>
                  </a:moveTo>
                  <a:cubicBezTo>
                    <a:pt x="212" y="1"/>
                    <a:pt x="171" y="14"/>
                    <a:pt x="141" y="30"/>
                  </a:cubicBezTo>
                  <a:cubicBezTo>
                    <a:pt x="78" y="74"/>
                    <a:pt x="34" y="137"/>
                    <a:pt x="15" y="213"/>
                  </a:cubicBezTo>
                  <a:cubicBezTo>
                    <a:pt x="0" y="247"/>
                    <a:pt x="12" y="269"/>
                    <a:pt x="38" y="269"/>
                  </a:cubicBezTo>
                  <a:cubicBezTo>
                    <a:pt x="46" y="269"/>
                    <a:pt x="55" y="267"/>
                    <a:pt x="65" y="263"/>
                  </a:cubicBezTo>
                  <a:cubicBezTo>
                    <a:pt x="72" y="257"/>
                    <a:pt x="78" y="257"/>
                    <a:pt x="84" y="250"/>
                  </a:cubicBezTo>
                  <a:lnTo>
                    <a:pt x="84" y="257"/>
                  </a:lnTo>
                  <a:cubicBezTo>
                    <a:pt x="97" y="264"/>
                    <a:pt x="110" y="267"/>
                    <a:pt x="124" y="267"/>
                  </a:cubicBezTo>
                  <a:cubicBezTo>
                    <a:pt x="205" y="267"/>
                    <a:pt x="294" y="152"/>
                    <a:pt x="305" y="93"/>
                  </a:cubicBezTo>
                  <a:cubicBezTo>
                    <a:pt x="327" y="24"/>
                    <a:pt x="292" y="1"/>
                    <a:pt x="2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1" name="Google Shape;1481;p50"/>
            <p:cNvSpPr/>
            <p:nvPr/>
          </p:nvSpPr>
          <p:spPr>
            <a:xfrm>
              <a:off x="1608150" y="3099675"/>
              <a:ext cx="4900" cy="6950"/>
            </a:xfrm>
            <a:custGeom>
              <a:avLst/>
              <a:gdLst/>
              <a:ahLst/>
              <a:cxnLst/>
              <a:rect l="l" t="t" r="r" b="b"/>
              <a:pathLst>
                <a:path w="196" h="278" extrusionOk="0">
                  <a:moveTo>
                    <a:pt x="127" y="0"/>
                  </a:moveTo>
                  <a:cubicBezTo>
                    <a:pt x="90" y="0"/>
                    <a:pt x="41" y="57"/>
                    <a:pt x="32" y="86"/>
                  </a:cubicBezTo>
                  <a:cubicBezTo>
                    <a:pt x="7" y="136"/>
                    <a:pt x="0" y="193"/>
                    <a:pt x="7" y="243"/>
                  </a:cubicBezTo>
                  <a:cubicBezTo>
                    <a:pt x="13" y="268"/>
                    <a:pt x="27" y="278"/>
                    <a:pt x="45" y="278"/>
                  </a:cubicBezTo>
                  <a:cubicBezTo>
                    <a:pt x="95" y="278"/>
                    <a:pt x="174" y="199"/>
                    <a:pt x="183" y="161"/>
                  </a:cubicBezTo>
                  <a:cubicBezTo>
                    <a:pt x="196" y="117"/>
                    <a:pt x="183" y="67"/>
                    <a:pt x="158" y="23"/>
                  </a:cubicBezTo>
                  <a:cubicBezTo>
                    <a:pt x="150" y="7"/>
                    <a:pt x="139" y="0"/>
                    <a:pt x="1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2" name="Google Shape;1482;p50"/>
            <p:cNvSpPr/>
            <p:nvPr/>
          </p:nvSpPr>
          <p:spPr>
            <a:xfrm>
              <a:off x="1599125" y="3132900"/>
              <a:ext cx="8250" cy="6000"/>
            </a:xfrm>
            <a:custGeom>
              <a:avLst/>
              <a:gdLst/>
              <a:ahLst/>
              <a:cxnLst/>
              <a:rect l="l" t="t" r="r" b="b"/>
              <a:pathLst>
                <a:path w="330" h="240" extrusionOk="0">
                  <a:moveTo>
                    <a:pt x="169" y="1"/>
                  </a:moveTo>
                  <a:cubicBezTo>
                    <a:pt x="133" y="1"/>
                    <a:pt x="100" y="36"/>
                    <a:pt x="84" y="62"/>
                  </a:cubicBezTo>
                  <a:lnTo>
                    <a:pt x="52" y="94"/>
                  </a:lnTo>
                  <a:cubicBezTo>
                    <a:pt x="0" y="156"/>
                    <a:pt x="21" y="239"/>
                    <a:pt x="89" y="239"/>
                  </a:cubicBezTo>
                  <a:cubicBezTo>
                    <a:pt x="104" y="239"/>
                    <a:pt x="121" y="235"/>
                    <a:pt x="141" y="226"/>
                  </a:cubicBezTo>
                  <a:cubicBezTo>
                    <a:pt x="185" y="207"/>
                    <a:pt x="330" y="50"/>
                    <a:pt x="216" y="12"/>
                  </a:cubicBezTo>
                  <a:lnTo>
                    <a:pt x="191" y="5"/>
                  </a:lnTo>
                  <a:cubicBezTo>
                    <a:pt x="184" y="2"/>
                    <a:pt x="176" y="1"/>
                    <a:pt x="1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3" name="Google Shape;1483;p50"/>
            <p:cNvSpPr/>
            <p:nvPr/>
          </p:nvSpPr>
          <p:spPr>
            <a:xfrm>
              <a:off x="1594425" y="3096475"/>
              <a:ext cx="4975" cy="4100"/>
            </a:xfrm>
            <a:custGeom>
              <a:avLst/>
              <a:gdLst/>
              <a:ahLst/>
              <a:cxnLst/>
              <a:rect l="l" t="t" r="r" b="b"/>
              <a:pathLst>
                <a:path w="199" h="164" extrusionOk="0">
                  <a:moveTo>
                    <a:pt x="139" y="0"/>
                  </a:moveTo>
                  <a:cubicBezTo>
                    <a:pt x="96" y="0"/>
                    <a:pt x="40" y="19"/>
                    <a:pt x="19" y="43"/>
                  </a:cubicBezTo>
                  <a:cubicBezTo>
                    <a:pt x="7" y="69"/>
                    <a:pt x="1" y="94"/>
                    <a:pt x="1" y="125"/>
                  </a:cubicBezTo>
                  <a:cubicBezTo>
                    <a:pt x="3" y="153"/>
                    <a:pt x="18" y="164"/>
                    <a:pt x="38" y="164"/>
                  </a:cubicBezTo>
                  <a:cubicBezTo>
                    <a:pt x="66" y="164"/>
                    <a:pt x="104" y="141"/>
                    <a:pt x="127" y="119"/>
                  </a:cubicBezTo>
                  <a:cubicBezTo>
                    <a:pt x="158" y="106"/>
                    <a:pt x="177" y="75"/>
                    <a:pt x="190" y="43"/>
                  </a:cubicBezTo>
                  <a:cubicBezTo>
                    <a:pt x="198" y="12"/>
                    <a:pt x="173"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4" name="Google Shape;1484;p50"/>
            <p:cNvSpPr/>
            <p:nvPr/>
          </p:nvSpPr>
          <p:spPr>
            <a:xfrm>
              <a:off x="1584750" y="3172225"/>
              <a:ext cx="8750" cy="5875"/>
            </a:xfrm>
            <a:custGeom>
              <a:avLst/>
              <a:gdLst/>
              <a:ahLst/>
              <a:cxnLst/>
              <a:rect l="l" t="t" r="r" b="b"/>
              <a:pathLst>
                <a:path w="350" h="235" extrusionOk="0">
                  <a:moveTo>
                    <a:pt x="211" y="1"/>
                  </a:moveTo>
                  <a:cubicBezTo>
                    <a:pt x="123" y="1"/>
                    <a:pt x="1" y="116"/>
                    <a:pt x="60" y="198"/>
                  </a:cubicBezTo>
                  <a:lnTo>
                    <a:pt x="66" y="211"/>
                  </a:lnTo>
                  <a:cubicBezTo>
                    <a:pt x="79" y="228"/>
                    <a:pt x="95" y="235"/>
                    <a:pt x="112" y="235"/>
                  </a:cubicBezTo>
                  <a:cubicBezTo>
                    <a:pt x="208" y="235"/>
                    <a:pt x="349" y="24"/>
                    <a:pt x="243" y="3"/>
                  </a:cubicBezTo>
                  <a:lnTo>
                    <a:pt x="230" y="3"/>
                  </a:lnTo>
                  <a:cubicBezTo>
                    <a:pt x="224" y="2"/>
                    <a:pt x="218" y="1"/>
                    <a:pt x="2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5" name="Google Shape;1485;p50"/>
            <p:cNvSpPr/>
            <p:nvPr/>
          </p:nvSpPr>
          <p:spPr>
            <a:xfrm>
              <a:off x="1569825" y="3212325"/>
              <a:ext cx="12650" cy="7450"/>
            </a:xfrm>
            <a:custGeom>
              <a:avLst/>
              <a:gdLst/>
              <a:ahLst/>
              <a:cxnLst/>
              <a:rect l="l" t="t" r="r" b="b"/>
              <a:pathLst>
                <a:path w="506" h="298" extrusionOk="0">
                  <a:moveTo>
                    <a:pt x="322" y="1"/>
                  </a:moveTo>
                  <a:cubicBezTo>
                    <a:pt x="190" y="1"/>
                    <a:pt x="1" y="297"/>
                    <a:pt x="184" y="297"/>
                  </a:cubicBezTo>
                  <a:cubicBezTo>
                    <a:pt x="316" y="297"/>
                    <a:pt x="505" y="1"/>
                    <a:pt x="3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6" name="Google Shape;1486;p50"/>
            <p:cNvSpPr/>
            <p:nvPr/>
          </p:nvSpPr>
          <p:spPr>
            <a:xfrm>
              <a:off x="1555950" y="3199675"/>
              <a:ext cx="6650" cy="7025"/>
            </a:xfrm>
            <a:custGeom>
              <a:avLst/>
              <a:gdLst/>
              <a:ahLst/>
              <a:cxnLst/>
              <a:rect l="l" t="t" r="r" b="b"/>
              <a:pathLst>
                <a:path w="266" h="281" extrusionOk="0">
                  <a:moveTo>
                    <a:pt x="212" y="1"/>
                  </a:moveTo>
                  <a:cubicBezTo>
                    <a:pt x="160" y="1"/>
                    <a:pt x="88" y="58"/>
                    <a:pt x="70" y="84"/>
                  </a:cubicBezTo>
                  <a:cubicBezTo>
                    <a:pt x="64" y="97"/>
                    <a:pt x="64" y="103"/>
                    <a:pt x="57" y="109"/>
                  </a:cubicBezTo>
                  <a:cubicBezTo>
                    <a:pt x="20" y="160"/>
                    <a:pt x="1" y="223"/>
                    <a:pt x="57" y="261"/>
                  </a:cubicBezTo>
                  <a:cubicBezTo>
                    <a:pt x="83" y="273"/>
                    <a:pt x="108" y="280"/>
                    <a:pt x="127" y="280"/>
                  </a:cubicBezTo>
                  <a:cubicBezTo>
                    <a:pt x="131" y="281"/>
                    <a:pt x="136" y="281"/>
                    <a:pt x="140" y="281"/>
                  </a:cubicBezTo>
                  <a:cubicBezTo>
                    <a:pt x="198" y="281"/>
                    <a:pt x="253" y="206"/>
                    <a:pt x="259" y="154"/>
                  </a:cubicBezTo>
                  <a:cubicBezTo>
                    <a:pt x="266" y="116"/>
                    <a:pt x="266" y="78"/>
                    <a:pt x="259" y="40"/>
                  </a:cubicBezTo>
                  <a:cubicBezTo>
                    <a:pt x="252" y="11"/>
                    <a:pt x="234"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7" name="Google Shape;1487;p50"/>
            <p:cNvSpPr/>
            <p:nvPr/>
          </p:nvSpPr>
          <p:spPr>
            <a:xfrm>
              <a:off x="1581975" y="3196875"/>
              <a:ext cx="6950" cy="5575"/>
            </a:xfrm>
            <a:custGeom>
              <a:avLst/>
              <a:gdLst/>
              <a:ahLst/>
              <a:cxnLst/>
              <a:rect l="l" t="t" r="r" b="b"/>
              <a:pathLst>
                <a:path w="278" h="223" extrusionOk="0">
                  <a:moveTo>
                    <a:pt x="150" y="0"/>
                  </a:moveTo>
                  <a:cubicBezTo>
                    <a:pt x="126" y="0"/>
                    <a:pt x="103" y="7"/>
                    <a:pt x="82" y="20"/>
                  </a:cubicBezTo>
                  <a:cubicBezTo>
                    <a:pt x="32" y="45"/>
                    <a:pt x="0" y="95"/>
                    <a:pt x="7" y="158"/>
                  </a:cubicBezTo>
                  <a:cubicBezTo>
                    <a:pt x="0" y="158"/>
                    <a:pt x="0" y="165"/>
                    <a:pt x="7" y="165"/>
                  </a:cubicBezTo>
                  <a:cubicBezTo>
                    <a:pt x="0" y="209"/>
                    <a:pt x="26" y="223"/>
                    <a:pt x="57" y="223"/>
                  </a:cubicBezTo>
                  <a:cubicBezTo>
                    <a:pt x="89" y="223"/>
                    <a:pt x="126" y="209"/>
                    <a:pt x="145" y="196"/>
                  </a:cubicBezTo>
                  <a:cubicBezTo>
                    <a:pt x="183" y="165"/>
                    <a:pt x="278" y="39"/>
                    <a:pt x="190" y="7"/>
                  </a:cubicBezTo>
                  <a:cubicBezTo>
                    <a:pt x="176" y="3"/>
                    <a:pt x="163" y="0"/>
                    <a:pt x="1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8" name="Google Shape;1488;p50"/>
            <p:cNvSpPr/>
            <p:nvPr/>
          </p:nvSpPr>
          <p:spPr>
            <a:xfrm>
              <a:off x="1568575" y="3196875"/>
              <a:ext cx="8050" cy="4750"/>
            </a:xfrm>
            <a:custGeom>
              <a:avLst/>
              <a:gdLst/>
              <a:ahLst/>
              <a:cxnLst/>
              <a:rect l="l" t="t" r="r" b="b"/>
              <a:pathLst>
                <a:path w="322" h="190" extrusionOk="0">
                  <a:moveTo>
                    <a:pt x="208" y="1"/>
                  </a:moveTo>
                  <a:cubicBezTo>
                    <a:pt x="120" y="1"/>
                    <a:pt x="0" y="190"/>
                    <a:pt x="114" y="190"/>
                  </a:cubicBezTo>
                  <a:cubicBezTo>
                    <a:pt x="202" y="190"/>
                    <a:pt x="322" y="1"/>
                    <a:pt x="2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89" name="Google Shape;1489;p50"/>
            <p:cNvSpPr/>
            <p:nvPr/>
          </p:nvSpPr>
          <p:spPr>
            <a:xfrm>
              <a:off x="1556500" y="3171500"/>
              <a:ext cx="6100" cy="5650"/>
            </a:xfrm>
            <a:custGeom>
              <a:avLst/>
              <a:gdLst/>
              <a:ahLst/>
              <a:cxnLst/>
              <a:rect l="l" t="t" r="r" b="b"/>
              <a:pathLst>
                <a:path w="244" h="226" extrusionOk="0">
                  <a:moveTo>
                    <a:pt x="185" y="1"/>
                  </a:moveTo>
                  <a:cubicBezTo>
                    <a:pt x="167" y="1"/>
                    <a:pt x="148" y="7"/>
                    <a:pt x="136" y="13"/>
                  </a:cubicBezTo>
                  <a:cubicBezTo>
                    <a:pt x="73" y="38"/>
                    <a:pt x="29" y="89"/>
                    <a:pt x="17" y="152"/>
                  </a:cubicBezTo>
                  <a:cubicBezTo>
                    <a:pt x="1" y="189"/>
                    <a:pt x="33" y="226"/>
                    <a:pt x="70" y="226"/>
                  </a:cubicBezTo>
                  <a:cubicBezTo>
                    <a:pt x="78" y="226"/>
                    <a:pt x="85" y="224"/>
                    <a:pt x="92" y="221"/>
                  </a:cubicBezTo>
                  <a:cubicBezTo>
                    <a:pt x="136" y="208"/>
                    <a:pt x="174" y="177"/>
                    <a:pt x="199" y="133"/>
                  </a:cubicBezTo>
                  <a:cubicBezTo>
                    <a:pt x="204" y="128"/>
                    <a:pt x="208" y="124"/>
                    <a:pt x="206" y="124"/>
                  </a:cubicBezTo>
                  <a:cubicBezTo>
                    <a:pt x="205" y="124"/>
                    <a:pt x="203" y="125"/>
                    <a:pt x="199" y="126"/>
                  </a:cubicBezTo>
                  <a:cubicBezTo>
                    <a:pt x="218" y="107"/>
                    <a:pt x="244" y="82"/>
                    <a:pt x="237" y="57"/>
                  </a:cubicBezTo>
                  <a:lnTo>
                    <a:pt x="231" y="32"/>
                  </a:lnTo>
                  <a:cubicBezTo>
                    <a:pt x="224" y="8"/>
                    <a:pt x="205" y="1"/>
                    <a:pt x="18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90" name="Google Shape;1490;p50"/>
            <p:cNvSpPr/>
            <p:nvPr/>
          </p:nvSpPr>
          <p:spPr>
            <a:xfrm>
              <a:off x="1607525" y="3117575"/>
              <a:ext cx="11200" cy="10425"/>
            </a:xfrm>
            <a:custGeom>
              <a:avLst/>
              <a:gdLst/>
              <a:ahLst/>
              <a:cxnLst/>
              <a:rect l="l" t="t" r="r" b="b"/>
              <a:pathLst>
                <a:path w="448" h="417" extrusionOk="0">
                  <a:moveTo>
                    <a:pt x="328" y="0"/>
                  </a:moveTo>
                  <a:cubicBezTo>
                    <a:pt x="202" y="13"/>
                    <a:pt x="95" y="89"/>
                    <a:pt x="44" y="208"/>
                  </a:cubicBezTo>
                  <a:cubicBezTo>
                    <a:pt x="0" y="284"/>
                    <a:pt x="6" y="417"/>
                    <a:pt x="126" y="417"/>
                  </a:cubicBezTo>
                  <a:cubicBezTo>
                    <a:pt x="252" y="404"/>
                    <a:pt x="360" y="328"/>
                    <a:pt x="410" y="208"/>
                  </a:cubicBezTo>
                  <a:cubicBezTo>
                    <a:pt x="448" y="126"/>
                    <a:pt x="448" y="0"/>
                    <a:pt x="3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91" name="Google Shape;1491;p50"/>
            <p:cNvSpPr/>
            <p:nvPr/>
          </p:nvSpPr>
          <p:spPr>
            <a:xfrm>
              <a:off x="1561325" y="3005000"/>
              <a:ext cx="12000" cy="11200"/>
            </a:xfrm>
            <a:custGeom>
              <a:avLst/>
              <a:gdLst/>
              <a:ahLst/>
              <a:cxnLst/>
              <a:rect l="l" t="t" r="r" b="b"/>
              <a:pathLst>
                <a:path w="480" h="448" extrusionOk="0">
                  <a:moveTo>
                    <a:pt x="347" y="0"/>
                  </a:moveTo>
                  <a:cubicBezTo>
                    <a:pt x="215" y="13"/>
                    <a:pt x="95" y="95"/>
                    <a:pt x="44" y="221"/>
                  </a:cubicBezTo>
                  <a:cubicBezTo>
                    <a:pt x="0" y="309"/>
                    <a:pt x="0" y="448"/>
                    <a:pt x="133" y="448"/>
                  </a:cubicBezTo>
                  <a:cubicBezTo>
                    <a:pt x="265" y="435"/>
                    <a:pt x="379" y="347"/>
                    <a:pt x="435" y="227"/>
                  </a:cubicBezTo>
                  <a:cubicBezTo>
                    <a:pt x="479" y="139"/>
                    <a:pt x="479" y="0"/>
                    <a:pt x="3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92" name="Google Shape;1492;p50"/>
            <p:cNvSpPr/>
            <p:nvPr/>
          </p:nvSpPr>
          <p:spPr>
            <a:xfrm>
              <a:off x="1549500" y="2961325"/>
              <a:ext cx="7275" cy="6800"/>
            </a:xfrm>
            <a:custGeom>
              <a:avLst/>
              <a:gdLst/>
              <a:ahLst/>
              <a:cxnLst/>
              <a:rect l="l" t="t" r="r" b="b"/>
              <a:pathLst>
                <a:path w="291" h="272" extrusionOk="0">
                  <a:moveTo>
                    <a:pt x="215" y="0"/>
                  </a:moveTo>
                  <a:cubicBezTo>
                    <a:pt x="133" y="6"/>
                    <a:pt x="63" y="57"/>
                    <a:pt x="25" y="133"/>
                  </a:cubicBezTo>
                  <a:cubicBezTo>
                    <a:pt x="0" y="189"/>
                    <a:pt x="6" y="271"/>
                    <a:pt x="82" y="271"/>
                  </a:cubicBezTo>
                  <a:cubicBezTo>
                    <a:pt x="164" y="265"/>
                    <a:pt x="233" y="215"/>
                    <a:pt x="265" y="139"/>
                  </a:cubicBezTo>
                  <a:cubicBezTo>
                    <a:pt x="290" y="82"/>
                    <a:pt x="290"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93" name="Google Shape;1493;p50"/>
            <p:cNvSpPr/>
            <p:nvPr/>
          </p:nvSpPr>
          <p:spPr>
            <a:xfrm>
              <a:off x="1581825" y="2817350"/>
              <a:ext cx="7100" cy="5875"/>
            </a:xfrm>
            <a:custGeom>
              <a:avLst/>
              <a:gdLst/>
              <a:ahLst/>
              <a:cxnLst/>
              <a:rect l="l" t="t" r="r" b="b"/>
              <a:pathLst>
                <a:path w="284" h="235" extrusionOk="0">
                  <a:moveTo>
                    <a:pt x="213" y="0"/>
                  </a:moveTo>
                  <a:cubicBezTo>
                    <a:pt x="175" y="0"/>
                    <a:pt x="133" y="37"/>
                    <a:pt x="107" y="58"/>
                  </a:cubicBezTo>
                  <a:lnTo>
                    <a:pt x="101" y="64"/>
                  </a:lnTo>
                  <a:cubicBezTo>
                    <a:pt x="63" y="102"/>
                    <a:pt x="0" y="234"/>
                    <a:pt x="107" y="234"/>
                  </a:cubicBezTo>
                  <a:cubicBezTo>
                    <a:pt x="177" y="228"/>
                    <a:pt x="240" y="177"/>
                    <a:pt x="271" y="108"/>
                  </a:cubicBezTo>
                  <a:cubicBezTo>
                    <a:pt x="284" y="89"/>
                    <a:pt x="284" y="58"/>
                    <a:pt x="271" y="32"/>
                  </a:cubicBezTo>
                  <a:cubicBezTo>
                    <a:pt x="259" y="20"/>
                    <a:pt x="252" y="14"/>
                    <a:pt x="240" y="7"/>
                  </a:cubicBezTo>
                  <a:cubicBezTo>
                    <a:pt x="231" y="2"/>
                    <a:pt x="222" y="0"/>
                    <a:pt x="2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grpSp>
      <p:sp>
        <p:nvSpPr>
          <p:cNvPr id="1494" name="Google Shape;1494;p50"/>
          <p:cNvSpPr/>
          <p:nvPr/>
        </p:nvSpPr>
        <p:spPr>
          <a:xfrm rot="5400000">
            <a:off x="11135667" y="-161242"/>
            <a:ext cx="565221" cy="1643441"/>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3200"/>
              <a:buFont typeface="Times New Roman"/>
              <a:buNone/>
            </a:pPr>
            <a:endParaRPr sz="3200">
              <a:solidFill>
                <a:schemeClr val="dk1"/>
              </a:solidFill>
              <a:latin typeface="Times New Roman"/>
              <a:ea typeface="Times New Roman"/>
              <a:cs typeface="Times New Roman"/>
              <a:sym typeface="Times New Roman"/>
            </a:endParaRPr>
          </a:p>
        </p:txBody>
      </p:sp>
      <p:sp>
        <p:nvSpPr>
          <p:cNvPr id="1495" name="Google Shape;1495;p50"/>
          <p:cNvSpPr/>
          <p:nvPr/>
        </p:nvSpPr>
        <p:spPr>
          <a:xfrm rot="1314173">
            <a:off x="10704643" y="3373945"/>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496" name="Google Shape;1496;p50"/>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497" name="Google Shape;1497;p50"/>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498" name="Google Shape;1498;p50"/>
          <p:cNvSpPr/>
          <p:nvPr/>
        </p:nvSpPr>
        <p:spPr>
          <a:xfrm>
            <a:off x="10150303" y="3345913"/>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499" name="Google Shape;1499;p50"/>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0" name="Google Shape;1500;p50"/>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1" name="Google Shape;1501;p50"/>
          <p:cNvSpPr/>
          <p:nvPr/>
        </p:nvSpPr>
        <p:spPr>
          <a:xfrm>
            <a:off x="1710024" y="734936"/>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1502"/>
        <p:cNvGrpSpPr/>
        <p:nvPr/>
      </p:nvGrpSpPr>
      <p:grpSpPr>
        <a:xfrm>
          <a:off x="0" y="0"/>
          <a:ext cx="0" cy="0"/>
          <a:chOff x="0" y="0"/>
          <a:chExt cx="0" cy="0"/>
        </a:xfrm>
      </p:grpSpPr>
      <p:sp>
        <p:nvSpPr>
          <p:cNvPr id="1503" name="Google Shape;1503;p51"/>
          <p:cNvSpPr txBox="1">
            <a:spLocks noGrp="1"/>
          </p:cNvSpPr>
          <p:nvPr>
            <p:ph type="title"/>
          </p:nvPr>
        </p:nvSpPr>
        <p:spPr>
          <a:xfrm>
            <a:off x="797400" y="4722267"/>
            <a:ext cx="3511200" cy="158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sz="3200"/>
            </a:lvl2pPr>
            <a:lvl3pPr lvl="2" algn="l">
              <a:lnSpc>
                <a:spcPct val="100000"/>
              </a:lnSpc>
              <a:spcBef>
                <a:spcPts val="0"/>
              </a:spcBef>
              <a:spcAft>
                <a:spcPts val="0"/>
              </a:spcAft>
              <a:buSzPts val="2800"/>
              <a:buNone/>
              <a:defRPr sz="3200"/>
            </a:lvl3pPr>
            <a:lvl4pPr lvl="3" algn="l">
              <a:lnSpc>
                <a:spcPct val="100000"/>
              </a:lnSpc>
              <a:spcBef>
                <a:spcPts val="0"/>
              </a:spcBef>
              <a:spcAft>
                <a:spcPts val="0"/>
              </a:spcAft>
              <a:buSzPts val="2800"/>
              <a:buNone/>
              <a:defRPr sz="3200"/>
            </a:lvl4pPr>
            <a:lvl5pPr lvl="4" algn="l">
              <a:lnSpc>
                <a:spcPct val="100000"/>
              </a:lnSpc>
              <a:spcBef>
                <a:spcPts val="0"/>
              </a:spcBef>
              <a:spcAft>
                <a:spcPts val="0"/>
              </a:spcAft>
              <a:buSzPts val="2800"/>
              <a:buNone/>
              <a:defRPr sz="3200"/>
            </a:lvl5pPr>
            <a:lvl6pPr lvl="5" algn="l">
              <a:lnSpc>
                <a:spcPct val="100000"/>
              </a:lnSpc>
              <a:spcBef>
                <a:spcPts val="0"/>
              </a:spcBef>
              <a:spcAft>
                <a:spcPts val="0"/>
              </a:spcAft>
              <a:buSzPts val="2800"/>
              <a:buNone/>
              <a:defRPr sz="3200"/>
            </a:lvl6pPr>
            <a:lvl7pPr lvl="6" algn="l">
              <a:lnSpc>
                <a:spcPct val="100000"/>
              </a:lnSpc>
              <a:spcBef>
                <a:spcPts val="0"/>
              </a:spcBef>
              <a:spcAft>
                <a:spcPts val="0"/>
              </a:spcAft>
              <a:buSzPts val="2800"/>
              <a:buNone/>
              <a:defRPr sz="3200"/>
            </a:lvl7pPr>
            <a:lvl8pPr lvl="7" algn="l">
              <a:lnSpc>
                <a:spcPct val="100000"/>
              </a:lnSpc>
              <a:spcBef>
                <a:spcPts val="0"/>
              </a:spcBef>
              <a:spcAft>
                <a:spcPts val="0"/>
              </a:spcAft>
              <a:buSzPts val="2800"/>
              <a:buNone/>
              <a:defRPr sz="3200"/>
            </a:lvl8pPr>
            <a:lvl9pPr lvl="8" algn="l">
              <a:lnSpc>
                <a:spcPct val="100000"/>
              </a:lnSpc>
              <a:spcBef>
                <a:spcPts val="0"/>
              </a:spcBef>
              <a:spcAft>
                <a:spcPts val="0"/>
              </a:spcAft>
              <a:buSzPts val="2800"/>
              <a:buNone/>
              <a:defRPr sz="3200"/>
            </a:lvl9pPr>
          </a:lstStyle>
          <a:p>
            <a:endParaRPr/>
          </a:p>
        </p:txBody>
      </p:sp>
      <p:sp>
        <p:nvSpPr>
          <p:cNvPr id="1504" name="Google Shape;1504;p51"/>
          <p:cNvSpPr/>
          <p:nvPr/>
        </p:nvSpPr>
        <p:spPr>
          <a:xfrm rot="1314173">
            <a:off x="10672427" y="3821693"/>
            <a:ext cx="2163299" cy="2294431"/>
          </a:xfrm>
          <a:prstGeom prst="chord">
            <a:avLst>
              <a:gd name="adj1" fmla="val 2700000"/>
              <a:gd name="adj2" fmla="val 16200000"/>
            </a:avLst>
          </a:prstGeom>
          <a:solidFill>
            <a:srgbClr val="FF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5" name="Google Shape;1505;p51"/>
          <p:cNvSpPr/>
          <p:nvPr/>
        </p:nvSpPr>
        <p:spPr>
          <a:xfrm>
            <a:off x="9181852" y="199334"/>
            <a:ext cx="1080120" cy="1008112"/>
          </a:xfrm>
          <a:prstGeom prst="ellipse">
            <a:avLst/>
          </a:prstGeom>
          <a:solidFill>
            <a:srgbClr val="E9F8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6" name="Google Shape;1506;p51"/>
          <p:cNvSpPr/>
          <p:nvPr/>
        </p:nvSpPr>
        <p:spPr>
          <a:xfrm>
            <a:off x="9029187" y="638067"/>
            <a:ext cx="792088" cy="792088"/>
          </a:xfrm>
          <a:prstGeom prst="ellipse">
            <a:avLst/>
          </a:prstGeom>
          <a:solidFill>
            <a:srgbClr val="D0D8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7" name="Google Shape;1507;p51"/>
          <p:cNvSpPr/>
          <p:nvPr/>
        </p:nvSpPr>
        <p:spPr>
          <a:xfrm>
            <a:off x="10252398" y="3229606"/>
            <a:ext cx="1501676" cy="1391261"/>
          </a:xfrm>
          <a:prstGeom prst="ellipse">
            <a:avLst/>
          </a:prstGeom>
          <a:solidFill>
            <a:srgbClr val="FFE7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8" name="Google Shape;1508;p51"/>
          <p:cNvSpPr/>
          <p:nvPr/>
        </p:nvSpPr>
        <p:spPr>
          <a:xfrm>
            <a:off x="4198372" y="995766"/>
            <a:ext cx="4316527" cy="3877022"/>
          </a:xfrm>
          <a:prstGeom prst="ellipse">
            <a:avLst/>
          </a:prstGeom>
          <a:solidFill>
            <a:srgbClr val="FFEA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09" name="Google Shape;1509;p51"/>
          <p:cNvSpPr/>
          <p:nvPr/>
        </p:nvSpPr>
        <p:spPr>
          <a:xfrm>
            <a:off x="3025049" y="1357567"/>
            <a:ext cx="5040560" cy="4536504"/>
          </a:xfrm>
          <a:prstGeom prst="ellipse">
            <a:avLst/>
          </a:prstGeom>
          <a:solidFill>
            <a:srgbClr val="FFE7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510" name="Google Shape;1510;p51"/>
          <p:cNvSpPr/>
          <p:nvPr/>
        </p:nvSpPr>
        <p:spPr>
          <a:xfrm>
            <a:off x="2189758" y="416249"/>
            <a:ext cx="2520280" cy="2304256"/>
          </a:xfrm>
          <a:prstGeom prst="ellipse">
            <a:avLst/>
          </a:prstGeom>
          <a:solidFill>
            <a:srgbClr val="FFF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2800"/>
              <a:buFont typeface="Hammersmith One"/>
              <a:buNone/>
              <a:defRPr sz="2800" b="0" i="0" u="none" strike="noStrike" cap="none">
                <a:solidFill>
                  <a:schemeClr val="dk1"/>
                </a:solidFill>
                <a:latin typeface="Hammersmith One"/>
                <a:ea typeface="Hammersmith One"/>
                <a:cs typeface="Hammersmith One"/>
                <a:sym typeface="Hammersmith One"/>
              </a:defRPr>
            </a:lvl9pPr>
          </a:lstStyle>
          <a:p>
            <a:endParaRPr/>
          </a:p>
        </p:txBody>
      </p:sp>
      <p:sp>
        <p:nvSpPr>
          <p:cNvPr id="11" name="Google Shape;11;p3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Oxygen"/>
              <a:buChar char="●"/>
              <a:defRPr sz="1800" b="0" i="0" u="none" strike="noStrike" cap="none">
                <a:solidFill>
                  <a:schemeClr val="dk1"/>
                </a:solidFill>
                <a:latin typeface="Oxygen"/>
                <a:ea typeface="Oxygen"/>
                <a:cs typeface="Oxygen"/>
                <a:sym typeface="Oxygen"/>
              </a:defRPr>
            </a:lvl1pPr>
            <a:lvl2pPr marL="914400" marR="0" lvl="1"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2pPr>
            <a:lvl3pPr marL="1371600" marR="0" lvl="2"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3pPr>
            <a:lvl4pPr marL="1828800" marR="0" lvl="3"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4pPr>
            <a:lvl5pPr marL="2286000" marR="0" lvl="4"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5pPr>
            <a:lvl6pPr marL="2743200" marR="0" lvl="5"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6pPr>
            <a:lvl7pPr marL="3200400" marR="0" lvl="6"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7pPr>
            <a:lvl8pPr marL="3657600" marR="0" lvl="7" indent="-317500" algn="l" rtl="0">
              <a:lnSpc>
                <a:spcPct val="115000"/>
              </a:lnSpc>
              <a:spcBef>
                <a:spcPts val="1600"/>
              </a:spcBef>
              <a:spcAft>
                <a:spcPts val="0"/>
              </a:spcAft>
              <a:buClr>
                <a:schemeClr val="dk1"/>
              </a:buClr>
              <a:buSzPts val="1400"/>
              <a:buFont typeface="Oxygen"/>
              <a:buChar char="○"/>
              <a:defRPr sz="1867" b="0" i="0" u="none" strike="noStrike" cap="none">
                <a:solidFill>
                  <a:schemeClr val="dk1"/>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dk1"/>
              </a:buClr>
              <a:buSzPts val="1400"/>
              <a:buFont typeface="Oxygen"/>
              <a:buChar char="■"/>
              <a:defRPr sz="1867" b="0" i="0" u="none" strike="noStrike" cap="none">
                <a:solidFill>
                  <a:schemeClr val="dk1"/>
                </a:solidFill>
                <a:latin typeface="Oxygen"/>
                <a:ea typeface="Oxygen"/>
                <a:cs typeface="Oxygen"/>
                <a:sym typeface="Oxygen"/>
              </a:defRPr>
            </a:lvl9pPr>
          </a:lstStyle>
          <a:p>
            <a:endParaRPr/>
          </a:p>
        </p:txBody>
      </p:sp>
      <p:pic>
        <p:nvPicPr>
          <p:cNvPr id="12" name="Google Shape;12;p37" descr="https://mindnet.tw/wp-content/uploads/2017/04/%E6%95%99%E8%82%B2%E9%83%A8_logo.png"/>
          <p:cNvPicPr preferRelativeResize="0"/>
          <p:nvPr/>
        </p:nvPicPr>
        <p:blipFill rotWithShape="1">
          <a:blip r:embed="rId17">
            <a:alphaModFix/>
          </a:blip>
          <a:srcRect/>
          <a:stretch/>
        </p:blipFill>
        <p:spPr>
          <a:xfrm>
            <a:off x="11330729" y="6376004"/>
            <a:ext cx="1034732" cy="447119"/>
          </a:xfrm>
          <a:prstGeom prst="rect">
            <a:avLst/>
          </a:prstGeom>
          <a:noFill/>
          <a:ln>
            <a:noFill/>
          </a:ln>
        </p:spPr>
      </p:pic>
      <p:pic>
        <p:nvPicPr>
          <p:cNvPr id="13" name="Google Shape;13;p37"/>
          <p:cNvPicPr preferRelativeResize="0"/>
          <p:nvPr/>
        </p:nvPicPr>
        <p:blipFill rotWithShape="1">
          <a:blip r:embed="rId18">
            <a:alphaModFix/>
          </a:blip>
          <a:srcRect/>
          <a:stretch/>
        </p:blipFill>
        <p:spPr>
          <a:xfrm>
            <a:off x="11130929" y="6423523"/>
            <a:ext cx="399600" cy="39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63" r:id="rId10"/>
    <p:sldLayoutId id="2147483664" r:id="rId11"/>
    <p:sldLayoutId id="2147483666" r:id="rId12"/>
    <p:sldLayoutId id="2147483667" r:id="rId13"/>
    <p:sldLayoutId id="2147483668" r:id="rId14"/>
    <p:sldLayoutId id="2147483669" r:id="rId15"/>
  </p:sldLayoutIdLst>
  <p:transition>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artistic.finearts.ntnu.edu.tw/" TargetMode="External"/><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tistic.finearts.ntnu.edu.tw/article/detail/97" TargetMode="Externa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artistic.finearts.ntnu.edu.tw/files/attr/%E5%8D%81%E4%BA%8C%E5%B9%B4%E5%9C%8B%E6%B0%91%E5%9F%BA%E6%9C%AC%E6%95%99%E8%82%B2%E8%AA%B2%E7%A8%8B%E7%B6%B1%E8%A6%81%E2%80%94%E8%97%9D%E8%A1%93%E6%89%8D%E8%83%BD%E5%B0%88%E9%95%B7%E9%A0%98%E5%9F%9F%E8%AA%B2%E7%A8%8B%E6%89%8B%E5%86%8A.pdf" TargetMode="External"/><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artistic.finearts.ntnu.edu.tw/article/detail/106" TargetMode="External"/><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1"/>
          <p:cNvSpPr/>
          <p:nvPr/>
        </p:nvSpPr>
        <p:spPr>
          <a:xfrm>
            <a:off x="11070379" y="6251645"/>
            <a:ext cx="1121621" cy="6063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Times New Roman"/>
              <a:ea typeface="Times New Roman"/>
              <a:cs typeface="Times New Roman"/>
              <a:sym typeface="Times New Roman"/>
            </a:endParaRPr>
          </a:p>
        </p:txBody>
      </p:sp>
      <p:sp>
        <p:nvSpPr>
          <p:cNvPr id="1776" name="Google Shape;1776;p1"/>
          <p:cNvSpPr/>
          <p:nvPr/>
        </p:nvSpPr>
        <p:spPr>
          <a:xfrm>
            <a:off x="3947180" y="1368424"/>
            <a:ext cx="725715" cy="549608"/>
          </a:xfrm>
          <a:prstGeom prst="rect">
            <a:avLst/>
          </a:prstGeom>
        </p:spPr>
        <p:txBody>
          <a:bodyPr>
            <a:prstTxWarp prst="textPlain">
              <a:avLst/>
            </a:prstTxWarp>
          </a:bodyPr>
          <a:lstStyle/>
          <a:p>
            <a:pPr lvl="0" algn="ctr"/>
            <a:r>
              <a:rPr b="0" i="0">
                <a:ln>
                  <a:noFill/>
                </a:ln>
                <a:solidFill>
                  <a:schemeClr val="accent2"/>
                </a:solidFill>
                <a:latin typeface="Arbutus Slab"/>
              </a:rPr>
              <a:t>“</a:t>
            </a:r>
          </a:p>
        </p:txBody>
      </p:sp>
      <p:sp>
        <p:nvSpPr>
          <p:cNvPr id="1777" name="Google Shape;1777;p1"/>
          <p:cNvSpPr/>
          <p:nvPr/>
        </p:nvSpPr>
        <p:spPr>
          <a:xfrm rot="10800000">
            <a:off x="11070380" y="1665421"/>
            <a:ext cx="629529" cy="402512"/>
          </a:xfrm>
          <a:prstGeom prst="rect">
            <a:avLst/>
          </a:prstGeom>
        </p:spPr>
        <p:txBody>
          <a:bodyPr>
            <a:prstTxWarp prst="textPlain">
              <a:avLst/>
            </a:prstTxWarp>
          </a:bodyPr>
          <a:lstStyle/>
          <a:p>
            <a:pPr lvl="0" algn="ctr"/>
            <a:r>
              <a:rPr b="0" i="0">
                <a:ln>
                  <a:noFill/>
                </a:ln>
                <a:solidFill>
                  <a:schemeClr val="accent1"/>
                </a:solidFill>
                <a:latin typeface="Arbutus Slab"/>
              </a:rPr>
              <a:t>“</a:t>
            </a:r>
          </a:p>
        </p:txBody>
      </p:sp>
      <p:pic>
        <p:nvPicPr>
          <p:cNvPr id="1778" name="Google Shape;1778;p1"/>
          <p:cNvPicPr preferRelativeResize="0"/>
          <p:nvPr/>
        </p:nvPicPr>
        <p:blipFill rotWithShape="1">
          <a:blip r:embed="rId3">
            <a:alphaModFix/>
          </a:blip>
          <a:srcRect/>
          <a:stretch/>
        </p:blipFill>
        <p:spPr>
          <a:xfrm>
            <a:off x="523117" y="1464659"/>
            <a:ext cx="3786920" cy="3616472"/>
          </a:xfrm>
          <a:prstGeom prst="rect">
            <a:avLst/>
          </a:prstGeom>
          <a:noFill/>
          <a:ln>
            <a:noFill/>
          </a:ln>
        </p:spPr>
      </p:pic>
      <p:sp>
        <p:nvSpPr>
          <p:cNvPr id="1785" name="Google Shape;1785;p1"/>
          <p:cNvSpPr txBox="1"/>
          <p:nvPr/>
        </p:nvSpPr>
        <p:spPr>
          <a:xfrm>
            <a:off x="4539558" y="1994457"/>
            <a:ext cx="6530821" cy="1969750"/>
          </a:xfrm>
          <a:prstGeom prst="rect">
            <a:avLst/>
          </a:prstGeom>
          <a:noFill/>
          <a:ln>
            <a:noFill/>
          </a:ln>
        </p:spPr>
        <p:txBody>
          <a:bodyPr spcFirstLastPara="1" wrap="square" lIns="121900" tIns="60950" rIns="121900" bIns="60950" anchor="t" anchorCtr="0">
            <a:spAutoFit/>
          </a:bodyPr>
          <a:lstStyle/>
          <a:p>
            <a:pPr algn="ctr"/>
            <a:r>
              <a:rPr lang="zh-TW" altLang="en-US" sz="4000" b="1" dirty="0">
                <a:solidFill>
                  <a:schemeClr val="accent6">
                    <a:lumMod val="50000"/>
                  </a:schemeClr>
                </a:solidFill>
              </a:rPr>
              <a:t>十二年國民基本教育</a:t>
            </a:r>
            <a:endParaRPr lang="en-US" altLang="zh-TW" sz="4000" b="1" dirty="0">
              <a:solidFill>
                <a:schemeClr val="accent6">
                  <a:lumMod val="50000"/>
                </a:schemeClr>
              </a:solidFill>
            </a:endParaRPr>
          </a:p>
          <a:p>
            <a:pPr algn="ctr"/>
            <a:r>
              <a:rPr lang="zh-TW" altLang="en-US" sz="4000" b="1" dirty="0">
                <a:solidFill>
                  <a:schemeClr val="accent6">
                    <a:lumMod val="50000"/>
                  </a:schemeClr>
                </a:solidFill>
              </a:rPr>
              <a:t>藝術才能班課程實施規範</a:t>
            </a:r>
            <a:endParaRPr lang="en-US" altLang="zh-TW" sz="4000" b="1" dirty="0">
              <a:solidFill>
                <a:schemeClr val="accent6">
                  <a:lumMod val="50000"/>
                </a:schemeClr>
              </a:solidFill>
            </a:endParaRPr>
          </a:p>
          <a:p>
            <a:pPr algn="ctr"/>
            <a:r>
              <a:rPr lang="zh-TW" altLang="en-US" sz="4000" b="1" dirty="0">
                <a:solidFill>
                  <a:schemeClr val="accent6">
                    <a:lumMod val="50000"/>
                  </a:schemeClr>
                </a:solidFill>
              </a:rPr>
              <a:t>暨課程計畫撰寫實務</a:t>
            </a:r>
            <a:endParaRPr sz="4000" b="1" dirty="0">
              <a:solidFill>
                <a:schemeClr val="accent6">
                  <a:lumMod val="50000"/>
                </a:schemeClr>
              </a:solidFill>
            </a:endParaRPr>
          </a:p>
        </p:txBody>
      </p:sp>
      <p:sp>
        <p:nvSpPr>
          <p:cNvPr id="1787" name="Google Shape;1787;p1"/>
          <p:cNvSpPr/>
          <p:nvPr/>
        </p:nvSpPr>
        <p:spPr>
          <a:xfrm rot="5400000" flipH="1">
            <a:off x="7773851" y="3741296"/>
            <a:ext cx="62232" cy="30380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rgbClr val="FFCB78"/>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chemeClr val="dk1"/>
              </a:solidFill>
              <a:latin typeface="Times New Roman"/>
              <a:ea typeface="Times New Roman"/>
              <a:cs typeface="Times New Roman"/>
              <a:sym typeface="Times New Roman"/>
            </a:endParaRPr>
          </a:p>
        </p:txBody>
      </p:sp>
      <p:sp>
        <p:nvSpPr>
          <p:cNvPr id="1788" name="Google Shape;1788;p1"/>
          <p:cNvSpPr txBox="1"/>
          <p:nvPr/>
        </p:nvSpPr>
        <p:spPr>
          <a:xfrm>
            <a:off x="6617834" y="4757607"/>
            <a:ext cx="2818790" cy="502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667" b="1" dirty="0">
                <a:solidFill>
                  <a:srgbClr val="0033CC"/>
                </a:solidFill>
                <a:latin typeface="微軟正黑體" panose="020B0604030504040204" pitchFamily="34" charset="-120"/>
                <a:ea typeface="微軟正黑體" panose="020B0604030504040204" pitchFamily="34" charset="-120"/>
                <a:cs typeface="Algerian"/>
                <a:sym typeface="Algerian"/>
              </a:rPr>
              <a:t>主講人：楊芬林</a:t>
            </a:r>
            <a:endParaRPr dirty="0">
              <a:solidFill>
                <a:srgbClr val="0033CC"/>
              </a:solidFill>
              <a:latin typeface="微軟正黑體" panose="020B0604030504040204" pitchFamily="34" charset="-120"/>
              <a:ea typeface="微軟正黑體" panose="020B0604030504040204" pitchFamily="34" charset="-120"/>
            </a:endParaRPr>
          </a:p>
        </p:txBody>
      </p:sp>
      <p:sp>
        <p:nvSpPr>
          <p:cNvPr id="10" name="Google Shape;1788;p1">
            <a:extLst>
              <a:ext uri="{FF2B5EF4-FFF2-40B4-BE49-F238E27FC236}">
                <a16:creationId xmlns:a16="http://schemas.microsoft.com/office/drawing/2014/main" id="{A6085D18-41F0-4AFE-81C7-68E773D25EE9}"/>
              </a:ext>
            </a:extLst>
          </p:cNvPr>
          <p:cNvSpPr txBox="1"/>
          <p:nvPr/>
        </p:nvSpPr>
        <p:spPr>
          <a:xfrm>
            <a:off x="5657850" y="5291450"/>
            <a:ext cx="448627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1600" b="1" dirty="0">
                <a:solidFill>
                  <a:srgbClr val="0033CC"/>
                </a:solidFill>
                <a:latin typeface="微軟正黑體" panose="020B0604030504040204" pitchFamily="34" charset="-120"/>
                <a:ea typeface="微軟正黑體" panose="020B0604030504040204" pitchFamily="34" charset="-120"/>
                <a:sym typeface="Algerian"/>
              </a:rPr>
              <a:t>嘉義市崇文國小課程註冊組長</a:t>
            </a:r>
            <a:endParaRPr lang="en-US" altLang="zh-TW" sz="1600" b="1" dirty="0">
              <a:solidFill>
                <a:srgbClr val="0033CC"/>
              </a:solidFill>
              <a:latin typeface="微軟正黑體" panose="020B0604030504040204" pitchFamily="34" charset="-120"/>
              <a:ea typeface="微軟正黑體" panose="020B0604030504040204" pitchFamily="34" charset="-120"/>
              <a:sym typeface="Algerian"/>
            </a:endParaRPr>
          </a:p>
          <a:p>
            <a:pPr marL="0" marR="0" lvl="0" indent="0" algn="ctr" rtl="0">
              <a:spcBef>
                <a:spcPts val="0"/>
              </a:spcBef>
              <a:spcAft>
                <a:spcPts val="0"/>
              </a:spcAft>
              <a:buNone/>
            </a:pPr>
            <a:r>
              <a:rPr lang="zh-TW" altLang="en-US" sz="1600" b="1" dirty="0">
                <a:solidFill>
                  <a:srgbClr val="0033CC"/>
                </a:solidFill>
                <a:latin typeface="微軟正黑體" panose="020B0604030504040204" pitchFamily="34" charset="-120"/>
                <a:ea typeface="微軟正黑體" panose="020B0604030504040204" pitchFamily="34" charset="-120"/>
                <a:sym typeface="Algerian"/>
              </a:rPr>
              <a:t>藝術才能專長領域輔導團副召集人兼舞蹈組長</a:t>
            </a:r>
            <a:endParaRPr sz="1600" dirty="0">
              <a:solidFill>
                <a:srgbClr val="0033C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815109" y="123392"/>
            <a:ext cx="10416310" cy="6734608"/>
          </a:xfrm>
          <a:prstGeom prst="rect">
            <a:avLst/>
          </a:prstGeom>
          <a:ln>
            <a:noFill/>
          </a:ln>
          <a:effectLst>
            <a:softEdge rad="112500"/>
          </a:effectLst>
        </p:spPr>
      </p:pic>
    </p:spTree>
    <p:extLst>
      <p:ext uri="{BB962C8B-B14F-4D97-AF65-F5344CB8AC3E}">
        <p14:creationId xmlns:p14="http://schemas.microsoft.com/office/powerpoint/2010/main" val="3358186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graphicFrame>
        <p:nvGraphicFramePr>
          <p:cNvPr id="439" name="Google Shape;439;p15"/>
          <p:cNvGraphicFramePr/>
          <p:nvPr>
            <p:extLst>
              <p:ext uri="{D42A27DB-BD31-4B8C-83A1-F6EECF244321}">
                <p14:modId xmlns:p14="http://schemas.microsoft.com/office/powerpoint/2010/main" val="4234029322"/>
              </p:ext>
            </p:extLst>
          </p:nvPr>
        </p:nvGraphicFramePr>
        <p:xfrm>
          <a:off x="1715720" y="21660"/>
          <a:ext cx="8760551" cy="6812281"/>
        </p:xfrm>
        <a:graphic>
          <a:graphicData uri="http://schemas.openxmlformats.org/drawingml/2006/table">
            <a:tbl>
              <a:tblPr>
                <a:noFill/>
              </a:tblPr>
              <a:tblGrid>
                <a:gridCol w="265475">
                  <a:extLst>
                    <a:ext uri="{9D8B030D-6E8A-4147-A177-3AD203B41FA5}">
                      <a16:colId xmlns:a16="http://schemas.microsoft.com/office/drawing/2014/main" val="20000"/>
                    </a:ext>
                  </a:extLst>
                </a:gridCol>
                <a:gridCol w="373625">
                  <a:extLst>
                    <a:ext uri="{9D8B030D-6E8A-4147-A177-3AD203B41FA5}">
                      <a16:colId xmlns:a16="http://schemas.microsoft.com/office/drawing/2014/main" val="20001"/>
                    </a:ext>
                  </a:extLst>
                </a:gridCol>
                <a:gridCol w="722675">
                  <a:extLst>
                    <a:ext uri="{9D8B030D-6E8A-4147-A177-3AD203B41FA5}">
                      <a16:colId xmlns:a16="http://schemas.microsoft.com/office/drawing/2014/main" val="20002"/>
                    </a:ext>
                  </a:extLst>
                </a:gridCol>
                <a:gridCol w="1568251">
                  <a:extLst>
                    <a:ext uri="{9D8B030D-6E8A-4147-A177-3AD203B41FA5}">
                      <a16:colId xmlns:a16="http://schemas.microsoft.com/office/drawing/2014/main" val="20003"/>
                    </a:ext>
                  </a:extLst>
                </a:gridCol>
                <a:gridCol w="1705900">
                  <a:extLst>
                    <a:ext uri="{9D8B030D-6E8A-4147-A177-3AD203B41FA5}">
                      <a16:colId xmlns:a16="http://schemas.microsoft.com/office/drawing/2014/main" val="20004"/>
                    </a:ext>
                  </a:extLst>
                </a:gridCol>
                <a:gridCol w="1991025">
                  <a:extLst>
                    <a:ext uri="{9D8B030D-6E8A-4147-A177-3AD203B41FA5}">
                      <a16:colId xmlns:a16="http://schemas.microsoft.com/office/drawing/2014/main" val="20005"/>
                    </a:ext>
                  </a:extLst>
                </a:gridCol>
                <a:gridCol w="2133600">
                  <a:extLst>
                    <a:ext uri="{9D8B030D-6E8A-4147-A177-3AD203B41FA5}">
                      <a16:colId xmlns:a16="http://schemas.microsoft.com/office/drawing/2014/main" val="20006"/>
                    </a:ext>
                  </a:extLst>
                </a:gridCol>
              </a:tblGrid>
              <a:tr h="223525">
                <a:tc rowSpan="3">
                  <a:txBody>
                    <a:bodyPr/>
                    <a:lstStyle/>
                    <a:p>
                      <a:pPr marL="0" marR="0" lvl="0" indent="0" algn="ctr" rtl="0">
                        <a:spcBef>
                          <a:spcPts val="0"/>
                        </a:spcBef>
                        <a:spcAft>
                          <a:spcPts val="0"/>
                        </a:spcAft>
                        <a:buNone/>
                      </a:pPr>
                      <a:r>
                        <a:rPr lang="zh-TW" sz="1100" b="1" u="none" strike="noStrike" cap="none" dirty="0">
                          <a:solidFill>
                            <a:schemeClr val="lt1"/>
                          </a:solidFill>
                          <a:latin typeface="Microsoft JhengHei"/>
                          <a:ea typeface="Microsoft JhengHei"/>
                          <a:cs typeface="Microsoft JhengHei"/>
                          <a:sym typeface="Microsoft JhengHei"/>
                        </a:rPr>
                        <a:t>關鍵要素</a:t>
                      </a:r>
                      <a:endParaRPr sz="1100" u="none" strike="noStrike" cap="none" dirty="0">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rowSpan="3">
                  <a:txBody>
                    <a:bodyPr/>
                    <a:lstStyle/>
                    <a:p>
                      <a:pPr marL="0" marR="0" lvl="0" indent="0" algn="ctr" rtl="0">
                        <a:spcBef>
                          <a:spcPts val="0"/>
                        </a:spcBef>
                        <a:spcAft>
                          <a:spcPts val="0"/>
                        </a:spcAft>
                        <a:buNone/>
                      </a:pPr>
                      <a:r>
                        <a:rPr lang="zh-TW" sz="1100" b="1" u="none" strike="noStrike" cap="none" dirty="0">
                          <a:solidFill>
                            <a:schemeClr val="lt1"/>
                          </a:solidFill>
                          <a:latin typeface="Microsoft JhengHei"/>
                          <a:ea typeface="Microsoft JhengHei"/>
                          <a:cs typeface="Microsoft JhengHei"/>
                          <a:sym typeface="Microsoft JhengHei"/>
                        </a:rPr>
                        <a:t>總綱核心素養面向</a:t>
                      </a:r>
                      <a:endParaRPr sz="1100" u="none" strike="noStrike" cap="none" dirty="0">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rowSpan="3">
                  <a:txBody>
                    <a:bodyPr/>
                    <a:lstStyle/>
                    <a:p>
                      <a:pPr marL="0" marR="0" lvl="0" indent="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總綱核心</a:t>
                      </a:r>
                      <a:br>
                        <a:rPr lang="zh-TW" sz="1100" b="1" u="none" strike="noStrike" cap="none">
                          <a:solidFill>
                            <a:schemeClr val="lt1"/>
                          </a:solidFill>
                          <a:latin typeface="Microsoft JhengHei"/>
                          <a:ea typeface="Microsoft JhengHei"/>
                          <a:cs typeface="Microsoft JhengHei"/>
                          <a:sym typeface="Microsoft JhengHei"/>
                        </a:rPr>
                      </a:br>
                      <a:r>
                        <a:rPr lang="zh-TW" sz="1100" b="1" u="none" strike="noStrike" cap="none">
                          <a:solidFill>
                            <a:schemeClr val="lt1"/>
                          </a:solidFill>
                          <a:latin typeface="Microsoft JhengHei"/>
                          <a:ea typeface="Microsoft JhengHei"/>
                          <a:cs typeface="Microsoft JhengHei"/>
                          <a:sym typeface="Microsoft JhengHei"/>
                        </a:rPr>
                        <a:t>素養項目</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gridSpan="4">
                  <a:txBody>
                    <a:bodyPr/>
                    <a:lstStyle/>
                    <a:p>
                      <a:pPr marL="0" marR="0" lvl="0" indent="0" algn="ctr" rtl="0">
                        <a:spcBef>
                          <a:spcPts val="0"/>
                        </a:spcBef>
                        <a:spcAft>
                          <a:spcPts val="0"/>
                        </a:spcAft>
                        <a:buNone/>
                      </a:pPr>
                      <a:r>
                        <a:rPr lang="zh-TW" sz="1200" b="1" u="none" strike="noStrike" cap="none">
                          <a:solidFill>
                            <a:schemeClr val="lt1"/>
                          </a:solidFill>
                          <a:latin typeface="Microsoft JhengHei"/>
                          <a:ea typeface="Microsoft JhengHei"/>
                          <a:cs typeface="Microsoft JhengHei"/>
                          <a:sym typeface="Microsoft JhengHei"/>
                        </a:rPr>
                        <a:t>藝術才能/藝術才能資賦優異   專長領域課程核心素養具體內涵</a:t>
                      </a:r>
                      <a:endParaRPr sz="12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223525">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國民小學</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國民中學</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gridSpan="2">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普通型高級中等學校</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hMerge="1">
                  <a:txBody>
                    <a:bodyPr/>
                    <a:lstStyle/>
                    <a:p>
                      <a:endParaRPr lang="zh-TW"/>
                    </a:p>
                  </a:txBody>
                  <a:tcPr/>
                </a:tc>
                <a:extLst>
                  <a:ext uri="{0D108BD9-81ED-4DB2-BD59-A6C34878D82A}">
                    <a16:rowId xmlns:a16="http://schemas.microsoft.com/office/drawing/2014/main" val="10001"/>
                  </a:ext>
                </a:extLst>
              </a:tr>
              <a:tr h="223511">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藝術才能班</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藝術才能班</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藝術才能班</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tc>
                  <a:txBody>
                    <a:bodyPr/>
                    <a:lstStyle/>
                    <a:p>
                      <a:pPr marL="0" marR="0" lvl="0" indent="1270" algn="ctr" rtl="0">
                        <a:spcBef>
                          <a:spcPts val="0"/>
                        </a:spcBef>
                        <a:spcAft>
                          <a:spcPts val="0"/>
                        </a:spcAft>
                        <a:buNone/>
                      </a:pPr>
                      <a:r>
                        <a:rPr lang="zh-TW" sz="1100" b="1" u="none" strike="noStrike" cap="none">
                          <a:solidFill>
                            <a:schemeClr val="lt1"/>
                          </a:solidFill>
                          <a:latin typeface="Microsoft JhengHei"/>
                          <a:ea typeface="Microsoft JhengHei"/>
                          <a:cs typeface="Microsoft JhengHei"/>
                          <a:sym typeface="Microsoft JhengHei"/>
                        </a:rPr>
                        <a:t>藝術才能資賦優異班</a:t>
                      </a:r>
                      <a:endParaRPr sz="1100" u="none" strike="noStrike" cap="none">
                        <a:solidFill>
                          <a:schemeClr val="lt1"/>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496088"/>
                    </a:solidFill>
                  </a:tcPr>
                </a:tc>
                <a:extLst>
                  <a:ext uri="{0D108BD9-81ED-4DB2-BD59-A6C34878D82A}">
                    <a16:rowId xmlns:a16="http://schemas.microsoft.com/office/drawing/2014/main" val="10002"/>
                  </a:ext>
                </a:extLst>
              </a:tr>
              <a:tr h="487680">
                <a:tc rowSpan="9">
                  <a:txBody>
                    <a:bodyPr/>
                    <a:lstStyle/>
                    <a:p>
                      <a:pPr marL="0" marR="0" lvl="0" indent="0" algn="ctr" rtl="0">
                        <a:lnSpc>
                          <a:spcPct val="150000"/>
                        </a:lnSpc>
                        <a:spcBef>
                          <a:spcPts val="0"/>
                        </a:spcBef>
                        <a:spcAft>
                          <a:spcPts val="0"/>
                        </a:spcAft>
                        <a:buNone/>
                      </a:pPr>
                      <a:r>
                        <a:rPr lang="zh-TW" sz="1200" b="1" u="none" strike="noStrike" cap="none">
                          <a:solidFill>
                            <a:srgbClr val="000000"/>
                          </a:solidFill>
                          <a:latin typeface="Microsoft JhengHei"/>
                          <a:ea typeface="Microsoft JhengHei"/>
                          <a:cs typeface="Microsoft JhengHei"/>
                          <a:sym typeface="Microsoft JhengHei"/>
                        </a:rPr>
                        <a:t>終身學習者</a:t>
                      </a:r>
                      <a:endParaRPr sz="1200" u="none" strike="noStrike" cap="none">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DEDED"/>
                    </a:solidFill>
                  </a:tcPr>
                </a:tc>
                <a:tc rowSpan="3">
                  <a:txBody>
                    <a:bodyPr/>
                    <a:lstStyle/>
                    <a:p>
                      <a:pPr marL="0" marR="0" lvl="0" indent="0" algn="ctr" rtl="0">
                        <a:lnSpc>
                          <a:spcPct val="150000"/>
                        </a:lnSpc>
                        <a:spcBef>
                          <a:spcPts val="0"/>
                        </a:spcBef>
                        <a:spcAft>
                          <a:spcPts val="0"/>
                        </a:spcAft>
                        <a:buNone/>
                      </a:pPr>
                      <a:r>
                        <a:rPr lang="zh-TW" sz="1200" b="1" u="none" strike="noStrike" cap="none" dirty="0">
                          <a:solidFill>
                            <a:srgbClr val="002060"/>
                          </a:solidFill>
                          <a:latin typeface="Microsoft JhengHei"/>
                          <a:ea typeface="Microsoft JhengHei"/>
                          <a:cs typeface="Microsoft JhengHei"/>
                          <a:sym typeface="Microsoft JhengHei"/>
                        </a:rPr>
                        <a:t>A</a:t>
                      </a:r>
                      <a:br>
                        <a:rPr lang="zh-TW" sz="1200" b="1" u="none" strike="noStrike" cap="none" dirty="0">
                          <a:solidFill>
                            <a:srgbClr val="002060"/>
                          </a:solidFill>
                          <a:latin typeface="Microsoft JhengHei"/>
                          <a:ea typeface="Microsoft JhengHei"/>
                          <a:cs typeface="Microsoft JhengHei"/>
                          <a:sym typeface="Microsoft JhengHei"/>
                        </a:rPr>
                      </a:br>
                      <a:r>
                        <a:rPr lang="zh-TW" sz="1200" b="1" u="none" strike="noStrike" cap="none" dirty="0">
                          <a:solidFill>
                            <a:srgbClr val="002060"/>
                          </a:solidFill>
                          <a:latin typeface="Microsoft JhengHei"/>
                          <a:ea typeface="Microsoft JhengHei"/>
                          <a:cs typeface="Microsoft JhengHei"/>
                          <a:sym typeface="Microsoft JhengHei"/>
                        </a:rPr>
                        <a:t>自主行動</a:t>
                      </a:r>
                      <a:endParaRPr sz="1200" u="none" strike="noStrike" cap="none" dirty="0">
                        <a:solidFill>
                          <a:srgbClr val="002060"/>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zh-TW" sz="1100" b="1" u="none" strike="noStrike" cap="none">
                          <a:solidFill>
                            <a:srgbClr val="002060"/>
                          </a:solidFill>
                          <a:latin typeface="Microsoft JhengHei"/>
                          <a:ea typeface="Microsoft JhengHei"/>
                          <a:cs typeface="Microsoft JhengHei"/>
                          <a:sym typeface="Microsoft JhengHei"/>
                        </a:rPr>
                        <a:t>A1</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身心素質與</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自我精進</a:t>
                      </a:r>
                      <a:endParaRPr sz="1100" u="none" strike="noStrike" cap="none">
                        <a:solidFill>
                          <a:srgbClr val="002060"/>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藝才E-A1</a:t>
                      </a:r>
                      <a:br>
                        <a:rPr lang="zh-TW" sz="900"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啟發藝術潛能，認識個人特質。</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藝才J-A1</a:t>
                      </a:r>
                      <a:br>
                        <a:rPr lang="zh-TW" sz="900"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開展藝術潛能，展現個人特質，培養良好藝術學習習慣。</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藝才U-A1</a:t>
                      </a:r>
                      <a:br>
                        <a:rPr lang="zh-TW" sz="900"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確立個人藝術專長，實踐自我價值，探索多元的藝術生涯。</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藝優U-A1</a:t>
                      </a:r>
                      <a:br>
                        <a:rPr lang="zh-TW" sz="900"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展現個人藝術專長，形塑自我價值，精進多元的藝術生涯。</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extLst>
                  <a:ext uri="{0D108BD9-81ED-4DB2-BD59-A6C34878D82A}">
                    <a16:rowId xmlns:a16="http://schemas.microsoft.com/office/drawing/2014/main" val="10003"/>
                  </a:ext>
                </a:extLst>
              </a:tr>
              <a:tr h="57912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002060"/>
                          </a:solidFill>
                          <a:latin typeface="Microsoft JhengHei"/>
                          <a:ea typeface="Microsoft JhengHei"/>
                          <a:cs typeface="Microsoft JhengHei"/>
                          <a:sym typeface="Microsoft JhengHei"/>
                        </a:rPr>
                        <a:t>A2</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系統思考與</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解決問題</a:t>
                      </a:r>
                      <a:endParaRPr sz="1100" u="none" strike="noStrike" cap="none">
                        <a:solidFill>
                          <a:srgbClr val="002060"/>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藝才E-A2</a:t>
                      </a:r>
                      <a:br>
                        <a:rPr lang="zh-TW" sz="900" b="1"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循序漸進擴充藝術學習的經驗，探索生活中的藝術課題。</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藝才J-A2</a:t>
                      </a:r>
                      <a:br>
                        <a:rPr lang="zh-TW" sz="900" b="1"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關注生活中的藝術課題，運用適當策略，將藝術與生活有效聯結。</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藝才U-A2</a:t>
                      </a:r>
                      <a:br>
                        <a:rPr lang="zh-TW" sz="900" b="1"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培養藝術的觀察與思考能力，積極解決生活中的藝術相關課題。</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藝優U-A2</a:t>
                      </a:r>
                      <a:br>
                        <a:rPr lang="zh-TW" sz="900" b="1"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培養藝術議題的系統思考與後設認知能力，有效解決生活中的藝術相關課題。</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extLst>
                  <a:ext uri="{0D108BD9-81ED-4DB2-BD59-A6C34878D82A}">
                    <a16:rowId xmlns:a16="http://schemas.microsoft.com/office/drawing/2014/main" val="10004"/>
                  </a:ext>
                </a:extLst>
              </a:tr>
              <a:tr h="57912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002060"/>
                          </a:solidFill>
                          <a:latin typeface="Microsoft JhengHei"/>
                          <a:ea typeface="Microsoft JhengHei"/>
                          <a:cs typeface="Microsoft JhengHei"/>
                          <a:sym typeface="Microsoft JhengHei"/>
                        </a:rPr>
                        <a:t>A3</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規劃執行與</a:t>
                      </a:r>
                      <a:br>
                        <a:rPr lang="zh-TW" sz="1100" b="1" u="none" strike="noStrike" cap="none">
                          <a:solidFill>
                            <a:srgbClr val="002060"/>
                          </a:solidFill>
                          <a:latin typeface="Microsoft JhengHei"/>
                          <a:ea typeface="Microsoft JhengHei"/>
                          <a:cs typeface="Microsoft JhengHei"/>
                          <a:sym typeface="Microsoft JhengHei"/>
                        </a:rPr>
                      </a:br>
                      <a:r>
                        <a:rPr lang="zh-TW" sz="1100" b="1" u="none" strike="noStrike" cap="none">
                          <a:solidFill>
                            <a:srgbClr val="002060"/>
                          </a:solidFill>
                          <a:latin typeface="Microsoft JhengHei"/>
                          <a:ea typeface="Microsoft JhengHei"/>
                          <a:cs typeface="Microsoft JhengHei"/>
                          <a:sym typeface="Microsoft JhengHei"/>
                        </a:rPr>
                        <a:t>創新應變</a:t>
                      </a:r>
                      <a:endParaRPr sz="1100" u="none" strike="noStrike" cap="none">
                        <a:solidFill>
                          <a:srgbClr val="002060"/>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藝才E-A3</a:t>
                      </a:r>
                      <a:br>
                        <a:rPr lang="zh-TW" sz="900"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參與藝術展演活動的規劃，培養藝術實作的創意思維。</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藝才J-A3</a:t>
                      </a:r>
                      <a:br>
                        <a:rPr lang="zh-TW" sz="900"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精進藝術展演相關知能，拓增跨領域的藝術學習經驗，強化創造力與應變力。</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a:solidFill>
                            <a:srgbClr val="002060"/>
                          </a:solidFill>
                          <a:latin typeface="Microsoft JhengHei"/>
                          <a:ea typeface="Microsoft JhengHei"/>
                          <a:cs typeface="Microsoft JhengHei"/>
                          <a:sym typeface="Microsoft JhengHei"/>
                        </a:rPr>
                        <a:t>藝才U-A3</a:t>
                      </a:r>
                      <a:br>
                        <a:rPr lang="zh-TW" sz="900" u="none" strike="noStrike" cap="none">
                          <a:solidFill>
                            <a:srgbClr val="002060"/>
                          </a:solidFill>
                          <a:latin typeface="Microsoft JhengHei"/>
                          <a:ea typeface="Microsoft JhengHei"/>
                          <a:cs typeface="Microsoft JhengHei"/>
                          <a:sym typeface="Microsoft JhengHei"/>
                        </a:rPr>
                      </a:br>
                      <a:r>
                        <a:rPr lang="zh-TW" sz="900" u="none" strike="noStrike" cap="none">
                          <a:solidFill>
                            <a:srgbClr val="002060"/>
                          </a:solidFill>
                          <a:latin typeface="Microsoft JhengHei"/>
                          <a:ea typeface="Microsoft JhengHei"/>
                          <a:cs typeface="Microsoft JhengHei"/>
                          <a:sym typeface="Microsoft JhengHei"/>
                        </a:rPr>
                        <a:t>發展藝術展演規劃能力，汲取跨領域的藝術養分，涵蘊藝術領導的先備基礎。</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tc>
                  <a:txBody>
                    <a:bodyPr/>
                    <a:lstStyle/>
                    <a:p>
                      <a:pPr marL="0" marR="0" lvl="0" indent="0" algn="l" rtl="0">
                        <a:spcBef>
                          <a:spcPts val="0"/>
                        </a:spcBef>
                        <a:spcAft>
                          <a:spcPts val="0"/>
                        </a:spcAft>
                        <a:buNone/>
                      </a:pPr>
                      <a:r>
                        <a:rPr lang="zh-TW" sz="900" b="1" u="none" strike="noStrike" cap="none" dirty="0">
                          <a:solidFill>
                            <a:srgbClr val="002060"/>
                          </a:solidFill>
                          <a:latin typeface="Microsoft JhengHei"/>
                          <a:ea typeface="Microsoft JhengHei"/>
                          <a:cs typeface="Microsoft JhengHei"/>
                          <a:sym typeface="Microsoft JhengHei"/>
                        </a:rPr>
                        <a:t>藝優U-A3</a:t>
                      </a:r>
                      <a:br>
                        <a:rPr lang="zh-TW" sz="900" u="none" strike="noStrike" cap="none" dirty="0">
                          <a:solidFill>
                            <a:srgbClr val="002060"/>
                          </a:solidFill>
                          <a:latin typeface="Microsoft JhengHei"/>
                          <a:ea typeface="Microsoft JhengHei"/>
                          <a:cs typeface="Microsoft JhengHei"/>
                          <a:sym typeface="Microsoft JhengHei"/>
                        </a:rPr>
                      </a:br>
                      <a:r>
                        <a:rPr lang="zh-TW" sz="900" u="none" strike="noStrike" cap="none" dirty="0">
                          <a:solidFill>
                            <a:srgbClr val="002060"/>
                          </a:solidFill>
                          <a:latin typeface="Microsoft JhengHei"/>
                          <a:ea typeface="Microsoft JhengHei"/>
                          <a:cs typeface="Microsoft JhengHei"/>
                          <a:sym typeface="Microsoft JhengHei"/>
                        </a:rPr>
                        <a:t>發展獨立的藝術展演規劃能力，汲取跨領域的藝術養分，涵蘊藝術創新與領導的先備基礎。</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DEAF6"/>
                    </a:solidFill>
                  </a:tcPr>
                </a:tc>
                <a:extLst>
                  <a:ext uri="{0D108BD9-81ED-4DB2-BD59-A6C34878D82A}">
                    <a16:rowId xmlns:a16="http://schemas.microsoft.com/office/drawing/2014/main" val="10005"/>
                  </a:ext>
                </a:extLst>
              </a:tr>
              <a:tr h="587500">
                <a:tc vMerge="1">
                  <a:txBody>
                    <a:bodyPr/>
                    <a:lstStyle/>
                    <a:p>
                      <a:endParaRPr lang="zh-TW"/>
                    </a:p>
                  </a:txBody>
                  <a:tcPr/>
                </a:tc>
                <a:tc rowSpan="3">
                  <a:txBody>
                    <a:bodyPr/>
                    <a:lstStyle/>
                    <a:p>
                      <a:pPr marL="0" marR="0" lvl="0" indent="0" algn="ctr" rtl="0">
                        <a:spcBef>
                          <a:spcPts val="0"/>
                        </a:spcBef>
                        <a:spcAft>
                          <a:spcPts val="0"/>
                        </a:spcAft>
                        <a:buNone/>
                      </a:pPr>
                      <a:r>
                        <a:rPr lang="zh-TW" sz="1200" b="1" u="none" strike="noStrike" cap="none">
                          <a:solidFill>
                            <a:srgbClr val="833C0B"/>
                          </a:solidFill>
                          <a:latin typeface="Microsoft JhengHei"/>
                          <a:ea typeface="Microsoft JhengHei"/>
                          <a:cs typeface="Microsoft JhengHei"/>
                          <a:sym typeface="Microsoft JhengHei"/>
                        </a:rPr>
                        <a:t>B</a:t>
                      </a:r>
                      <a:endParaRPr sz="1200" u="none" strike="noStrike" cap="none">
                        <a:solidFill>
                          <a:srgbClr val="833C0B"/>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200" b="1" u="none" strike="noStrike" cap="none">
                          <a:solidFill>
                            <a:srgbClr val="833C0B"/>
                          </a:solidFill>
                          <a:latin typeface="Microsoft JhengHei"/>
                          <a:ea typeface="Microsoft JhengHei"/>
                          <a:cs typeface="Microsoft JhengHei"/>
                          <a:sym typeface="Microsoft JhengHei"/>
                        </a:rPr>
                        <a:t>溝通互動</a:t>
                      </a:r>
                      <a:endParaRPr sz="1200" u="none" strike="noStrike" cap="none">
                        <a:solidFill>
                          <a:srgbClr val="833C0B"/>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zh-TW" sz="1100" b="1" u="none" strike="noStrike" cap="none">
                          <a:solidFill>
                            <a:srgbClr val="833C0B"/>
                          </a:solidFill>
                          <a:latin typeface="Microsoft JhengHei"/>
                          <a:ea typeface="Microsoft JhengHei"/>
                          <a:cs typeface="Microsoft JhengHei"/>
                          <a:sym typeface="Microsoft JhengHei"/>
                        </a:rPr>
                        <a:t>B1</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符號運用與</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溝通表達</a:t>
                      </a:r>
                      <a:endParaRPr sz="1100" u="none" strike="noStrike" cap="none">
                        <a:solidFill>
                          <a:srgbClr val="833C0B"/>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藝才E-B1</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建立藝術符號認知與創作所需的基礎能力，適切表達藝術作品內涵。</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藝才J-B1</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理解藝術作品內容，運用各類藝術符號與媒材，與人分享及互動。</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藝才U-B1</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掌握藝術符號內涵，透過藝術作品表達經驗、想法並與他人分享及互動。</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dirty="0">
                          <a:solidFill>
                            <a:srgbClr val="833C0B"/>
                          </a:solidFill>
                          <a:latin typeface="Microsoft JhengHei"/>
                          <a:ea typeface="Microsoft JhengHei"/>
                          <a:cs typeface="Microsoft JhengHei"/>
                          <a:sym typeface="Microsoft JhengHei"/>
                        </a:rPr>
                        <a:t>藝優U-B1</a:t>
                      </a:r>
                      <a:br>
                        <a:rPr lang="zh-TW" sz="900" u="none" strike="noStrike" cap="none" dirty="0">
                          <a:solidFill>
                            <a:srgbClr val="833C0B"/>
                          </a:solidFill>
                          <a:latin typeface="Microsoft JhengHei"/>
                          <a:ea typeface="Microsoft JhengHei"/>
                          <a:cs typeface="Microsoft JhengHei"/>
                          <a:sym typeface="Microsoft JhengHei"/>
                        </a:rPr>
                      </a:br>
                      <a:r>
                        <a:rPr lang="zh-TW" sz="900" u="none" strike="noStrike" cap="none" dirty="0">
                          <a:solidFill>
                            <a:srgbClr val="833C0B"/>
                          </a:solidFill>
                          <a:latin typeface="Microsoft JhengHei"/>
                          <a:ea typeface="Microsoft JhengHei"/>
                          <a:cs typeface="Microsoft JhengHei"/>
                          <a:sym typeface="Microsoft JhengHei"/>
                        </a:rPr>
                        <a:t>掌握系統性的藝術符號內涵與運用方式，以藝術作品闡釋經驗、價值與觀點並與他人分享及互動。</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extLst>
                  <a:ext uri="{0D108BD9-81ED-4DB2-BD59-A6C34878D82A}">
                    <a16:rowId xmlns:a16="http://schemas.microsoft.com/office/drawing/2014/main" val="10006"/>
                  </a:ext>
                </a:extLst>
              </a:tr>
              <a:tr h="7239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833C0B"/>
                          </a:solidFill>
                          <a:latin typeface="Microsoft JhengHei"/>
                          <a:ea typeface="Microsoft JhengHei"/>
                          <a:cs typeface="Microsoft JhengHei"/>
                          <a:sym typeface="Microsoft JhengHei"/>
                        </a:rPr>
                        <a:t>B2</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科技資訊與</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媒體素養</a:t>
                      </a:r>
                      <a:endParaRPr sz="1100" u="none" strike="noStrike" cap="none">
                        <a:solidFill>
                          <a:srgbClr val="833C0B"/>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dirty="0">
                          <a:solidFill>
                            <a:srgbClr val="833C0B"/>
                          </a:solidFill>
                          <a:latin typeface="Microsoft JhengHei"/>
                          <a:ea typeface="Microsoft JhengHei"/>
                          <a:cs typeface="Microsoft JhengHei"/>
                          <a:sym typeface="Microsoft JhengHei"/>
                        </a:rPr>
                        <a:t>藝才E-B2</a:t>
                      </a:r>
                      <a:br>
                        <a:rPr lang="zh-TW" sz="900" u="none" strike="noStrike" cap="none" dirty="0">
                          <a:solidFill>
                            <a:srgbClr val="833C0B"/>
                          </a:solidFill>
                          <a:latin typeface="Microsoft JhengHei"/>
                          <a:ea typeface="Microsoft JhengHei"/>
                          <a:cs typeface="Microsoft JhengHei"/>
                          <a:sym typeface="Microsoft JhengHei"/>
                        </a:rPr>
                      </a:br>
                      <a:r>
                        <a:rPr lang="zh-TW" sz="900" u="none" strike="noStrike" cap="none" dirty="0">
                          <a:solidFill>
                            <a:srgbClr val="833C0B"/>
                          </a:solidFill>
                          <a:latin typeface="Microsoft JhengHei"/>
                          <a:ea typeface="Microsoft JhengHei"/>
                          <a:cs typeface="Microsoft JhengHei"/>
                          <a:sym typeface="Microsoft JhengHei"/>
                        </a:rPr>
                        <a:t>具備藝術創作與展演所需的科技、資訊基本常識，理解藝術在各類媒體的表現方式與影響。</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藝才J-B2</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運用科技、資訊與多元媒體於藝術的專長學習，體察人與科技、資訊、媒體的互動關係。</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藝才U-B2</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善用科技、資訊與多元媒體於藝術的專長學習，培養媒體識讀能力及關注科技、資訊與媒體倫理相關課題。</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藝優U-B2</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善用科技、資訊與多元媒體於藝術學習的成果表現，培養媒體識讀與分析能力，思辨科技、資訊與媒體倫理相關課題。</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extLst>
                  <a:ext uri="{0D108BD9-81ED-4DB2-BD59-A6C34878D82A}">
                    <a16:rowId xmlns:a16="http://schemas.microsoft.com/office/drawing/2014/main" val="10007"/>
                  </a:ext>
                </a:extLst>
              </a:tr>
              <a:tr h="646275">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833C0B"/>
                          </a:solidFill>
                          <a:latin typeface="Microsoft JhengHei"/>
                          <a:ea typeface="Microsoft JhengHei"/>
                          <a:cs typeface="Microsoft JhengHei"/>
                          <a:sym typeface="Microsoft JhengHei"/>
                        </a:rPr>
                        <a:t>B3</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藝術涵養與</a:t>
                      </a:r>
                      <a:br>
                        <a:rPr lang="zh-TW" sz="1100" b="1" u="none" strike="noStrike" cap="none">
                          <a:solidFill>
                            <a:srgbClr val="833C0B"/>
                          </a:solidFill>
                          <a:latin typeface="Microsoft JhengHei"/>
                          <a:ea typeface="Microsoft JhengHei"/>
                          <a:cs typeface="Microsoft JhengHei"/>
                          <a:sym typeface="Microsoft JhengHei"/>
                        </a:rPr>
                      </a:br>
                      <a:r>
                        <a:rPr lang="zh-TW" sz="1100" b="1" u="none" strike="noStrike" cap="none">
                          <a:solidFill>
                            <a:srgbClr val="833C0B"/>
                          </a:solidFill>
                          <a:latin typeface="Microsoft JhengHei"/>
                          <a:ea typeface="Microsoft JhengHei"/>
                          <a:cs typeface="Microsoft JhengHei"/>
                          <a:sym typeface="Microsoft JhengHei"/>
                        </a:rPr>
                        <a:t>美感素養</a:t>
                      </a:r>
                      <a:endParaRPr sz="1100" u="none" strike="noStrike" cap="none">
                        <a:solidFill>
                          <a:srgbClr val="833C0B"/>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藝才E-B3</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藉由多元的學習方式，促發藝術感知與實作的潛能，培養日常生活中的美感素養。</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藝才J-B3</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透過藝術感知、創作與鑑賞的多元學習，感受藝術本質並於生活美學有所體驗與省思。</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藝才U-B3</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建立藝術鑑賞、創作與展演的多元經驗，體會藝術與族群、社會、歷史及文化的關聯。</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r>
                        <a:rPr lang="zh-TW" sz="900" b="1" u="none" strike="noStrike" cap="none">
                          <a:solidFill>
                            <a:srgbClr val="833C0B"/>
                          </a:solidFill>
                          <a:latin typeface="Microsoft JhengHei"/>
                          <a:ea typeface="Microsoft JhengHei"/>
                          <a:cs typeface="Microsoft JhengHei"/>
                          <a:sym typeface="Microsoft JhengHei"/>
                        </a:rPr>
                        <a:t>藝優U-B3</a:t>
                      </a:r>
                      <a:br>
                        <a:rPr lang="zh-TW" sz="900" u="none" strike="noStrike" cap="none">
                          <a:solidFill>
                            <a:srgbClr val="833C0B"/>
                          </a:solidFill>
                          <a:latin typeface="Microsoft JhengHei"/>
                          <a:ea typeface="Microsoft JhengHei"/>
                          <a:cs typeface="Microsoft JhengHei"/>
                          <a:sym typeface="Microsoft JhengHei"/>
                        </a:rPr>
                      </a:br>
                      <a:r>
                        <a:rPr lang="zh-TW" sz="900" u="none" strike="noStrike" cap="none">
                          <a:solidFill>
                            <a:srgbClr val="833C0B"/>
                          </a:solidFill>
                          <a:latin typeface="Microsoft JhengHei"/>
                          <a:ea typeface="Microsoft JhengHei"/>
                          <a:cs typeface="Microsoft JhengHei"/>
                          <a:sym typeface="Microsoft JhengHei"/>
                        </a:rPr>
                        <a:t>充實藝術鑑賞、創作與展演的多元經驗，省思藝術與族群、社會、歷史及文化的關聯，體現個人的藝術品味。</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BE4D4"/>
                    </a:solidFill>
                  </a:tcPr>
                </a:tc>
                <a:extLst>
                  <a:ext uri="{0D108BD9-81ED-4DB2-BD59-A6C34878D82A}">
                    <a16:rowId xmlns:a16="http://schemas.microsoft.com/office/drawing/2014/main" val="10008"/>
                  </a:ext>
                </a:extLst>
              </a:tr>
              <a:tr h="646275">
                <a:tc vMerge="1">
                  <a:txBody>
                    <a:bodyPr/>
                    <a:lstStyle/>
                    <a:p>
                      <a:endParaRPr lang="zh-TW"/>
                    </a:p>
                  </a:txBody>
                  <a:tcPr/>
                </a:tc>
                <a:tc rowSpan="3">
                  <a:txBody>
                    <a:bodyPr/>
                    <a:lstStyle/>
                    <a:p>
                      <a:pPr marL="0" marR="0" lvl="0" indent="0" algn="ctr" rtl="0">
                        <a:spcBef>
                          <a:spcPts val="0"/>
                        </a:spcBef>
                        <a:spcAft>
                          <a:spcPts val="0"/>
                        </a:spcAft>
                        <a:buNone/>
                      </a:pPr>
                      <a:r>
                        <a:rPr lang="zh-TW" sz="1200" b="1" u="none" strike="noStrike" cap="none">
                          <a:solidFill>
                            <a:srgbClr val="385623"/>
                          </a:solidFill>
                          <a:latin typeface="Microsoft JhengHei"/>
                          <a:ea typeface="Microsoft JhengHei"/>
                          <a:cs typeface="Microsoft JhengHei"/>
                          <a:sym typeface="Microsoft JhengHei"/>
                        </a:rPr>
                        <a:t>C</a:t>
                      </a:r>
                      <a:endParaRPr sz="1200" u="none" strike="noStrike" cap="none">
                        <a:solidFill>
                          <a:srgbClr val="385623"/>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200" b="1" u="none" strike="noStrike" cap="none">
                          <a:solidFill>
                            <a:srgbClr val="385623"/>
                          </a:solidFill>
                          <a:latin typeface="Microsoft JhengHei"/>
                          <a:ea typeface="Microsoft JhengHei"/>
                          <a:cs typeface="Microsoft JhengHei"/>
                          <a:sym typeface="Microsoft JhengHei"/>
                        </a:rPr>
                        <a:t>社會參與</a:t>
                      </a:r>
                      <a:endParaRPr sz="1200" u="none" strike="noStrike" cap="none">
                        <a:solidFill>
                          <a:srgbClr val="385623"/>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r>
                        <a:rPr lang="zh-TW" sz="1100" b="1" u="none" strike="noStrike" cap="none">
                          <a:solidFill>
                            <a:srgbClr val="385623"/>
                          </a:solidFill>
                          <a:latin typeface="Microsoft JhengHei"/>
                          <a:ea typeface="Microsoft JhengHei"/>
                          <a:cs typeface="Microsoft JhengHei"/>
                          <a:sym typeface="Microsoft JhengHei"/>
                        </a:rPr>
                        <a:t>C1</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道德實踐與</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公民意識</a:t>
                      </a:r>
                      <a:endParaRPr sz="1100" u="none" strike="noStrike" cap="none">
                        <a:solidFill>
                          <a:srgbClr val="385623"/>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藝才E-C1</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經由藝術專長的學習，培養個人的藝術價值觀，樂意投注於藝術相關服務。</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藝才J-C1</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感受藝術給予社會的美感價值，主動參與藝術展演與公益活動，展現對自然環境生態的關懷。</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藝才U-C1</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珍視藝術給予社會的美感價值，多元參與藝術展演與公益活動，建立對自然環境生態永續發展的尊重。</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藝優U-C1</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透過藝術展演與公益活動的主動及多元參與，形塑對優質公民素養及意識的責任感，帶動優質的藝術生態。</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7239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385623"/>
                          </a:solidFill>
                          <a:latin typeface="Microsoft JhengHei"/>
                          <a:ea typeface="Microsoft JhengHei"/>
                          <a:cs typeface="Microsoft JhengHei"/>
                          <a:sym typeface="Microsoft JhengHei"/>
                        </a:rPr>
                        <a:t>C2</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人際關係與</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團隊合作</a:t>
                      </a:r>
                      <a:endParaRPr sz="1100" u="none" strike="noStrike" cap="none">
                        <a:solidFill>
                          <a:srgbClr val="385623"/>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dirty="0">
                          <a:solidFill>
                            <a:srgbClr val="385623"/>
                          </a:solidFill>
                          <a:latin typeface="Microsoft JhengHei"/>
                          <a:ea typeface="Microsoft JhengHei"/>
                          <a:cs typeface="Microsoft JhengHei"/>
                          <a:sym typeface="Microsoft JhengHei"/>
                        </a:rPr>
                        <a:t>藝才E-C2</a:t>
                      </a:r>
                      <a:br>
                        <a:rPr lang="zh-TW" sz="900" u="none" strike="noStrike" cap="none" dirty="0">
                          <a:solidFill>
                            <a:srgbClr val="385623"/>
                          </a:solidFill>
                          <a:latin typeface="Microsoft JhengHei"/>
                          <a:ea typeface="Microsoft JhengHei"/>
                          <a:cs typeface="Microsoft JhengHei"/>
                          <a:sym typeface="Microsoft JhengHei"/>
                        </a:rPr>
                      </a:br>
                      <a:r>
                        <a:rPr lang="zh-TW" sz="900" u="none" strike="noStrike" cap="none" dirty="0">
                          <a:solidFill>
                            <a:srgbClr val="385623"/>
                          </a:solidFill>
                          <a:latin typeface="Microsoft JhengHei"/>
                          <a:ea typeface="Microsoft JhengHei"/>
                          <a:cs typeface="Microsoft JhengHei"/>
                          <a:sym typeface="Microsoft JhengHei"/>
                        </a:rPr>
                        <a:t>在藝術專長學習與日常生活的相關歷程中，樂於與他人合作與分享。</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dirty="0">
                          <a:solidFill>
                            <a:srgbClr val="385623"/>
                          </a:solidFill>
                          <a:latin typeface="Microsoft JhengHei"/>
                          <a:ea typeface="Microsoft JhengHei"/>
                          <a:cs typeface="Microsoft JhengHei"/>
                          <a:sym typeface="Microsoft JhengHei"/>
                        </a:rPr>
                        <a:t>藝才J-C2</a:t>
                      </a:r>
                      <a:br>
                        <a:rPr lang="zh-TW" sz="900" u="none" strike="noStrike" cap="none" dirty="0">
                          <a:solidFill>
                            <a:srgbClr val="385623"/>
                          </a:solidFill>
                          <a:latin typeface="Microsoft JhengHei"/>
                          <a:ea typeface="Microsoft JhengHei"/>
                          <a:cs typeface="Microsoft JhengHei"/>
                          <a:sym typeface="Microsoft JhengHei"/>
                        </a:rPr>
                      </a:br>
                      <a:r>
                        <a:rPr lang="zh-TW" sz="900" u="none" strike="noStrike" cap="none" dirty="0">
                          <a:solidFill>
                            <a:srgbClr val="385623"/>
                          </a:solidFill>
                          <a:latin typeface="Microsoft JhengHei"/>
                          <a:ea typeface="Microsoft JhengHei"/>
                          <a:cs typeface="Microsoft JhengHei"/>
                          <a:sym typeface="Microsoft JhengHei"/>
                        </a:rPr>
                        <a:t>在藝術相關學習與團隊互動歷程中，發展觀察與溝通的能力，積極與他人或群體合作。</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藝才U-C2</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培養藝術表現所需的個人獨創力及與團隊合作所需的溝通力，妥適處理人際關係以營造良善的藝術氛圍。</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藝優U-C2</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兼備藝術表現所需的個人獨創力及與團隊合作所需的溝通力，發展與人溝通協調、包容異己、社會參與及服務等良善的藝術氛圍。</a:t>
                      </a:r>
                      <a:endParaRPr sz="900" u="none" strike="noStrike" cap="none">
                        <a:solidFill>
                          <a:srgbClr val="385623"/>
                        </a:solidFill>
                        <a:latin typeface="Microsoft JhengHei"/>
                        <a:ea typeface="Microsoft JhengHei"/>
                        <a:cs typeface="Microsoft JhengHei"/>
                        <a:sym typeface="Microsoft JhengHei"/>
                      </a:endParaRPr>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57912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1100" b="1" u="none" strike="noStrike" cap="none">
                          <a:solidFill>
                            <a:srgbClr val="385623"/>
                          </a:solidFill>
                          <a:latin typeface="Microsoft JhengHei"/>
                          <a:ea typeface="Microsoft JhengHei"/>
                          <a:cs typeface="Microsoft JhengHei"/>
                          <a:sym typeface="Microsoft JhengHei"/>
                        </a:rPr>
                        <a:t>C3</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多元文化與</a:t>
                      </a:r>
                      <a:br>
                        <a:rPr lang="zh-TW" sz="1100" b="1" u="none" strike="noStrike" cap="none">
                          <a:solidFill>
                            <a:srgbClr val="385623"/>
                          </a:solidFill>
                          <a:latin typeface="Microsoft JhengHei"/>
                          <a:ea typeface="Microsoft JhengHei"/>
                          <a:cs typeface="Microsoft JhengHei"/>
                          <a:sym typeface="Microsoft JhengHei"/>
                        </a:rPr>
                      </a:br>
                      <a:r>
                        <a:rPr lang="zh-TW" sz="1100" b="1" u="none" strike="noStrike" cap="none">
                          <a:solidFill>
                            <a:srgbClr val="385623"/>
                          </a:solidFill>
                          <a:latin typeface="Microsoft JhengHei"/>
                          <a:ea typeface="Microsoft JhengHei"/>
                          <a:cs typeface="Microsoft JhengHei"/>
                          <a:sym typeface="Microsoft JhengHei"/>
                        </a:rPr>
                        <a:t>國際理解</a:t>
                      </a:r>
                      <a:endParaRPr sz="1100" u="none" strike="noStrike" cap="none">
                        <a:solidFill>
                          <a:srgbClr val="385623"/>
                        </a:solidFill>
                        <a:latin typeface="Microsoft JhengHei"/>
                        <a:ea typeface="Microsoft JhengHei"/>
                        <a:cs typeface="Microsoft JhengHei"/>
                        <a:sym typeface="Microsoft JhengHei"/>
                      </a:endParaRPr>
                    </a:p>
                  </a:txBody>
                  <a:tcPr marL="17125" marR="17125" marT="0" marB="0"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藝才E-C3</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關心在地與國際藝術展演，認識與包容文化的多元特性。</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藝才J-C3</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理解在地與國際藝術展演的內涵，尊重與欣賞多元文化的殊異。</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a:solidFill>
                            <a:srgbClr val="385623"/>
                          </a:solidFill>
                          <a:latin typeface="Microsoft JhengHei"/>
                          <a:ea typeface="Microsoft JhengHei"/>
                          <a:cs typeface="Microsoft JhengHei"/>
                          <a:sym typeface="Microsoft JhengHei"/>
                        </a:rPr>
                        <a:t>藝才U-C3</a:t>
                      </a:r>
                      <a:br>
                        <a:rPr lang="zh-TW" sz="900" u="none" strike="noStrike" cap="none">
                          <a:solidFill>
                            <a:srgbClr val="385623"/>
                          </a:solidFill>
                          <a:latin typeface="Microsoft JhengHei"/>
                          <a:ea typeface="Microsoft JhengHei"/>
                          <a:cs typeface="Microsoft JhengHei"/>
                          <a:sym typeface="Microsoft JhengHei"/>
                        </a:rPr>
                      </a:br>
                      <a:r>
                        <a:rPr lang="zh-TW" sz="900" u="none" strike="noStrike" cap="none">
                          <a:solidFill>
                            <a:srgbClr val="385623"/>
                          </a:solidFill>
                          <a:latin typeface="Microsoft JhengHei"/>
                          <a:ea typeface="Microsoft JhengHei"/>
                          <a:cs typeface="Microsoft JhengHei"/>
                          <a:sym typeface="Microsoft JhengHei"/>
                        </a:rPr>
                        <a:t>認同在地與國際藝術展演的價值，體察與關切藝術發展的時代趨勢與議題。</a:t>
                      </a:r>
                      <a:endParaRPr sz="150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tc>
                  <a:txBody>
                    <a:bodyPr/>
                    <a:lstStyle/>
                    <a:p>
                      <a:pPr marL="0" marR="0" lvl="0" indent="0" algn="l" rtl="0">
                        <a:spcBef>
                          <a:spcPts val="0"/>
                        </a:spcBef>
                        <a:spcAft>
                          <a:spcPts val="0"/>
                        </a:spcAft>
                        <a:buNone/>
                      </a:pPr>
                      <a:r>
                        <a:rPr lang="zh-TW" sz="900" b="1" u="none" strike="noStrike" cap="none" dirty="0">
                          <a:solidFill>
                            <a:srgbClr val="385623"/>
                          </a:solidFill>
                          <a:latin typeface="Microsoft JhengHei"/>
                          <a:ea typeface="Microsoft JhengHei"/>
                          <a:cs typeface="Microsoft JhengHei"/>
                          <a:sym typeface="Microsoft JhengHei"/>
                        </a:rPr>
                        <a:t>藝優U-C3</a:t>
                      </a:r>
                      <a:br>
                        <a:rPr lang="zh-TW" sz="900" u="none" strike="noStrike" cap="none" dirty="0">
                          <a:solidFill>
                            <a:srgbClr val="385623"/>
                          </a:solidFill>
                          <a:latin typeface="Microsoft JhengHei"/>
                          <a:ea typeface="Microsoft JhengHei"/>
                          <a:cs typeface="Microsoft JhengHei"/>
                          <a:sym typeface="Microsoft JhengHei"/>
                        </a:rPr>
                      </a:br>
                      <a:r>
                        <a:rPr lang="zh-TW" sz="900" u="none" strike="noStrike" cap="none" dirty="0">
                          <a:solidFill>
                            <a:srgbClr val="385623"/>
                          </a:solidFill>
                          <a:latin typeface="Microsoft JhengHei"/>
                          <a:ea typeface="Microsoft JhengHei"/>
                          <a:cs typeface="Microsoft JhengHei"/>
                          <a:sym typeface="Microsoft JhengHei"/>
                        </a:rPr>
                        <a:t>認同在地與國際藝術展演的價值，對藝術相關的時代議題與趨勢保持關切的態度，建立全球性的藝術移動力。</a:t>
                      </a:r>
                      <a:endParaRPr sz="1500" dirty="0"/>
                    </a:p>
                  </a:txBody>
                  <a:tcPr marL="17125" marR="17125" marT="0" marB="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FD8"/>
                    </a:solidFill>
                  </a:tcPr>
                </a:tc>
                <a:extLst>
                  <a:ext uri="{0D108BD9-81ED-4DB2-BD59-A6C34878D82A}">
                    <a16:rowId xmlns:a16="http://schemas.microsoft.com/office/drawing/2014/main" val="10011"/>
                  </a:ext>
                </a:extLst>
              </a:tr>
            </a:tbl>
          </a:graphicData>
        </a:graphic>
      </p:graphicFrame>
      <p:sp>
        <p:nvSpPr>
          <p:cNvPr id="446" name="Google Shape;446;p15"/>
          <p:cNvSpPr txBox="1"/>
          <p:nvPr/>
        </p:nvSpPr>
        <p:spPr>
          <a:xfrm>
            <a:off x="939901" y="1570068"/>
            <a:ext cx="609357" cy="3796285"/>
          </a:xfrm>
          <a:prstGeom prst="rect">
            <a:avLst/>
          </a:prstGeom>
          <a:noFill/>
          <a:ln>
            <a:noFill/>
          </a:ln>
        </p:spPr>
        <p:txBody>
          <a:bodyPr spcFirstLastPara="1" vert="eaVert" wrap="square" lIns="45700" tIns="45700" rIns="45700" bIns="45700" anchor="t" anchorCtr="0">
            <a:spAutoFit/>
          </a:bodyPr>
          <a:lstStyle/>
          <a:p>
            <a:pPr>
              <a:lnSpc>
                <a:spcPct val="120000"/>
              </a:lnSpc>
              <a:buClr>
                <a:srgbClr val="132E4C"/>
              </a:buClr>
              <a:buSzPts val="2800"/>
            </a:pPr>
            <a:r>
              <a:rPr lang="zh-TW" altLang="en-US" sz="2800" b="1" dirty="0">
                <a:solidFill>
                  <a:schemeClr val="bg2"/>
                </a:solidFill>
                <a:latin typeface="Microsoft JhengHei"/>
                <a:ea typeface="Microsoft JhengHei"/>
                <a:cs typeface="Microsoft JhengHei"/>
                <a:sym typeface="Microsoft JhengHei"/>
              </a:rPr>
              <a:t>核心素養具體內涵</a:t>
            </a:r>
            <a:endParaRPr sz="2800" b="1" dirty="0">
              <a:solidFill>
                <a:schemeClr val="bg2"/>
              </a:solidFill>
              <a:latin typeface="Microsoft JhengHei"/>
              <a:ea typeface="Microsoft JhengHei"/>
              <a:cs typeface="Microsoft JhengHei"/>
              <a:sym typeface="Microsoft JhengHei"/>
            </a:endParaRPr>
          </a:p>
        </p:txBody>
      </p:sp>
      <p:sp>
        <p:nvSpPr>
          <p:cNvPr id="2" name="矩形 1"/>
          <p:cNvSpPr/>
          <p:nvPr/>
        </p:nvSpPr>
        <p:spPr>
          <a:xfrm>
            <a:off x="1963615" y="675825"/>
            <a:ext cx="8512656" cy="2004597"/>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1" name="矩形 10"/>
          <p:cNvSpPr/>
          <p:nvPr/>
        </p:nvSpPr>
        <p:spPr>
          <a:xfrm>
            <a:off x="1963615" y="2680421"/>
            <a:ext cx="8512656" cy="2067069"/>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 name="矩形 11"/>
          <p:cNvSpPr/>
          <p:nvPr/>
        </p:nvSpPr>
        <p:spPr>
          <a:xfrm>
            <a:off x="1963615" y="4747490"/>
            <a:ext cx="8512656" cy="2004596"/>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3" name="矩形 2"/>
          <p:cNvSpPr/>
          <p:nvPr/>
        </p:nvSpPr>
        <p:spPr>
          <a:xfrm>
            <a:off x="3070579" y="243796"/>
            <a:ext cx="1550341" cy="6508291"/>
          </a:xfrm>
          <a:prstGeom prst="rect">
            <a:avLst/>
          </a:prstGeom>
          <a:solidFill>
            <a:schemeClr val="accent2">
              <a:lumMod val="20000"/>
              <a:lumOff val="80000"/>
              <a:alpha val="24000"/>
            </a:schemeClr>
          </a:solidFill>
          <a:ln>
            <a:solidFill>
              <a:srgbClr val="84A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 name="矩形 13"/>
          <p:cNvSpPr/>
          <p:nvPr/>
        </p:nvSpPr>
        <p:spPr>
          <a:xfrm>
            <a:off x="4633895" y="243796"/>
            <a:ext cx="1694332" cy="6508291"/>
          </a:xfrm>
          <a:prstGeom prst="rect">
            <a:avLst/>
          </a:prstGeom>
          <a:solidFill>
            <a:schemeClr val="accent2">
              <a:lumMod val="20000"/>
              <a:lumOff val="80000"/>
              <a:alpha val="24000"/>
            </a:schemeClr>
          </a:solidFill>
          <a:ln>
            <a:solidFill>
              <a:srgbClr val="84A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5" name="矩形 14"/>
          <p:cNvSpPr/>
          <p:nvPr/>
        </p:nvSpPr>
        <p:spPr>
          <a:xfrm>
            <a:off x="6341202" y="243796"/>
            <a:ext cx="4135069" cy="6508291"/>
          </a:xfrm>
          <a:prstGeom prst="rect">
            <a:avLst/>
          </a:prstGeom>
          <a:solidFill>
            <a:schemeClr val="accent2">
              <a:lumMod val="20000"/>
              <a:lumOff val="80000"/>
              <a:alpha val="24000"/>
            </a:schemeClr>
          </a:solidFill>
          <a:ln>
            <a:solidFill>
              <a:srgbClr val="84A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grpSp>
        <p:nvGrpSpPr>
          <p:cNvPr id="16" name="Google Shape;4643;p81">
            <a:extLst>
              <a:ext uri="{FF2B5EF4-FFF2-40B4-BE49-F238E27FC236}">
                <a16:creationId xmlns:a16="http://schemas.microsoft.com/office/drawing/2014/main" id="{7E79A1DC-903D-4C0C-B374-B295EB14A9E1}"/>
              </a:ext>
            </a:extLst>
          </p:cNvPr>
          <p:cNvGrpSpPr/>
          <p:nvPr/>
        </p:nvGrpSpPr>
        <p:grpSpPr>
          <a:xfrm>
            <a:off x="746729" y="1019164"/>
            <a:ext cx="138449" cy="3898203"/>
            <a:chOff x="1961800" y="3022425"/>
            <a:chExt cx="60750" cy="316725"/>
          </a:xfrm>
        </p:grpSpPr>
        <p:sp>
          <p:nvSpPr>
            <p:cNvPr id="17"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8"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9"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0"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1"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2"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3"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4"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5"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6"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7"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8"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grpSp>
    </p:spTree>
    <p:extLst>
      <p:ext uri="{BB962C8B-B14F-4D97-AF65-F5344CB8AC3E}">
        <p14:creationId xmlns:p14="http://schemas.microsoft.com/office/powerpoint/2010/main" val="18511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2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cxnSp>
        <p:nvCxnSpPr>
          <p:cNvPr id="1797" name="Google Shape;1797;p2"/>
          <p:cNvCxnSpPr/>
          <p:nvPr/>
        </p:nvCxnSpPr>
        <p:spPr>
          <a:xfrm flipV="1">
            <a:off x="2672264" y="2154269"/>
            <a:ext cx="6841191" cy="32858"/>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flipV="1">
            <a:off x="2795295" y="4243912"/>
            <a:ext cx="6561141" cy="52411"/>
          </a:xfrm>
          <a:prstGeom prst="straightConnector1">
            <a:avLst/>
          </a:prstGeom>
          <a:noFill/>
          <a:ln w="38100" cap="flat" cmpd="sng">
            <a:solidFill>
              <a:schemeClr val="accent2"/>
            </a:solidFill>
            <a:prstDash val="solid"/>
            <a:miter lim="8000"/>
            <a:headEnd type="none" w="sm" len="sm"/>
            <a:tailEnd type="none" w="sm" len="sm"/>
          </a:ln>
        </p:spPr>
      </p:cxnSp>
      <p:sp>
        <p:nvSpPr>
          <p:cNvPr id="7" name="十二年國民基本教育…"/>
          <p:cNvSpPr txBox="1"/>
          <p:nvPr/>
        </p:nvSpPr>
        <p:spPr>
          <a:xfrm>
            <a:off x="2438414" y="2733270"/>
            <a:ext cx="7509150" cy="10895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120000"/>
              </a:lnSpc>
              <a:defRPr sz="4500" b="1" spc="135">
                <a:solidFill>
                  <a:srgbClr val="132E4C"/>
                </a:solidFill>
                <a:latin typeface="Microsoft JhengHei"/>
                <a:ea typeface="Microsoft JhengHei"/>
                <a:cs typeface="Microsoft JhengHei"/>
                <a:sym typeface="Microsoft JhengHei"/>
              </a:defRPr>
            </a:pPr>
            <a:r>
              <a:rPr lang="en-US" altLang="zh-TW" sz="5400" dirty="0"/>
              <a:t>3.</a:t>
            </a:r>
            <a:r>
              <a:rPr lang="zh-TW" altLang="en-US" sz="5400" dirty="0"/>
              <a:t>學習階段與課程架構</a:t>
            </a:r>
            <a:endParaRPr sz="5400" dirty="0"/>
          </a:p>
        </p:txBody>
      </p:sp>
    </p:spTree>
    <p:extLst>
      <p:ext uri="{BB962C8B-B14F-4D97-AF65-F5344CB8AC3E}">
        <p14:creationId xmlns:p14="http://schemas.microsoft.com/office/powerpoint/2010/main" val="4621857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tretch>
            <a:fillRect/>
          </a:stretch>
        </p:blipFill>
        <p:spPr>
          <a:xfrm>
            <a:off x="774698" y="157884"/>
            <a:ext cx="10733809" cy="6700116"/>
          </a:xfrm>
          <a:prstGeom prst="rect">
            <a:avLst/>
          </a:prstGeom>
          <a:ln>
            <a:noFill/>
          </a:ln>
          <a:effectLst>
            <a:softEdge rad="112500"/>
          </a:effectLst>
        </p:spPr>
      </p:pic>
    </p:spTree>
    <p:extLst>
      <p:ext uri="{BB962C8B-B14F-4D97-AF65-F5344CB8AC3E}">
        <p14:creationId xmlns:p14="http://schemas.microsoft.com/office/powerpoint/2010/main" val="23204156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5"/>
          <p:cNvSpPr txBox="1"/>
          <p:nvPr/>
        </p:nvSpPr>
        <p:spPr>
          <a:xfrm>
            <a:off x="2283965" y="215376"/>
            <a:ext cx="8208780" cy="572395"/>
          </a:xfrm>
          <a:prstGeom prst="rect">
            <a:avLst/>
          </a:prstGeom>
          <a:noFill/>
          <a:ln>
            <a:noFill/>
          </a:ln>
        </p:spPr>
        <p:txBody>
          <a:bodyPr spcFirstLastPara="1" wrap="square" lIns="45700" tIns="45700" rIns="45700" bIns="45700" anchor="ctr" anchorCtr="0">
            <a:noAutofit/>
          </a:bodyPr>
          <a:lstStyle/>
          <a:p>
            <a:pPr algn="ctr">
              <a:buClr>
                <a:srgbClr val="132E4C"/>
              </a:buClr>
              <a:buSzPts val="3200"/>
            </a:pPr>
            <a:r>
              <a:rPr lang="zh-TW" altLang="en-US" sz="3733" b="1" dirty="0">
                <a:solidFill>
                  <a:schemeClr val="bg2"/>
                </a:solidFill>
                <a:latin typeface="Microsoft JhengHei"/>
                <a:ea typeface="Microsoft JhengHei"/>
                <a:cs typeface="Microsoft JhengHei"/>
                <a:sym typeface="Microsoft JhengHei"/>
              </a:rPr>
              <a:t>各學習階段藝術才能專長領域課程趨向</a:t>
            </a:r>
            <a:endParaRPr sz="3733" b="1" dirty="0">
              <a:solidFill>
                <a:schemeClr val="bg2"/>
              </a:solidFill>
              <a:latin typeface="Microsoft JhengHei"/>
              <a:ea typeface="Microsoft JhengHei"/>
              <a:cs typeface="Microsoft JhengHei"/>
              <a:sym typeface="Microsoft JhengHei"/>
            </a:endParaRPr>
          </a:p>
        </p:txBody>
      </p:sp>
      <p:sp>
        <p:nvSpPr>
          <p:cNvPr id="178" name="Google Shape;178;p5"/>
          <p:cNvSpPr txBox="1"/>
          <p:nvPr/>
        </p:nvSpPr>
        <p:spPr>
          <a:xfrm>
            <a:off x="3685746" y="1209121"/>
            <a:ext cx="7374140" cy="1107955"/>
          </a:xfrm>
          <a:prstGeom prst="rect">
            <a:avLst/>
          </a:prstGeom>
          <a:noFill/>
          <a:ln>
            <a:noFill/>
          </a:ln>
        </p:spPr>
        <p:txBody>
          <a:bodyPr spcFirstLastPara="1" wrap="square" lIns="45700" tIns="45700" rIns="45700" bIns="45700" anchor="t" anchorCtr="0">
            <a:spAutoFit/>
          </a:bodyPr>
          <a:lstStyle/>
          <a:p>
            <a:pPr marL="140364" indent="-140364">
              <a:lnSpc>
                <a:spcPct val="110000"/>
              </a:lnSpc>
              <a:buClr>
                <a:srgbClr val="222A35"/>
              </a:buClr>
              <a:buSzPts val="1850"/>
              <a:buFont typeface="Microsoft JhengHei"/>
              <a:buChar char="•"/>
            </a:pPr>
            <a:r>
              <a:rPr lang="zh-TW" altLang="en-US" sz="2000" dirty="0">
                <a:solidFill>
                  <a:srgbClr val="222A35"/>
                </a:solidFill>
                <a:latin typeface="Microsoft JhengHei"/>
                <a:ea typeface="Microsoft JhengHei"/>
                <a:cs typeface="Microsoft JhengHei"/>
                <a:sym typeface="Microsoft JhengHei"/>
              </a:rPr>
              <a:t>藝術才能班自第二學習階段起設置， 延續第一學習階段所學</a:t>
            </a:r>
            <a:r>
              <a:rPr lang="zh-TW" altLang="en-US" sz="2000" dirty="0">
                <a:solidFill>
                  <a:srgbClr val="222A35"/>
                </a:solidFill>
                <a:latin typeface="PMingLiU"/>
                <a:ea typeface="PMingLiU"/>
                <a:cs typeface="PMingLiU"/>
                <a:sym typeface="PMingLiU"/>
              </a:rPr>
              <a:t>，</a:t>
            </a:r>
            <a:r>
              <a:rPr lang="zh-TW" altLang="en-US" sz="2000" dirty="0">
                <a:solidFill>
                  <a:srgbClr val="222A35"/>
                </a:solidFill>
                <a:latin typeface="Microsoft JhengHei"/>
                <a:ea typeface="Microsoft JhengHei"/>
                <a:cs typeface="Microsoft JhengHei"/>
                <a:sym typeface="Microsoft JhengHei"/>
              </a:rPr>
              <a:t>專長領域課程主要充實學生藝術學習之能力， 建立藝術學習應有之良好習慣，並培養其多元之藝術興趣。</a:t>
            </a:r>
            <a:endParaRPr sz="2000" dirty="0">
              <a:solidFill>
                <a:srgbClr val="222A35"/>
              </a:solidFill>
              <a:latin typeface="Microsoft JhengHei"/>
              <a:ea typeface="Microsoft JhengHei"/>
              <a:cs typeface="Microsoft JhengHei"/>
              <a:sym typeface="Microsoft JhengHei"/>
            </a:endParaRPr>
          </a:p>
        </p:txBody>
      </p:sp>
      <p:sp>
        <p:nvSpPr>
          <p:cNvPr id="179" name="Google Shape;179;p5"/>
          <p:cNvSpPr txBox="1"/>
          <p:nvPr/>
        </p:nvSpPr>
        <p:spPr>
          <a:xfrm>
            <a:off x="3691051" y="3579483"/>
            <a:ext cx="7368835" cy="1107955"/>
          </a:xfrm>
          <a:prstGeom prst="rect">
            <a:avLst/>
          </a:prstGeom>
          <a:noFill/>
          <a:ln>
            <a:noFill/>
          </a:ln>
        </p:spPr>
        <p:txBody>
          <a:bodyPr spcFirstLastPara="1" wrap="square" lIns="45700" tIns="45700" rIns="45700" bIns="45700" anchor="t" anchorCtr="0">
            <a:spAutoFit/>
          </a:bodyPr>
          <a:lstStyle/>
          <a:p>
            <a:pPr marL="140364" indent="-140364">
              <a:lnSpc>
                <a:spcPct val="110000"/>
              </a:lnSpc>
              <a:buClr>
                <a:srgbClr val="222A35"/>
              </a:buClr>
              <a:buSzPts val="1850"/>
              <a:buFont typeface="Microsoft JhengHei"/>
              <a:buChar char="•"/>
            </a:pPr>
            <a:r>
              <a:rPr lang="zh-TW" altLang="en-US" sz="2000" dirty="0">
                <a:solidFill>
                  <a:srgbClr val="222A35"/>
                </a:solidFill>
                <a:latin typeface="Microsoft JhengHei"/>
                <a:ea typeface="Microsoft JhengHei"/>
                <a:cs typeface="Microsoft JhengHei"/>
                <a:sym typeface="Microsoft JhengHei"/>
              </a:rPr>
              <a:t>第四學習階段持續</a:t>
            </a:r>
            <a:r>
              <a:rPr lang="zh-TW" altLang="en-US" sz="2000" dirty="0">
                <a:solidFill>
                  <a:srgbClr val="535353"/>
                </a:solidFill>
                <a:latin typeface="Microsoft JhengHei"/>
                <a:ea typeface="Microsoft JhengHei"/>
                <a:cs typeface="Microsoft JhengHei"/>
                <a:sym typeface="Microsoft JhengHei"/>
              </a:rPr>
              <a:t>透過核心</a:t>
            </a:r>
            <a:r>
              <a:rPr lang="zh-TW" altLang="en-US" sz="2000" dirty="0">
                <a:solidFill>
                  <a:srgbClr val="222A35"/>
                </a:solidFill>
                <a:latin typeface="Microsoft JhengHei"/>
                <a:ea typeface="Microsoft JhengHei"/>
                <a:cs typeface="Microsoft JhengHei"/>
                <a:sym typeface="Microsoft JhengHei"/>
              </a:rPr>
              <a:t>素養的實踐，提升藝術才能優異學生之藝術能力，能培養具有實作、分析、應用、 鑑賞、創造等多面向之藝術基礎人才。</a:t>
            </a:r>
            <a:endParaRPr sz="2000" dirty="0"/>
          </a:p>
        </p:txBody>
      </p:sp>
      <p:sp>
        <p:nvSpPr>
          <p:cNvPr id="180" name="Google Shape;180;p5"/>
          <p:cNvSpPr txBox="1"/>
          <p:nvPr/>
        </p:nvSpPr>
        <p:spPr>
          <a:xfrm>
            <a:off x="3685745" y="4996004"/>
            <a:ext cx="7276895" cy="1107955"/>
          </a:xfrm>
          <a:prstGeom prst="rect">
            <a:avLst/>
          </a:prstGeom>
          <a:noFill/>
          <a:ln>
            <a:noFill/>
          </a:ln>
        </p:spPr>
        <p:txBody>
          <a:bodyPr spcFirstLastPara="1" wrap="square" lIns="45700" tIns="45700" rIns="45700" bIns="45700" anchor="t" anchorCtr="0">
            <a:spAutoFit/>
          </a:bodyPr>
          <a:lstStyle/>
          <a:p>
            <a:pPr marL="140364" indent="-140364">
              <a:lnSpc>
                <a:spcPct val="110000"/>
              </a:lnSpc>
              <a:buClr>
                <a:srgbClr val="222A35"/>
              </a:buClr>
              <a:buSzPts val="1850"/>
              <a:buFont typeface="Microsoft JhengHei"/>
              <a:buChar char="•"/>
            </a:pPr>
            <a:r>
              <a:rPr lang="zh-TW" altLang="en-US" sz="2000" dirty="0">
                <a:solidFill>
                  <a:srgbClr val="222A35"/>
                </a:solidFill>
                <a:latin typeface="Microsoft JhengHei"/>
                <a:ea typeface="Microsoft JhengHei"/>
                <a:cs typeface="Microsoft JhengHei"/>
                <a:sym typeface="Microsoft JhengHei"/>
              </a:rPr>
              <a:t>第五學習階段引導學生確立藝術之專業學習方向，深化藝術實作、分析、應用、鑑賞與創造等多面向之學習觸角，持續充實美感素養與藝術涵養，且能進行藝術專題研究。</a:t>
            </a:r>
            <a:endParaRPr sz="2000" dirty="0"/>
          </a:p>
        </p:txBody>
      </p:sp>
      <p:sp>
        <p:nvSpPr>
          <p:cNvPr id="183" name="Google Shape;183;p5"/>
          <p:cNvSpPr txBox="1"/>
          <p:nvPr/>
        </p:nvSpPr>
        <p:spPr>
          <a:xfrm>
            <a:off x="3714495" y="2305716"/>
            <a:ext cx="7345391" cy="1107955"/>
          </a:xfrm>
          <a:prstGeom prst="rect">
            <a:avLst/>
          </a:prstGeom>
          <a:noFill/>
          <a:ln>
            <a:noFill/>
          </a:ln>
        </p:spPr>
        <p:txBody>
          <a:bodyPr spcFirstLastPara="1" wrap="square" lIns="45700" tIns="45700" rIns="45700" bIns="45700" anchor="t" anchorCtr="0">
            <a:spAutoFit/>
          </a:bodyPr>
          <a:lstStyle/>
          <a:p>
            <a:pPr marL="140364" indent="-140364">
              <a:lnSpc>
                <a:spcPct val="110000"/>
              </a:lnSpc>
              <a:buClr>
                <a:srgbClr val="222A35"/>
              </a:buClr>
              <a:buSzPts val="1850"/>
              <a:buFont typeface="Microsoft JhengHei"/>
              <a:buChar char="•"/>
            </a:pPr>
            <a:r>
              <a:rPr lang="zh-TW" altLang="en-US" sz="2000" dirty="0">
                <a:solidFill>
                  <a:srgbClr val="222A35"/>
                </a:solidFill>
                <a:latin typeface="Microsoft JhengHei"/>
                <a:ea typeface="Microsoft JhengHei"/>
                <a:cs typeface="Microsoft JhengHei"/>
                <a:sym typeface="Microsoft JhengHei"/>
              </a:rPr>
              <a:t>第三學習階段課程協助學生深化學習， 加強藝術專長課程之學習層次，鼓勵公開展演， 拓增自信心，且逐次培養藝術互動與群體合作之精神。 </a:t>
            </a:r>
            <a:endParaRPr sz="2000" dirty="0"/>
          </a:p>
        </p:txBody>
      </p:sp>
      <p:grpSp>
        <p:nvGrpSpPr>
          <p:cNvPr id="37" name="Google Shape;4643;p81">
            <a:extLst>
              <a:ext uri="{FF2B5EF4-FFF2-40B4-BE49-F238E27FC236}">
                <a16:creationId xmlns:a16="http://schemas.microsoft.com/office/drawing/2014/main" id="{7E79A1DC-903D-4C0C-B374-B295EB14A9E1}"/>
              </a:ext>
            </a:extLst>
          </p:cNvPr>
          <p:cNvGrpSpPr/>
          <p:nvPr/>
        </p:nvGrpSpPr>
        <p:grpSpPr>
          <a:xfrm rot="5400000">
            <a:off x="6329156" y="-2616471"/>
            <a:ext cx="134384" cy="6946604"/>
            <a:chOff x="1961800" y="3022425"/>
            <a:chExt cx="60750" cy="316725"/>
          </a:xfrm>
        </p:grpSpPr>
        <p:sp>
          <p:nvSpPr>
            <p:cNvPr id="38"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39"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0"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1"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2"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3"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4"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5"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6"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7"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8"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49"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grpSp>
      <p:grpSp>
        <p:nvGrpSpPr>
          <p:cNvPr id="6" name="群組 5"/>
          <p:cNvGrpSpPr/>
          <p:nvPr/>
        </p:nvGrpSpPr>
        <p:grpSpPr>
          <a:xfrm>
            <a:off x="1625845" y="1303180"/>
            <a:ext cx="1815992" cy="1017987"/>
            <a:chOff x="1062144" y="1607764"/>
            <a:chExt cx="1361994" cy="763490"/>
          </a:xfrm>
        </p:grpSpPr>
        <p:grpSp>
          <p:nvGrpSpPr>
            <p:cNvPr id="5" name="群組 4"/>
            <p:cNvGrpSpPr/>
            <p:nvPr/>
          </p:nvGrpSpPr>
          <p:grpSpPr>
            <a:xfrm>
              <a:off x="1062144" y="1607764"/>
              <a:ext cx="1361994" cy="763490"/>
              <a:chOff x="494925" y="1818375"/>
              <a:chExt cx="1361994" cy="763490"/>
            </a:xfrm>
          </p:grpSpPr>
          <p:grpSp>
            <p:nvGrpSpPr>
              <p:cNvPr id="51" name="Google Shape;2637;p31">
                <a:extLst>
                  <a:ext uri="{FF2B5EF4-FFF2-40B4-BE49-F238E27FC236}">
                    <a16:creationId xmlns:a16="http://schemas.microsoft.com/office/drawing/2014/main" id="{5C835ACC-F803-4821-8305-2EC0DD34B4A0}"/>
                  </a:ext>
                </a:extLst>
              </p:cNvPr>
              <p:cNvGrpSpPr/>
              <p:nvPr/>
            </p:nvGrpSpPr>
            <p:grpSpPr>
              <a:xfrm rot="5003165">
                <a:off x="794177" y="1519123"/>
                <a:ext cx="763490" cy="1361994"/>
                <a:chOff x="1914507" y="2585740"/>
                <a:chExt cx="166129" cy="164578"/>
              </a:xfrm>
            </p:grpSpPr>
            <p:sp>
              <p:nvSpPr>
                <p:cNvPr id="53" name="Google Shape;2638;p31">
                  <a:extLst>
                    <a:ext uri="{FF2B5EF4-FFF2-40B4-BE49-F238E27FC236}">
                      <a16:creationId xmlns:a16="http://schemas.microsoft.com/office/drawing/2014/main" id="{2C9476A6-0DF8-4ED6-AC7D-92029E4A6140}"/>
                    </a:ext>
                  </a:extLst>
                </p:cNvPr>
                <p:cNvSpPr/>
                <p:nvPr/>
              </p:nvSpPr>
              <p:spPr>
                <a:xfrm>
                  <a:off x="1914507" y="2585740"/>
                  <a:ext cx="166129" cy="164578"/>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54" name="Google Shape;2639;p31">
                  <a:extLst>
                    <a:ext uri="{FF2B5EF4-FFF2-40B4-BE49-F238E27FC236}">
                      <a16:creationId xmlns:a16="http://schemas.microsoft.com/office/drawing/2014/main" id="{50C520E5-7EB0-45D6-A820-F41C93861332}"/>
                    </a:ext>
                  </a:extLst>
                </p:cNvPr>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55" name="Google Shape;2640;p31">
                  <a:extLst>
                    <a:ext uri="{FF2B5EF4-FFF2-40B4-BE49-F238E27FC236}">
                      <a16:creationId xmlns:a16="http://schemas.microsoft.com/office/drawing/2014/main" id="{EF949106-6BC8-48D4-8903-7F443738F86A}"/>
                    </a:ext>
                  </a:extLst>
                </p:cNvPr>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56" name="Google Shape;2641;p31">
                  <a:extLst>
                    <a:ext uri="{FF2B5EF4-FFF2-40B4-BE49-F238E27FC236}">
                      <a16:creationId xmlns:a16="http://schemas.microsoft.com/office/drawing/2014/main" id="{EB226D7E-195C-4C4B-90F9-1DAA8E7BFDA9}"/>
                    </a:ext>
                  </a:extLst>
                </p:cNvPr>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57" name="Google Shape;2642;p31">
                  <a:extLst>
                    <a:ext uri="{FF2B5EF4-FFF2-40B4-BE49-F238E27FC236}">
                      <a16:creationId xmlns:a16="http://schemas.microsoft.com/office/drawing/2014/main" id="{73EBCDB6-9321-438F-8940-146D003E3F38}"/>
                    </a:ext>
                  </a:extLst>
                </p:cNvPr>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58" name="Google Shape;2643;p31">
                  <a:extLst>
                    <a:ext uri="{FF2B5EF4-FFF2-40B4-BE49-F238E27FC236}">
                      <a16:creationId xmlns:a16="http://schemas.microsoft.com/office/drawing/2014/main" id="{466DA52B-6A8F-49BB-AA2C-678FC7CA9A4D}"/>
                    </a:ext>
                  </a:extLst>
                </p:cNvPr>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59" name="Google Shape;2644;p31">
                  <a:extLst>
                    <a:ext uri="{FF2B5EF4-FFF2-40B4-BE49-F238E27FC236}">
                      <a16:creationId xmlns:a16="http://schemas.microsoft.com/office/drawing/2014/main" id="{FFC9E774-47FF-4AF8-9A92-701330058E55}"/>
                    </a:ext>
                  </a:extLst>
                </p:cNvPr>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0" name="Google Shape;2645;p31">
                  <a:extLst>
                    <a:ext uri="{FF2B5EF4-FFF2-40B4-BE49-F238E27FC236}">
                      <a16:creationId xmlns:a16="http://schemas.microsoft.com/office/drawing/2014/main" id="{3ED66599-C674-4A1B-A569-B73DEF1E9E09}"/>
                    </a:ext>
                  </a:extLst>
                </p:cNvPr>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1" name="Google Shape;2646;p31">
                  <a:extLst>
                    <a:ext uri="{FF2B5EF4-FFF2-40B4-BE49-F238E27FC236}">
                      <a16:creationId xmlns:a16="http://schemas.microsoft.com/office/drawing/2014/main" id="{61B3CAC7-5D53-4872-B8F9-AA08A173A2D7}"/>
                    </a:ext>
                  </a:extLst>
                </p:cNvPr>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2" name="Google Shape;2647;p31">
                  <a:extLst>
                    <a:ext uri="{FF2B5EF4-FFF2-40B4-BE49-F238E27FC236}">
                      <a16:creationId xmlns:a16="http://schemas.microsoft.com/office/drawing/2014/main" id="{56A979B3-EF40-4FC4-8128-41DCAAC7C41D}"/>
                    </a:ext>
                  </a:extLst>
                </p:cNvPr>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3" name="Google Shape;2648;p31">
                  <a:extLst>
                    <a:ext uri="{FF2B5EF4-FFF2-40B4-BE49-F238E27FC236}">
                      <a16:creationId xmlns:a16="http://schemas.microsoft.com/office/drawing/2014/main" id="{13E82264-8EA4-455E-A1CA-DF7FD26F8BC2}"/>
                    </a:ext>
                  </a:extLst>
                </p:cNvPr>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4" name="Google Shape;2649;p31">
                  <a:extLst>
                    <a:ext uri="{FF2B5EF4-FFF2-40B4-BE49-F238E27FC236}">
                      <a16:creationId xmlns:a16="http://schemas.microsoft.com/office/drawing/2014/main" id="{FA8ACF80-F4BF-4D88-B1D4-45BD10FD13AD}"/>
                    </a:ext>
                  </a:extLst>
                </p:cNvPr>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5" name="Google Shape;2650;p31">
                  <a:extLst>
                    <a:ext uri="{FF2B5EF4-FFF2-40B4-BE49-F238E27FC236}">
                      <a16:creationId xmlns:a16="http://schemas.microsoft.com/office/drawing/2014/main" id="{88519B83-8BCA-4928-BD96-CF11E03BE1B0}"/>
                    </a:ext>
                  </a:extLst>
                </p:cNvPr>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6" name="Google Shape;2651;p31">
                  <a:extLst>
                    <a:ext uri="{FF2B5EF4-FFF2-40B4-BE49-F238E27FC236}">
                      <a16:creationId xmlns:a16="http://schemas.microsoft.com/office/drawing/2014/main" id="{A3D2B972-FA0B-4C01-824E-A8FAC2C7449F}"/>
                    </a:ext>
                  </a:extLst>
                </p:cNvPr>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7" name="Google Shape;2652;p31">
                  <a:extLst>
                    <a:ext uri="{FF2B5EF4-FFF2-40B4-BE49-F238E27FC236}">
                      <a16:creationId xmlns:a16="http://schemas.microsoft.com/office/drawing/2014/main" id="{B3EAA66E-2F10-448E-87FD-0B2381E5D8F0}"/>
                    </a:ext>
                  </a:extLst>
                </p:cNvPr>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8" name="Google Shape;2653;p31">
                  <a:extLst>
                    <a:ext uri="{FF2B5EF4-FFF2-40B4-BE49-F238E27FC236}">
                      <a16:creationId xmlns:a16="http://schemas.microsoft.com/office/drawing/2014/main" id="{386215D0-DAC2-4EF1-B989-85DA961A8E9E}"/>
                    </a:ext>
                  </a:extLst>
                </p:cNvPr>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69" name="Google Shape;2654;p31">
                  <a:extLst>
                    <a:ext uri="{FF2B5EF4-FFF2-40B4-BE49-F238E27FC236}">
                      <a16:creationId xmlns:a16="http://schemas.microsoft.com/office/drawing/2014/main" id="{284EA704-C294-4F3B-817F-082DB19F8EBA}"/>
                    </a:ext>
                  </a:extLst>
                </p:cNvPr>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0" name="Google Shape;2655;p31">
                  <a:extLst>
                    <a:ext uri="{FF2B5EF4-FFF2-40B4-BE49-F238E27FC236}">
                      <a16:creationId xmlns:a16="http://schemas.microsoft.com/office/drawing/2014/main" id="{A7C252D3-3BC5-4319-AA1B-F26BE28FDFAF}"/>
                    </a:ext>
                  </a:extLst>
                </p:cNvPr>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1" name="Google Shape;2656;p31">
                  <a:extLst>
                    <a:ext uri="{FF2B5EF4-FFF2-40B4-BE49-F238E27FC236}">
                      <a16:creationId xmlns:a16="http://schemas.microsoft.com/office/drawing/2014/main" id="{AFF2D27D-88BB-4A8D-B407-FA03100BBF6E}"/>
                    </a:ext>
                  </a:extLst>
                </p:cNvPr>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sp>
            <p:nvSpPr>
              <p:cNvPr id="72" name="Google Shape;2638;p31">
                <a:extLst>
                  <a:ext uri="{FF2B5EF4-FFF2-40B4-BE49-F238E27FC236}">
                    <a16:creationId xmlns:a16="http://schemas.microsoft.com/office/drawing/2014/main" id="{2C9476A6-0DF8-4ED6-AC7D-92029E4A6140}"/>
                  </a:ext>
                </a:extLst>
              </p:cNvPr>
              <p:cNvSpPr/>
              <p:nvPr/>
            </p:nvSpPr>
            <p:spPr>
              <a:xfrm rot="5003165">
                <a:off x="852859" y="1581932"/>
                <a:ext cx="630165" cy="1215576"/>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FFFBE9"/>
              </a:solidFill>
              <a:ln>
                <a:noFill/>
              </a:ln>
            </p:spPr>
            <p:txBody>
              <a:bodyPr spcFirstLastPara="1" wrap="square" lIns="121900" tIns="121900" rIns="121900" bIns="121900" anchor="ctr" anchorCtr="0">
                <a:noAutofit/>
              </a:bodyPr>
              <a:lstStyle/>
              <a:p>
                <a:endParaRPr sz="1867" dirty="0"/>
              </a:p>
            </p:txBody>
          </p:sp>
        </p:grpSp>
        <p:sp>
          <p:nvSpPr>
            <p:cNvPr id="175" name="Google Shape;175;p5"/>
            <p:cNvSpPr txBox="1"/>
            <p:nvPr/>
          </p:nvSpPr>
          <p:spPr>
            <a:xfrm>
              <a:off x="1235643" y="1833755"/>
              <a:ext cx="1152273" cy="346218"/>
            </a:xfrm>
            <a:prstGeom prst="rect">
              <a:avLst/>
            </a:prstGeom>
            <a:noFill/>
            <a:ln>
              <a:noFill/>
            </a:ln>
          </p:spPr>
          <p:txBody>
            <a:bodyPr spcFirstLastPara="1" wrap="square" lIns="45700" tIns="45700" rIns="45700" bIns="45700" anchor="t" anchorCtr="0">
              <a:spAutoFit/>
            </a:bodyPr>
            <a:lstStyle/>
            <a:p>
              <a:pPr>
                <a:buClr>
                  <a:srgbClr val="7F6000"/>
                </a:buClr>
                <a:buSzPts val="2100"/>
              </a:pPr>
              <a:r>
                <a:rPr lang="zh-TW" altLang="en-US" sz="2400" b="1" dirty="0">
                  <a:solidFill>
                    <a:schemeClr val="accent4">
                      <a:lumMod val="75000"/>
                    </a:schemeClr>
                  </a:solidFill>
                  <a:latin typeface="Microsoft JhengHei"/>
                  <a:ea typeface="Microsoft JhengHei"/>
                  <a:cs typeface="Microsoft JhengHei"/>
                  <a:sym typeface="Microsoft JhengHei"/>
                </a:rPr>
                <a:t>國民小學</a:t>
              </a:r>
              <a:endParaRPr sz="2400" b="1" dirty="0">
                <a:solidFill>
                  <a:schemeClr val="accent4">
                    <a:lumMod val="75000"/>
                  </a:schemeClr>
                </a:solidFill>
                <a:latin typeface="Microsoft JhengHei"/>
                <a:ea typeface="Microsoft JhengHei"/>
                <a:cs typeface="Microsoft JhengHei"/>
                <a:sym typeface="Microsoft JhengHei"/>
              </a:endParaRPr>
            </a:p>
          </p:txBody>
        </p:sp>
      </p:grpSp>
      <p:grpSp>
        <p:nvGrpSpPr>
          <p:cNvPr id="75" name="群組 74"/>
          <p:cNvGrpSpPr/>
          <p:nvPr/>
        </p:nvGrpSpPr>
        <p:grpSpPr>
          <a:xfrm>
            <a:off x="1685167" y="3498327"/>
            <a:ext cx="1815992" cy="1017987"/>
            <a:chOff x="1062144" y="1607764"/>
            <a:chExt cx="1361994" cy="763490"/>
          </a:xfrm>
        </p:grpSpPr>
        <p:grpSp>
          <p:nvGrpSpPr>
            <p:cNvPr id="76" name="群組 75"/>
            <p:cNvGrpSpPr/>
            <p:nvPr/>
          </p:nvGrpSpPr>
          <p:grpSpPr>
            <a:xfrm>
              <a:off x="1062144" y="1607764"/>
              <a:ext cx="1361994" cy="763490"/>
              <a:chOff x="494925" y="1818375"/>
              <a:chExt cx="1361994" cy="763490"/>
            </a:xfrm>
          </p:grpSpPr>
          <p:grpSp>
            <p:nvGrpSpPr>
              <p:cNvPr id="78" name="Google Shape;2637;p31">
                <a:extLst>
                  <a:ext uri="{FF2B5EF4-FFF2-40B4-BE49-F238E27FC236}">
                    <a16:creationId xmlns:a16="http://schemas.microsoft.com/office/drawing/2014/main" id="{5C835ACC-F803-4821-8305-2EC0DD34B4A0}"/>
                  </a:ext>
                </a:extLst>
              </p:cNvPr>
              <p:cNvGrpSpPr/>
              <p:nvPr/>
            </p:nvGrpSpPr>
            <p:grpSpPr>
              <a:xfrm rot="5003165">
                <a:off x="794177" y="1519123"/>
                <a:ext cx="763490" cy="1361994"/>
                <a:chOff x="1914507" y="2585740"/>
                <a:chExt cx="166129" cy="164578"/>
              </a:xfrm>
            </p:grpSpPr>
            <p:sp>
              <p:nvSpPr>
                <p:cNvPr id="80" name="Google Shape;2638;p31">
                  <a:extLst>
                    <a:ext uri="{FF2B5EF4-FFF2-40B4-BE49-F238E27FC236}">
                      <a16:creationId xmlns:a16="http://schemas.microsoft.com/office/drawing/2014/main" id="{2C9476A6-0DF8-4ED6-AC7D-92029E4A6140}"/>
                    </a:ext>
                  </a:extLst>
                </p:cNvPr>
                <p:cNvSpPr/>
                <p:nvPr/>
              </p:nvSpPr>
              <p:spPr>
                <a:xfrm>
                  <a:off x="1914507" y="2585740"/>
                  <a:ext cx="166129" cy="164578"/>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bg1">
                    <a:lumMod val="75000"/>
                  </a:schemeClr>
                </a:solidFill>
                <a:ln>
                  <a:noFill/>
                </a:ln>
              </p:spPr>
              <p:txBody>
                <a:bodyPr spcFirstLastPara="1" wrap="square" lIns="121900" tIns="121900" rIns="121900" bIns="121900" anchor="ctr" anchorCtr="0">
                  <a:noAutofit/>
                </a:bodyPr>
                <a:lstStyle/>
                <a:p>
                  <a:endParaRPr sz="1867"/>
                </a:p>
              </p:txBody>
            </p:sp>
            <p:sp>
              <p:nvSpPr>
                <p:cNvPr id="81" name="Google Shape;2639;p31">
                  <a:extLst>
                    <a:ext uri="{FF2B5EF4-FFF2-40B4-BE49-F238E27FC236}">
                      <a16:creationId xmlns:a16="http://schemas.microsoft.com/office/drawing/2014/main" id="{50C520E5-7EB0-45D6-A820-F41C93861332}"/>
                    </a:ext>
                  </a:extLst>
                </p:cNvPr>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2" name="Google Shape;2640;p31">
                  <a:extLst>
                    <a:ext uri="{FF2B5EF4-FFF2-40B4-BE49-F238E27FC236}">
                      <a16:creationId xmlns:a16="http://schemas.microsoft.com/office/drawing/2014/main" id="{EF949106-6BC8-48D4-8903-7F443738F86A}"/>
                    </a:ext>
                  </a:extLst>
                </p:cNvPr>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3" name="Google Shape;2641;p31">
                  <a:extLst>
                    <a:ext uri="{FF2B5EF4-FFF2-40B4-BE49-F238E27FC236}">
                      <a16:creationId xmlns:a16="http://schemas.microsoft.com/office/drawing/2014/main" id="{EB226D7E-195C-4C4B-90F9-1DAA8E7BFDA9}"/>
                    </a:ext>
                  </a:extLst>
                </p:cNvPr>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4" name="Google Shape;2642;p31">
                  <a:extLst>
                    <a:ext uri="{FF2B5EF4-FFF2-40B4-BE49-F238E27FC236}">
                      <a16:creationId xmlns:a16="http://schemas.microsoft.com/office/drawing/2014/main" id="{73EBCDB6-9321-438F-8940-146D003E3F38}"/>
                    </a:ext>
                  </a:extLst>
                </p:cNvPr>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5" name="Google Shape;2643;p31">
                  <a:extLst>
                    <a:ext uri="{FF2B5EF4-FFF2-40B4-BE49-F238E27FC236}">
                      <a16:creationId xmlns:a16="http://schemas.microsoft.com/office/drawing/2014/main" id="{466DA52B-6A8F-49BB-AA2C-678FC7CA9A4D}"/>
                    </a:ext>
                  </a:extLst>
                </p:cNvPr>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6" name="Google Shape;2644;p31">
                  <a:extLst>
                    <a:ext uri="{FF2B5EF4-FFF2-40B4-BE49-F238E27FC236}">
                      <a16:creationId xmlns:a16="http://schemas.microsoft.com/office/drawing/2014/main" id="{FFC9E774-47FF-4AF8-9A92-701330058E55}"/>
                    </a:ext>
                  </a:extLst>
                </p:cNvPr>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7" name="Google Shape;2645;p31">
                  <a:extLst>
                    <a:ext uri="{FF2B5EF4-FFF2-40B4-BE49-F238E27FC236}">
                      <a16:creationId xmlns:a16="http://schemas.microsoft.com/office/drawing/2014/main" id="{3ED66599-C674-4A1B-A569-B73DEF1E9E09}"/>
                    </a:ext>
                  </a:extLst>
                </p:cNvPr>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8" name="Google Shape;2646;p31">
                  <a:extLst>
                    <a:ext uri="{FF2B5EF4-FFF2-40B4-BE49-F238E27FC236}">
                      <a16:creationId xmlns:a16="http://schemas.microsoft.com/office/drawing/2014/main" id="{61B3CAC7-5D53-4872-B8F9-AA08A173A2D7}"/>
                    </a:ext>
                  </a:extLst>
                </p:cNvPr>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89" name="Google Shape;2647;p31">
                  <a:extLst>
                    <a:ext uri="{FF2B5EF4-FFF2-40B4-BE49-F238E27FC236}">
                      <a16:creationId xmlns:a16="http://schemas.microsoft.com/office/drawing/2014/main" id="{56A979B3-EF40-4FC4-8128-41DCAAC7C41D}"/>
                    </a:ext>
                  </a:extLst>
                </p:cNvPr>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0" name="Google Shape;2648;p31">
                  <a:extLst>
                    <a:ext uri="{FF2B5EF4-FFF2-40B4-BE49-F238E27FC236}">
                      <a16:creationId xmlns:a16="http://schemas.microsoft.com/office/drawing/2014/main" id="{13E82264-8EA4-455E-A1CA-DF7FD26F8BC2}"/>
                    </a:ext>
                  </a:extLst>
                </p:cNvPr>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1" name="Google Shape;2649;p31">
                  <a:extLst>
                    <a:ext uri="{FF2B5EF4-FFF2-40B4-BE49-F238E27FC236}">
                      <a16:creationId xmlns:a16="http://schemas.microsoft.com/office/drawing/2014/main" id="{FA8ACF80-F4BF-4D88-B1D4-45BD10FD13AD}"/>
                    </a:ext>
                  </a:extLst>
                </p:cNvPr>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2" name="Google Shape;2650;p31">
                  <a:extLst>
                    <a:ext uri="{FF2B5EF4-FFF2-40B4-BE49-F238E27FC236}">
                      <a16:creationId xmlns:a16="http://schemas.microsoft.com/office/drawing/2014/main" id="{88519B83-8BCA-4928-BD96-CF11E03BE1B0}"/>
                    </a:ext>
                  </a:extLst>
                </p:cNvPr>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3" name="Google Shape;2651;p31">
                  <a:extLst>
                    <a:ext uri="{FF2B5EF4-FFF2-40B4-BE49-F238E27FC236}">
                      <a16:creationId xmlns:a16="http://schemas.microsoft.com/office/drawing/2014/main" id="{A3D2B972-FA0B-4C01-824E-A8FAC2C7449F}"/>
                    </a:ext>
                  </a:extLst>
                </p:cNvPr>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4" name="Google Shape;2652;p31">
                  <a:extLst>
                    <a:ext uri="{FF2B5EF4-FFF2-40B4-BE49-F238E27FC236}">
                      <a16:creationId xmlns:a16="http://schemas.microsoft.com/office/drawing/2014/main" id="{B3EAA66E-2F10-448E-87FD-0B2381E5D8F0}"/>
                    </a:ext>
                  </a:extLst>
                </p:cNvPr>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5" name="Google Shape;2653;p31">
                  <a:extLst>
                    <a:ext uri="{FF2B5EF4-FFF2-40B4-BE49-F238E27FC236}">
                      <a16:creationId xmlns:a16="http://schemas.microsoft.com/office/drawing/2014/main" id="{386215D0-DAC2-4EF1-B989-85DA961A8E9E}"/>
                    </a:ext>
                  </a:extLst>
                </p:cNvPr>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6" name="Google Shape;2654;p31">
                  <a:extLst>
                    <a:ext uri="{FF2B5EF4-FFF2-40B4-BE49-F238E27FC236}">
                      <a16:creationId xmlns:a16="http://schemas.microsoft.com/office/drawing/2014/main" id="{284EA704-C294-4F3B-817F-082DB19F8EBA}"/>
                    </a:ext>
                  </a:extLst>
                </p:cNvPr>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7" name="Google Shape;2655;p31">
                  <a:extLst>
                    <a:ext uri="{FF2B5EF4-FFF2-40B4-BE49-F238E27FC236}">
                      <a16:creationId xmlns:a16="http://schemas.microsoft.com/office/drawing/2014/main" id="{A7C252D3-3BC5-4319-AA1B-F26BE28FDFAF}"/>
                    </a:ext>
                  </a:extLst>
                </p:cNvPr>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98" name="Google Shape;2656;p31">
                  <a:extLst>
                    <a:ext uri="{FF2B5EF4-FFF2-40B4-BE49-F238E27FC236}">
                      <a16:creationId xmlns:a16="http://schemas.microsoft.com/office/drawing/2014/main" id="{AFF2D27D-88BB-4A8D-B407-FA03100BBF6E}"/>
                    </a:ext>
                  </a:extLst>
                </p:cNvPr>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sp>
            <p:nvSpPr>
              <p:cNvPr id="79" name="Google Shape;2638;p31">
                <a:extLst>
                  <a:ext uri="{FF2B5EF4-FFF2-40B4-BE49-F238E27FC236}">
                    <a16:creationId xmlns:a16="http://schemas.microsoft.com/office/drawing/2014/main" id="{2C9476A6-0DF8-4ED6-AC7D-92029E4A6140}"/>
                  </a:ext>
                </a:extLst>
              </p:cNvPr>
              <p:cNvSpPr/>
              <p:nvPr/>
            </p:nvSpPr>
            <p:spPr>
              <a:xfrm rot="5003165">
                <a:off x="852859" y="1581932"/>
                <a:ext cx="630165" cy="1215576"/>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FFFBE9"/>
              </a:solidFill>
              <a:ln>
                <a:noFill/>
              </a:ln>
            </p:spPr>
            <p:txBody>
              <a:bodyPr spcFirstLastPara="1" wrap="square" lIns="121900" tIns="121900" rIns="121900" bIns="121900" anchor="ctr" anchorCtr="0">
                <a:noAutofit/>
              </a:bodyPr>
              <a:lstStyle/>
              <a:p>
                <a:endParaRPr sz="1867" dirty="0"/>
              </a:p>
            </p:txBody>
          </p:sp>
        </p:grpSp>
        <p:sp>
          <p:nvSpPr>
            <p:cNvPr id="77" name="Google Shape;175;p5"/>
            <p:cNvSpPr txBox="1"/>
            <p:nvPr/>
          </p:nvSpPr>
          <p:spPr>
            <a:xfrm>
              <a:off x="1235643" y="1833755"/>
              <a:ext cx="1152273" cy="346218"/>
            </a:xfrm>
            <a:prstGeom prst="rect">
              <a:avLst/>
            </a:prstGeom>
            <a:noFill/>
            <a:ln>
              <a:noFill/>
            </a:ln>
          </p:spPr>
          <p:txBody>
            <a:bodyPr spcFirstLastPara="1" wrap="square" lIns="45700" tIns="45700" rIns="45700" bIns="45700" anchor="t" anchorCtr="0">
              <a:spAutoFit/>
            </a:bodyPr>
            <a:lstStyle/>
            <a:p>
              <a:pPr>
                <a:buClr>
                  <a:srgbClr val="7F6000"/>
                </a:buClr>
                <a:buSzPts val="2100"/>
              </a:pPr>
              <a:r>
                <a:rPr lang="zh-TW" altLang="en-US" sz="2400" b="1" dirty="0">
                  <a:solidFill>
                    <a:schemeClr val="accent2">
                      <a:lumMod val="50000"/>
                    </a:schemeClr>
                  </a:solidFill>
                  <a:latin typeface="Microsoft JhengHei"/>
                  <a:ea typeface="Microsoft JhengHei"/>
                  <a:cs typeface="Microsoft JhengHei"/>
                  <a:sym typeface="Microsoft JhengHei"/>
                </a:rPr>
                <a:t>國民中學</a:t>
              </a:r>
              <a:endParaRPr sz="2400" b="1" dirty="0">
                <a:solidFill>
                  <a:schemeClr val="accent2">
                    <a:lumMod val="50000"/>
                  </a:schemeClr>
                </a:solidFill>
                <a:latin typeface="Microsoft JhengHei"/>
                <a:ea typeface="Microsoft JhengHei"/>
                <a:cs typeface="Microsoft JhengHei"/>
                <a:sym typeface="Microsoft JhengHei"/>
              </a:endParaRPr>
            </a:p>
          </p:txBody>
        </p:sp>
      </p:grpSp>
      <p:grpSp>
        <p:nvGrpSpPr>
          <p:cNvPr id="99" name="群組 98"/>
          <p:cNvGrpSpPr/>
          <p:nvPr/>
        </p:nvGrpSpPr>
        <p:grpSpPr>
          <a:xfrm>
            <a:off x="1154499" y="5144313"/>
            <a:ext cx="2516812" cy="1017987"/>
            <a:chOff x="1062144" y="1607764"/>
            <a:chExt cx="1361994" cy="763490"/>
          </a:xfrm>
        </p:grpSpPr>
        <p:grpSp>
          <p:nvGrpSpPr>
            <p:cNvPr id="100" name="群組 99"/>
            <p:cNvGrpSpPr/>
            <p:nvPr/>
          </p:nvGrpSpPr>
          <p:grpSpPr>
            <a:xfrm>
              <a:off x="1062144" y="1607764"/>
              <a:ext cx="1361994" cy="763490"/>
              <a:chOff x="494925" y="1818375"/>
              <a:chExt cx="1361994" cy="763490"/>
            </a:xfrm>
          </p:grpSpPr>
          <p:grpSp>
            <p:nvGrpSpPr>
              <p:cNvPr id="102" name="Google Shape;2637;p31">
                <a:extLst>
                  <a:ext uri="{FF2B5EF4-FFF2-40B4-BE49-F238E27FC236}">
                    <a16:creationId xmlns:a16="http://schemas.microsoft.com/office/drawing/2014/main" id="{5C835ACC-F803-4821-8305-2EC0DD34B4A0}"/>
                  </a:ext>
                </a:extLst>
              </p:cNvPr>
              <p:cNvGrpSpPr/>
              <p:nvPr/>
            </p:nvGrpSpPr>
            <p:grpSpPr>
              <a:xfrm rot="5003165">
                <a:off x="794177" y="1519123"/>
                <a:ext cx="763490" cy="1361994"/>
                <a:chOff x="1914507" y="2585740"/>
                <a:chExt cx="166129" cy="164578"/>
              </a:xfrm>
            </p:grpSpPr>
            <p:sp>
              <p:nvSpPr>
                <p:cNvPr id="104" name="Google Shape;2638;p31">
                  <a:extLst>
                    <a:ext uri="{FF2B5EF4-FFF2-40B4-BE49-F238E27FC236}">
                      <a16:creationId xmlns:a16="http://schemas.microsoft.com/office/drawing/2014/main" id="{2C9476A6-0DF8-4ED6-AC7D-92029E4A6140}"/>
                    </a:ext>
                  </a:extLst>
                </p:cNvPr>
                <p:cNvSpPr/>
                <p:nvPr/>
              </p:nvSpPr>
              <p:spPr>
                <a:xfrm>
                  <a:off x="1914507" y="2585740"/>
                  <a:ext cx="166129" cy="164578"/>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84ACBA"/>
                </a:solidFill>
                <a:ln>
                  <a:noFill/>
                </a:ln>
              </p:spPr>
              <p:txBody>
                <a:bodyPr spcFirstLastPara="1" wrap="square" lIns="121900" tIns="121900" rIns="121900" bIns="121900" anchor="ctr" anchorCtr="0">
                  <a:noAutofit/>
                </a:bodyPr>
                <a:lstStyle/>
                <a:p>
                  <a:endParaRPr sz="1867"/>
                </a:p>
              </p:txBody>
            </p:sp>
            <p:sp>
              <p:nvSpPr>
                <p:cNvPr id="105" name="Google Shape;2639;p31">
                  <a:extLst>
                    <a:ext uri="{FF2B5EF4-FFF2-40B4-BE49-F238E27FC236}">
                      <a16:creationId xmlns:a16="http://schemas.microsoft.com/office/drawing/2014/main" id="{50C520E5-7EB0-45D6-A820-F41C93861332}"/>
                    </a:ext>
                  </a:extLst>
                </p:cNvPr>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6" name="Google Shape;2640;p31">
                  <a:extLst>
                    <a:ext uri="{FF2B5EF4-FFF2-40B4-BE49-F238E27FC236}">
                      <a16:creationId xmlns:a16="http://schemas.microsoft.com/office/drawing/2014/main" id="{EF949106-6BC8-48D4-8903-7F443738F86A}"/>
                    </a:ext>
                  </a:extLst>
                </p:cNvPr>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7" name="Google Shape;2641;p31">
                  <a:extLst>
                    <a:ext uri="{FF2B5EF4-FFF2-40B4-BE49-F238E27FC236}">
                      <a16:creationId xmlns:a16="http://schemas.microsoft.com/office/drawing/2014/main" id="{EB226D7E-195C-4C4B-90F9-1DAA8E7BFDA9}"/>
                    </a:ext>
                  </a:extLst>
                </p:cNvPr>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8" name="Google Shape;2642;p31">
                  <a:extLst>
                    <a:ext uri="{FF2B5EF4-FFF2-40B4-BE49-F238E27FC236}">
                      <a16:creationId xmlns:a16="http://schemas.microsoft.com/office/drawing/2014/main" id="{73EBCDB6-9321-438F-8940-146D003E3F38}"/>
                    </a:ext>
                  </a:extLst>
                </p:cNvPr>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9" name="Google Shape;2643;p31">
                  <a:extLst>
                    <a:ext uri="{FF2B5EF4-FFF2-40B4-BE49-F238E27FC236}">
                      <a16:creationId xmlns:a16="http://schemas.microsoft.com/office/drawing/2014/main" id="{466DA52B-6A8F-49BB-AA2C-678FC7CA9A4D}"/>
                    </a:ext>
                  </a:extLst>
                </p:cNvPr>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0" name="Google Shape;2644;p31">
                  <a:extLst>
                    <a:ext uri="{FF2B5EF4-FFF2-40B4-BE49-F238E27FC236}">
                      <a16:creationId xmlns:a16="http://schemas.microsoft.com/office/drawing/2014/main" id="{FFC9E774-47FF-4AF8-9A92-701330058E55}"/>
                    </a:ext>
                  </a:extLst>
                </p:cNvPr>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1" name="Google Shape;2645;p31">
                  <a:extLst>
                    <a:ext uri="{FF2B5EF4-FFF2-40B4-BE49-F238E27FC236}">
                      <a16:creationId xmlns:a16="http://schemas.microsoft.com/office/drawing/2014/main" id="{3ED66599-C674-4A1B-A569-B73DEF1E9E09}"/>
                    </a:ext>
                  </a:extLst>
                </p:cNvPr>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2" name="Google Shape;2646;p31">
                  <a:extLst>
                    <a:ext uri="{FF2B5EF4-FFF2-40B4-BE49-F238E27FC236}">
                      <a16:creationId xmlns:a16="http://schemas.microsoft.com/office/drawing/2014/main" id="{61B3CAC7-5D53-4872-B8F9-AA08A173A2D7}"/>
                    </a:ext>
                  </a:extLst>
                </p:cNvPr>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3" name="Google Shape;2647;p31">
                  <a:extLst>
                    <a:ext uri="{FF2B5EF4-FFF2-40B4-BE49-F238E27FC236}">
                      <a16:creationId xmlns:a16="http://schemas.microsoft.com/office/drawing/2014/main" id="{56A979B3-EF40-4FC4-8128-41DCAAC7C41D}"/>
                    </a:ext>
                  </a:extLst>
                </p:cNvPr>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4" name="Google Shape;2648;p31">
                  <a:extLst>
                    <a:ext uri="{FF2B5EF4-FFF2-40B4-BE49-F238E27FC236}">
                      <a16:creationId xmlns:a16="http://schemas.microsoft.com/office/drawing/2014/main" id="{13E82264-8EA4-455E-A1CA-DF7FD26F8BC2}"/>
                    </a:ext>
                  </a:extLst>
                </p:cNvPr>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5" name="Google Shape;2649;p31">
                  <a:extLst>
                    <a:ext uri="{FF2B5EF4-FFF2-40B4-BE49-F238E27FC236}">
                      <a16:creationId xmlns:a16="http://schemas.microsoft.com/office/drawing/2014/main" id="{FA8ACF80-F4BF-4D88-B1D4-45BD10FD13AD}"/>
                    </a:ext>
                  </a:extLst>
                </p:cNvPr>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6" name="Google Shape;2650;p31">
                  <a:extLst>
                    <a:ext uri="{FF2B5EF4-FFF2-40B4-BE49-F238E27FC236}">
                      <a16:creationId xmlns:a16="http://schemas.microsoft.com/office/drawing/2014/main" id="{88519B83-8BCA-4928-BD96-CF11E03BE1B0}"/>
                    </a:ext>
                  </a:extLst>
                </p:cNvPr>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7" name="Google Shape;2651;p31">
                  <a:extLst>
                    <a:ext uri="{FF2B5EF4-FFF2-40B4-BE49-F238E27FC236}">
                      <a16:creationId xmlns:a16="http://schemas.microsoft.com/office/drawing/2014/main" id="{A3D2B972-FA0B-4C01-824E-A8FAC2C7449F}"/>
                    </a:ext>
                  </a:extLst>
                </p:cNvPr>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8" name="Google Shape;2652;p31">
                  <a:extLst>
                    <a:ext uri="{FF2B5EF4-FFF2-40B4-BE49-F238E27FC236}">
                      <a16:creationId xmlns:a16="http://schemas.microsoft.com/office/drawing/2014/main" id="{B3EAA66E-2F10-448E-87FD-0B2381E5D8F0}"/>
                    </a:ext>
                  </a:extLst>
                </p:cNvPr>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9" name="Google Shape;2653;p31">
                  <a:extLst>
                    <a:ext uri="{FF2B5EF4-FFF2-40B4-BE49-F238E27FC236}">
                      <a16:creationId xmlns:a16="http://schemas.microsoft.com/office/drawing/2014/main" id="{386215D0-DAC2-4EF1-B989-85DA961A8E9E}"/>
                    </a:ext>
                  </a:extLst>
                </p:cNvPr>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0" name="Google Shape;2654;p31">
                  <a:extLst>
                    <a:ext uri="{FF2B5EF4-FFF2-40B4-BE49-F238E27FC236}">
                      <a16:creationId xmlns:a16="http://schemas.microsoft.com/office/drawing/2014/main" id="{284EA704-C294-4F3B-817F-082DB19F8EBA}"/>
                    </a:ext>
                  </a:extLst>
                </p:cNvPr>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1" name="Google Shape;2655;p31">
                  <a:extLst>
                    <a:ext uri="{FF2B5EF4-FFF2-40B4-BE49-F238E27FC236}">
                      <a16:creationId xmlns:a16="http://schemas.microsoft.com/office/drawing/2014/main" id="{A7C252D3-3BC5-4319-AA1B-F26BE28FDFAF}"/>
                    </a:ext>
                  </a:extLst>
                </p:cNvPr>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2" name="Google Shape;2656;p31">
                  <a:extLst>
                    <a:ext uri="{FF2B5EF4-FFF2-40B4-BE49-F238E27FC236}">
                      <a16:creationId xmlns:a16="http://schemas.microsoft.com/office/drawing/2014/main" id="{AFF2D27D-88BB-4A8D-B407-FA03100BBF6E}"/>
                    </a:ext>
                  </a:extLst>
                </p:cNvPr>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sp>
            <p:nvSpPr>
              <p:cNvPr id="103" name="Google Shape;2638;p31">
                <a:extLst>
                  <a:ext uri="{FF2B5EF4-FFF2-40B4-BE49-F238E27FC236}">
                    <a16:creationId xmlns:a16="http://schemas.microsoft.com/office/drawing/2014/main" id="{2C9476A6-0DF8-4ED6-AC7D-92029E4A6140}"/>
                  </a:ext>
                </a:extLst>
              </p:cNvPr>
              <p:cNvSpPr/>
              <p:nvPr/>
            </p:nvSpPr>
            <p:spPr>
              <a:xfrm rot="5003165">
                <a:off x="852859" y="1581932"/>
                <a:ext cx="630165" cy="1215576"/>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FFFBE9"/>
              </a:solidFill>
              <a:ln>
                <a:noFill/>
              </a:ln>
            </p:spPr>
            <p:txBody>
              <a:bodyPr spcFirstLastPara="1" wrap="square" lIns="121900" tIns="121900" rIns="121900" bIns="121900" anchor="ctr" anchorCtr="0">
                <a:noAutofit/>
              </a:bodyPr>
              <a:lstStyle/>
              <a:p>
                <a:endParaRPr sz="1867" dirty="0"/>
              </a:p>
            </p:txBody>
          </p:sp>
        </p:grpSp>
        <p:sp>
          <p:nvSpPr>
            <p:cNvPr id="101" name="Google Shape;175;p5"/>
            <p:cNvSpPr txBox="1"/>
            <p:nvPr/>
          </p:nvSpPr>
          <p:spPr>
            <a:xfrm>
              <a:off x="1235643" y="1833755"/>
              <a:ext cx="1152273" cy="346218"/>
            </a:xfrm>
            <a:prstGeom prst="rect">
              <a:avLst/>
            </a:prstGeom>
            <a:noFill/>
            <a:ln>
              <a:noFill/>
            </a:ln>
          </p:spPr>
          <p:txBody>
            <a:bodyPr spcFirstLastPara="1" wrap="square" lIns="45700" tIns="45700" rIns="45700" bIns="45700" anchor="t" anchorCtr="0">
              <a:spAutoFit/>
            </a:bodyPr>
            <a:lstStyle/>
            <a:p>
              <a:pPr>
                <a:buClr>
                  <a:srgbClr val="7F6000"/>
                </a:buClr>
                <a:buSzPts val="2100"/>
              </a:pPr>
              <a:r>
                <a:rPr lang="zh-TW" altLang="en-US" sz="2400" b="1" dirty="0">
                  <a:solidFill>
                    <a:srgbClr val="0E2A47"/>
                  </a:solidFill>
                  <a:latin typeface="Microsoft JhengHei"/>
                  <a:ea typeface="Microsoft JhengHei"/>
                  <a:cs typeface="Microsoft JhengHei"/>
                  <a:sym typeface="Microsoft JhengHei"/>
                </a:rPr>
                <a:t>高級中等學校</a:t>
              </a:r>
              <a:endParaRPr sz="2400" b="1" dirty="0">
                <a:solidFill>
                  <a:srgbClr val="0E2A47"/>
                </a:solidFill>
                <a:latin typeface="Microsoft JhengHei"/>
                <a:ea typeface="Microsoft JhengHei"/>
                <a:cs typeface="Microsoft JhengHei"/>
                <a:sym typeface="Microsoft JhengHei"/>
              </a:endParaRPr>
            </a:p>
          </p:txBody>
        </p:sp>
      </p:grpSp>
      <p:sp>
        <p:nvSpPr>
          <p:cNvPr id="7" name="圓角矩形 6"/>
          <p:cNvSpPr/>
          <p:nvPr/>
        </p:nvSpPr>
        <p:spPr>
          <a:xfrm>
            <a:off x="5427169" y="1212552"/>
            <a:ext cx="1509025" cy="387147"/>
          </a:xfrm>
          <a:prstGeom prst="roundRect">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4" name="圓角矩形 123"/>
          <p:cNvSpPr/>
          <p:nvPr/>
        </p:nvSpPr>
        <p:spPr>
          <a:xfrm>
            <a:off x="8138192" y="1610525"/>
            <a:ext cx="599408" cy="273841"/>
          </a:xfrm>
          <a:prstGeom prst="roundRect">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5" name="圓角矩形 124"/>
          <p:cNvSpPr/>
          <p:nvPr/>
        </p:nvSpPr>
        <p:spPr>
          <a:xfrm>
            <a:off x="4858240" y="1946741"/>
            <a:ext cx="599408" cy="273841"/>
          </a:xfrm>
          <a:prstGeom prst="roundRect">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6" name="圓角矩形 125"/>
          <p:cNvSpPr/>
          <p:nvPr/>
        </p:nvSpPr>
        <p:spPr>
          <a:xfrm>
            <a:off x="7902843" y="1944342"/>
            <a:ext cx="599408" cy="273841"/>
          </a:xfrm>
          <a:prstGeom prst="roundRect">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7" name="圓角矩形 126"/>
          <p:cNvSpPr/>
          <p:nvPr/>
        </p:nvSpPr>
        <p:spPr>
          <a:xfrm>
            <a:off x="8300720" y="2370105"/>
            <a:ext cx="501235" cy="273841"/>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8" name="圓角矩形 127"/>
          <p:cNvSpPr/>
          <p:nvPr/>
        </p:nvSpPr>
        <p:spPr>
          <a:xfrm>
            <a:off x="5427169" y="2695532"/>
            <a:ext cx="1037412" cy="273841"/>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29" name="圓角矩形 128"/>
          <p:cNvSpPr/>
          <p:nvPr/>
        </p:nvSpPr>
        <p:spPr>
          <a:xfrm>
            <a:off x="7267345" y="2711500"/>
            <a:ext cx="768000" cy="273841"/>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0" name="圓角矩形 129"/>
          <p:cNvSpPr/>
          <p:nvPr/>
        </p:nvSpPr>
        <p:spPr>
          <a:xfrm>
            <a:off x="4430334" y="3037340"/>
            <a:ext cx="443647" cy="273841"/>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1" name="圓角矩形 130"/>
          <p:cNvSpPr/>
          <p:nvPr/>
        </p:nvSpPr>
        <p:spPr>
          <a:xfrm>
            <a:off x="10068229" y="2695532"/>
            <a:ext cx="480000" cy="273841"/>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2" name="圓角矩形 131"/>
          <p:cNvSpPr/>
          <p:nvPr/>
        </p:nvSpPr>
        <p:spPr>
          <a:xfrm>
            <a:off x="3883213" y="2309147"/>
            <a:ext cx="1509025" cy="387147"/>
          </a:xfrm>
          <a:prstGeom prst="round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3" name="圓角矩形 132"/>
          <p:cNvSpPr/>
          <p:nvPr/>
        </p:nvSpPr>
        <p:spPr>
          <a:xfrm>
            <a:off x="3864653" y="3578785"/>
            <a:ext cx="1509025" cy="387147"/>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4" name="圓角矩形 133"/>
          <p:cNvSpPr/>
          <p:nvPr/>
        </p:nvSpPr>
        <p:spPr>
          <a:xfrm>
            <a:off x="3897646" y="4996004"/>
            <a:ext cx="1509025" cy="387147"/>
          </a:xfrm>
          <a:prstGeom prst="roundRect">
            <a:avLst/>
          </a:prstGeom>
          <a:solidFill>
            <a:srgbClr val="96B8C4">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5" name="圓角矩形 134"/>
          <p:cNvSpPr/>
          <p:nvPr/>
        </p:nvSpPr>
        <p:spPr>
          <a:xfrm>
            <a:off x="8437896" y="3649232"/>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6" name="圓角矩形 135"/>
          <p:cNvSpPr/>
          <p:nvPr/>
        </p:nvSpPr>
        <p:spPr>
          <a:xfrm>
            <a:off x="6671864" y="3981561"/>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37" name="圓角矩形 136"/>
          <p:cNvSpPr/>
          <p:nvPr/>
        </p:nvSpPr>
        <p:spPr>
          <a:xfrm>
            <a:off x="7459181" y="3974997"/>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0" name="圓角矩形 139"/>
          <p:cNvSpPr/>
          <p:nvPr/>
        </p:nvSpPr>
        <p:spPr>
          <a:xfrm>
            <a:off x="8221049" y="3990554"/>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1" name="圓角矩形 140"/>
          <p:cNvSpPr/>
          <p:nvPr/>
        </p:nvSpPr>
        <p:spPr>
          <a:xfrm>
            <a:off x="9040049" y="3983302"/>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2" name="圓角矩形 141"/>
          <p:cNvSpPr/>
          <p:nvPr/>
        </p:nvSpPr>
        <p:spPr>
          <a:xfrm>
            <a:off x="9770235" y="3984182"/>
            <a:ext cx="501235" cy="273841"/>
          </a:xfrm>
          <a:prstGeom prst="roundRect">
            <a:avLst/>
          </a:prstGeom>
          <a:solidFill>
            <a:schemeClr val="accent2">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3" name="圓角矩形 142"/>
          <p:cNvSpPr/>
          <p:nvPr/>
        </p:nvSpPr>
        <p:spPr>
          <a:xfrm>
            <a:off x="7694579" y="5073454"/>
            <a:ext cx="501235" cy="273841"/>
          </a:xfrm>
          <a:prstGeom prst="roundRect">
            <a:avLst/>
          </a:prstGeom>
          <a:solidFill>
            <a:srgbClr val="96B8C4">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4" name="圓角矩形 143"/>
          <p:cNvSpPr/>
          <p:nvPr/>
        </p:nvSpPr>
        <p:spPr>
          <a:xfrm>
            <a:off x="9519617" y="5052657"/>
            <a:ext cx="501235" cy="273841"/>
          </a:xfrm>
          <a:prstGeom prst="roundRect">
            <a:avLst/>
          </a:prstGeom>
          <a:solidFill>
            <a:srgbClr val="96B8C4">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5" name="圓角矩形 144"/>
          <p:cNvSpPr/>
          <p:nvPr/>
        </p:nvSpPr>
        <p:spPr>
          <a:xfrm>
            <a:off x="7469831" y="5390428"/>
            <a:ext cx="2049787" cy="273841"/>
          </a:xfrm>
          <a:prstGeom prst="roundRect">
            <a:avLst/>
          </a:prstGeom>
          <a:solidFill>
            <a:srgbClr val="96B8C4">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
        <p:nvSpPr>
          <p:cNvPr id="146" name="圓角矩形 145"/>
          <p:cNvSpPr/>
          <p:nvPr/>
        </p:nvSpPr>
        <p:spPr>
          <a:xfrm>
            <a:off x="7936661" y="5737780"/>
            <a:ext cx="1068296" cy="273841"/>
          </a:xfrm>
          <a:prstGeom prst="roundRect">
            <a:avLst/>
          </a:prstGeom>
          <a:solidFill>
            <a:srgbClr val="96B8C4">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p>
        </p:txBody>
      </p:sp>
    </p:spTree>
    <p:extLst>
      <p:ext uri="{BB962C8B-B14F-4D97-AF65-F5344CB8AC3E}">
        <p14:creationId xmlns:p14="http://schemas.microsoft.com/office/powerpoint/2010/main" val="3072364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8">
                                            <p:txEl>
                                              <p:pRg st="0" end="0"/>
                                            </p:txEl>
                                          </p:spTgt>
                                        </p:tgtEl>
                                        <p:attrNameLst>
                                          <p:attrName>style.visibility</p:attrName>
                                        </p:attrNameLst>
                                      </p:cBhvr>
                                      <p:to>
                                        <p:strVal val="visible"/>
                                      </p:to>
                                    </p:set>
                                    <p:animEffect transition="in" filter="fade">
                                      <p:cBhvr>
                                        <p:cTn id="11" dur="1000"/>
                                        <p:tgtEl>
                                          <p:spTgt spid="17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3000"/>
                            </p:stCondLst>
                            <p:childTnLst>
                              <p:par>
                                <p:cTn id="16" presetID="10" presetClass="entr" presetSubtype="0" fill="hold" grpId="0" nodeType="afterEffect">
                                  <p:stCondLst>
                                    <p:cond delay="50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500"/>
                                        <p:tgtEl>
                                          <p:spTgt spid="124"/>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500"/>
                                        <p:tgtEl>
                                          <p:spTgt spid="1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6"/>
                                        </p:tgtEl>
                                        <p:attrNameLst>
                                          <p:attrName>style.visibility</p:attrName>
                                        </p:attrNameLst>
                                      </p:cBhvr>
                                      <p:to>
                                        <p:strVal val="visible"/>
                                      </p:to>
                                    </p:set>
                                    <p:animEffect transition="in" filter="fade">
                                      <p:cBhvr>
                                        <p:cTn id="24" dur="500"/>
                                        <p:tgtEl>
                                          <p:spTgt spid="1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
                                            <p:txEl>
                                              <p:pRg st="0" end="0"/>
                                            </p:txEl>
                                          </p:spTgt>
                                        </p:tgtEl>
                                        <p:attrNameLst>
                                          <p:attrName>style.visibility</p:attrName>
                                        </p:attrNameLst>
                                      </p:cBhvr>
                                      <p:to>
                                        <p:strVal val="visible"/>
                                      </p:to>
                                    </p:set>
                                    <p:animEffect transition="in" filter="fade">
                                      <p:cBhvr>
                                        <p:cTn id="29" dur="1000"/>
                                        <p:tgtEl>
                                          <p:spTgt spid="183">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500"/>
                                        <p:tgtEl>
                                          <p:spTgt spid="132"/>
                                        </p:tgtEl>
                                      </p:cBhvr>
                                    </p:animEffect>
                                  </p:childTnLst>
                                </p:cTn>
                              </p:par>
                            </p:childTnLst>
                          </p:cTn>
                        </p:par>
                        <p:par>
                          <p:cTn id="33" fill="hold">
                            <p:stCondLst>
                              <p:cond delay="1000"/>
                            </p:stCondLst>
                            <p:childTnLst>
                              <p:par>
                                <p:cTn id="34" presetID="10" presetClass="entr" presetSubtype="0" fill="hold" grpId="0" nodeType="afterEffect">
                                  <p:stCondLst>
                                    <p:cond delay="50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500"/>
                                        <p:tgtEl>
                                          <p:spTgt spid="12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500"/>
                                        <p:tgtEl>
                                          <p:spTgt spid="128"/>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500"/>
                                        <p:tgtEl>
                                          <p:spTgt spid="12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31"/>
                                        </p:tgtEl>
                                        <p:attrNameLst>
                                          <p:attrName>style.visibility</p:attrName>
                                        </p:attrNameLst>
                                      </p:cBhvr>
                                      <p:to>
                                        <p:strVal val="visible"/>
                                      </p:to>
                                    </p:set>
                                    <p:animEffect transition="in" filter="fade">
                                      <p:cBhvr>
                                        <p:cTn id="45" dur="500"/>
                                        <p:tgtEl>
                                          <p:spTgt spid="131"/>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30"/>
                                        </p:tgtEl>
                                        <p:attrNameLst>
                                          <p:attrName>style.visibility</p:attrName>
                                        </p:attrNameLst>
                                      </p:cBhvr>
                                      <p:to>
                                        <p:strVal val="visible"/>
                                      </p:to>
                                    </p:set>
                                    <p:animEffect transition="in" filter="fade">
                                      <p:cBhvr>
                                        <p:cTn id="48" dur="500"/>
                                        <p:tgtEl>
                                          <p:spTgt spid="130"/>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circle(out)">
                                      <p:cBhvr>
                                        <p:cTn id="53" dur="2000"/>
                                        <p:tgtEl>
                                          <p:spTgt spid="75"/>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179"/>
                                        </p:tgtEl>
                                        <p:attrNameLst>
                                          <p:attrName>style.visibility</p:attrName>
                                        </p:attrNameLst>
                                      </p:cBhvr>
                                      <p:to>
                                        <p:strVal val="visible"/>
                                      </p:to>
                                    </p:set>
                                    <p:animEffect transition="in" filter="fade">
                                      <p:cBhvr>
                                        <p:cTn id="57" dur="1000"/>
                                        <p:tgtEl>
                                          <p:spTgt spid="17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3"/>
                                        </p:tgtEl>
                                        <p:attrNameLst>
                                          <p:attrName>style.visibility</p:attrName>
                                        </p:attrNameLst>
                                      </p:cBhvr>
                                      <p:to>
                                        <p:strVal val="visible"/>
                                      </p:to>
                                    </p:set>
                                    <p:animEffect transition="in" filter="fade">
                                      <p:cBhvr>
                                        <p:cTn id="60" dur="500"/>
                                        <p:tgtEl>
                                          <p:spTgt spid="133"/>
                                        </p:tgtEl>
                                      </p:cBhvr>
                                    </p:animEffect>
                                  </p:childTnLst>
                                </p:cTn>
                              </p:par>
                            </p:childTnLst>
                          </p:cTn>
                        </p:par>
                        <p:par>
                          <p:cTn id="61" fill="hold">
                            <p:stCondLst>
                              <p:cond delay="3000"/>
                            </p:stCondLst>
                            <p:childTnLst>
                              <p:par>
                                <p:cTn id="62" presetID="10" presetClass="entr" presetSubtype="0" fill="hold" grpId="0" nodeType="afterEffect">
                                  <p:stCondLst>
                                    <p:cond delay="500"/>
                                  </p:stCondLst>
                                  <p:childTnLst>
                                    <p:set>
                                      <p:cBhvr>
                                        <p:cTn id="63" dur="1" fill="hold">
                                          <p:stCondLst>
                                            <p:cond delay="0"/>
                                          </p:stCondLst>
                                        </p:cTn>
                                        <p:tgtEl>
                                          <p:spTgt spid="135"/>
                                        </p:tgtEl>
                                        <p:attrNameLst>
                                          <p:attrName>style.visibility</p:attrName>
                                        </p:attrNameLst>
                                      </p:cBhvr>
                                      <p:to>
                                        <p:strVal val="visible"/>
                                      </p:to>
                                    </p:set>
                                    <p:animEffect transition="in" filter="fade">
                                      <p:cBhvr>
                                        <p:cTn id="64" dur="500"/>
                                        <p:tgtEl>
                                          <p:spTgt spid="135"/>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36"/>
                                        </p:tgtEl>
                                        <p:attrNameLst>
                                          <p:attrName>style.visibility</p:attrName>
                                        </p:attrNameLst>
                                      </p:cBhvr>
                                      <p:to>
                                        <p:strVal val="visible"/>
                                      </p:to>
                                    </p:set>
                                    <p:animEffect transition="in" filter="fade">
                                      <p:cBhvr>
                                        <p:cTn id="67" dur="500"/>
                                        <p:tgtEl>
                                          <p:spTgt spid="136"/>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40"/>
                                        </p:tgtEl>
                                        <p:attrNameLst>
                                          <p:attrName>style.visibility</p:attrName>
                                        </p:attrNameLst>
                                      </p:cBhvr>
                                      <p:to>
                                        <p:strVal val="visible"/>
                                      </p:to>
                                    </p:set>
                                    <p:animEffect transition="in" filter="fade">
                                      <p:cBhvr>
                                        <p:cTn id="73" dur="500"/>
                                        <p:tgtEl>
                                          <p:spTgt spid="140"/>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grpId="0" nodeType="withEffect">
                                  <p:stCondLst>
                                    <p:cond delay="500"/>
                                  </p:stCondLst>
                                  <p:childTnLst>
                                    <p:set>
                                      <p:cBhvr>
                                        <p:cTn id="78" dur="1" fill="hold">
                                          <p:stCondLst>
                                            <p:cond delay="0"/>
                                          </p:stCondLst>
                                        </p:cTn>
                                        <p:tgtEl>
                                          <p:spTgt spid="142"/>
                                        </p:tgtEl>
                                        <p:attrNameLst>
                                          <p:attrName>style.visibility</p:attrName>
                                        </p:attrNameLst>
                                      </p:cBhvr>
                                      <p:to>
                                        <p:strVal val="visible"/>
                                      </p:to>
                                    </p:set>
                                    <p:animEffect transition="in" filter="fade">
                                      <p:cBhvr>
                                        <p:cTn id="79" dur="500"/>
                                        <p:tgtEl>
                                          <p:spTgt spid="14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nodeType="click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circle(out)">
                                      <p:cBhvr>
                                        <p:cTn id="84" dur="2000"/>
                                        <p:tgtEl>
                                          <p:spTgt spid="99"/>
                                        </p:tgtEl>
                                      </p:cBhvr>
                                    </p:animEffec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180"/>
                                        </p:tgtEl>
                                        <p:attrNameLst>
                                          <p:attrName>style.visibility</p:attrName>
                                        </p:attrNameLst>
                                      </p:cBhvr>
                                      <p:to>
                                        <p:strVal val="visible"/>
                                      </p:to>
                                    </p:set>
                                    <p:animEffect transition="in" filter="fade">
                                      <p:cBhvr>
                                        <p:cTn id="88" dur="1000"/>
                                        <p:tgtEl>
                                          <p:spTgt spid="18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4"/>
                                        </p:tgtEl>
                                        <p:attrNameLst>
                                          <p:attrName>style.visibility</p:attrName>
                                        </p:attrNameLst>
                                      </p:cBhvr>
                                      <p:to>
                                        <p:strVal val="visible"/>
                                      </p:to>
                                    </p:set>
                                    <p:animEffect transition="in" filter="fade">
                                      <p:cBhvr>
                                        <p:cTn id="91" dur="500"/>
                                        <p:tgtEl>
                                          <p:spTgt spid="134"/>
                                        </p:tgtEl>
                                      </p:cBhvr>
                                    </p:animEffect>
                                  </p:childTnLst>
                                </p:cTn>
                              </p:par>
                            </p:childTnLst>
                          </p:cTn>
                        </p:par>
                        <p:par>
                          <p:cTn id="92" fill="hold">
                            <p:stCondLst>
                              <p:cond delay="3000"/>
                            </p:stCondLst>
                            <p:childTnLst>
                              <p:par>
                                <p:cTn id="93" presetID="10" presetClass="entr" presetSubtype="0" fill="hold" grpId="0" nodeType="afterEffect">
                                  <p:stCondLst>
                                    <p:cond delay="500"/>
                                  </p:stCondLst>
                                  <p:childTnLst>
                                    <p:set>
                                      <p:cBhvr>
                                        <p:cTn id="94" dur="1" fill="hold">
                                          <p:stCondLst>
                                            <p:cond delay="0"/>
                                          </p:stCondLst>
                                        </p:cTn>
                                        <p:tgtEl>
                                          <p:spTgt spid="143"/>
                                        </p:tgtEl>
                                        <p:attrNameLst>
                                          <p:attrName>style.visibility</p:attrName>
                                        </p:attrNameLst>
                                      </p:cBhvr>
                                      <p:to>
                                        <p:strVal val="visible"/>
                                      </p:to>
                                    </p:set>
                                    <p:animEffect transition="in" filter="fade">
                                      <p:cBhvr>
                                        <p:cTn id="95" dur="500"/>
                                        <p:tgtEl>
                                          <p:spTgt spid="143"/>
                                        </p:tgtEl>
                                      </p:cBhvr>
                                    </p:animEffect>
                                  </p:childTnLst>
                                </p:cTn>
                              </p:par>
                              <p:par>
                                <p:cTn id="96" presetID="10" presetClass="entr" presetSubtype="0" fill="hold" grpId="0" nodeType="withEffect">
                                  <p:stCondLst>
                                    <p:cond delay="500"/>
                                  </p:stCondLst>
                                  <p:childTnLst>
                                    <p:set>
                                      <p:cBhvr>
                                        <p:cTn id="97" dur="1" fill="hold">
                                          <p:stCondLst>
                                            <p:cond delay="0"/>
                                          </p:stCondLst>
                                        </p:cTn>
                                        <p:tgtEl>
                                          <p:spTgt spid="144"/>
                                        </p:tgtEl>
                                        <p:attrNameLst>
                                          <p:attrName>style.visibility</p:attrName>
                                        </p:attrNameLst>
                                      </p:cBhvr>
                                      <p:to>
                                        <p:strVal val="visible"/>
                                      </p:to>
                                    </p:set>
                                    <p:animEffect transition="in" filter="fade">
                                      <p:cBhvr>
                                        <p:cTn id="98" dur="500"/>
                                        <p:tgtEl>
                                          <p:spTgt spid="144"/>
                                        </p:tgtEl>
                                      </p:cBhvr>
                                    </p:animEffect>
                                  </p:childTnLst>
                                </p:cTn>
                              </p:par>
                              <p:par>
                                <p:cTn id="99" presetID="10" presetClass="entr" presetSubtype="0" fill="hold" grpId="0" nodeType="withEffect">
                                  <p:stCondLst>
                                    <p:cond delay="500"/>
                                  </p:stCondLst>
                                  <p:childTnLst>
                                    <p:set>
                                      <p:cBhvr>
                                        <p:cTn id="100" dur="1" fill="hold">
                                          <p:stCondLst>
                                            <p:cond delay="0"/>
                                          </p:stCondLst>
                                        </p:cTn>
                                        <p:tgtEl>
                                          <p:spTgt spid="145"/>
                                        </p:tgtEl>
                                        <p:attrNameLst>
                                          <p:attrName>style.visibility</p:attrName>
                                        </p:attrNameLst>
                                      </p:cBhvr>
                                      <p:to>
                                        <p:strVal val="visible"/>
                                      </p:to>
                                    </p:set>
                                    <p:animEffect transition="in" filter="fade">
                                      <p:cBhvr>
                                        <p:cTn id="101" dur="500"/>
                                        <p:tgtEl>
                                          <p:spTgt spid="145"/>
                                        </p:tgtEl>
                                      </p:cBhvr>
                                    </p:animEffect>
                                  </p:childTnLst>
                                </p:cTn>
                              </p:par>
                              <p:par>
                                <p:cTn id="102" presetID="10" presetClass="entr" presetSubtype="0" fill="hold" grpId="0" nodeType="withEffect">
                                  <p:stCondLst>
                                    <p:cond delay="500"/>
                                  </p:stCondLst>
                                  <p:childTnLst>
                                    <p:set>
                                      <p:cBhvr>
                                        <p:cTn id="103" dur="1" fill="hold">
                                          <p:stCondLst>
                                            <p:cond delay="0"/>
                                          </p:stCondLst>
                                        </p:cTn>
                                        <p:tgtEl>
                                          <p:spTgt spid="146"/>
                                        </p:tgtEl>
                                        <p:attrNameLst>
                                          <p:attrName>style.visibility</p:attrName>
                                        </p:attrNameLst>
                                      </p:cBhvr>
                                      <p:to>
                                        <p:strVal val="visible"/>
                                      </p:to>
                                    </p:set>
                                    <p:animEffect transition="in" filter="fade">
                                      <p:cBhvr>
                                        <p:cTn id="10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40" grpId="0" animBg="1"/>
      <p:bldP spid="141" grpId="0" animBg="1"/>
      <p:bldP spid="142" grpId="0" animBg="1"/>
      <p:bldP spid="143" grpId="0" animBg="1"/>
      <p:bldP spid="144" grpId="0" animBg="1"/>
      <p:bldP spid="145" grpId="0" animBg="1"/>
      <p:bldP spid="1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contrast="-40000"/>
                    </a14:imgEffect>
                  </a14:imgLayer>
                </a14:imgProps>
              </a:ext>
            </a:extLst>
          </a:blip>
          <a:stretch>
            <a:fillRect/>
          </a:stretch>
        </p:blipFill>
        <p:spPr>
          <a:xfrm>
            <a:off x="795482" y="101600"/>
            <a:ext cx="10472882" cy="6659418"/>
          </a:xfrm>
          <a:prstGeom prst="rect">
            <a:avLst/>
          </a:prstGeom>
          <a:ln>
            <a:noFill/>
          </a:ln>
          <a:effectLst>
            <a:softEdge rad="112500"/>
          </a:effectLst>
        </p:spPr>
      </p:pic>
    </p:spTree>
    <p:extLst>
      <p:ext uri="{BB962C8B-B14F-4D97-AF65-F5344CB8AC3E}">
        <p14:creationId xmlns:p14="http://schemas.microsoft.com/office/powerpoint/2010/main" val="15683526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1"/>
            <a:ext cx="12192000" cy="6973455"/>
          </a:xfrm>
          <a:prstGeom prst="rect">
            <a:avLst/>
          </a:prstGeom>
        </p:spPr>
      </p:pic>
    </p:spTree>
    <p:extLst>
      <p:ext uri="{BB962C8B-B14F-4D97-AF65-F5344CB8AC3E}">
        <p14:creationId xmlns:p14="http://schemas.microsoft.com/office/powerpoint/2010/main" val="31587939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33"/>
          <p:cNvSpPr txBox="1"/>
          <p:nvPr/>
        </p:nvSpPr>
        <p:spPr>
          <a:xfrm>
            <a:off x="2845593" y="292673"/>
            <a:ext cx="6422231" cy="531143"/>
          </a:xfrm>
          <a:prstGeom prst="rect">
            <a:avLst/>
          </a:prstGeom>
          <a:noFill/>
          <a:ln>
            <a:noFill/>
          </a:ln>
        </p:spPr>
        <p:txBody>
          <a:bodyPr spcFirstLastPara="1" wrap="square" lIns="34275" tIns="45700" rIns="34275" bIns="45700" anchor="ctr" anchorCtr="0">
            <a:noAutofit/>
          </a:bodyPr>
          <a:lstStyle/>
          <a:p>
            <a:pPr lvl="0" algn="ctr">
              <a:buClr>
                <a:srgbClr val="132E4C"/>
              </a:buClr>
              <a:buSzPts val="1800"/>
            </a:pPr>
            <a:r>
              <a:rPr lang="zh-TW" altLang="en-US" sz="3733" b="1" dirty="0">
                <a:solidFill>
                  <a:schemeClr val="tx1"/>
                </a:solidFill>
                <a:latin typeface="Microsoft JhengHei"/>
                <a:ea typeface="Microsoft JhengHei"/>
                <a:cs typeface="Microsoft JhengHei"/>
                <a:sym typeface="Microsoft JhengHei"/>
              </a:rPr>
              <a:t>專長領域課程規劃總表</a:t>
            </a:r>
            <a:endParaRPr sz="3733" b="1" dirty="0">
              <a:solidFill>
                <a:schemeClr val="tx1"/>
              </a:solidFill>
              <a:latin typeface="Microsoft JhengHei"/>
              <a:ea typeface="Microsoft JhengHei"/>
              <a:cs typeface="Microsoft JhengHei"/>
              <a:sym typeface="Microsoft JhengHei"/>
            </a:endParaRPr>
          </a:p>
        </p:txBody>
      </p:sp>
      <p:graphicFrame>
        <p:nvGraphicFramePr>
          <p:cNvPr id="673" name="Google Shape;673;p33"/>
          <p:cNvGraphicFramePr/>
          <p:nvPr/>
        </p:nvGraphicFramePr>
        <p:xfrm>
          <a:off x="1372413" y="1038617"/>
          <a:ext cx="9368588" cy="5562800"/>
        </p:xfrm>
        <a:graphic>
          <a:graphicData uri="http://schemas.openxmlformats.org/drawingml/2006/table">
            <a:tbl>
              <a:tblPr>
                <a:noFill/>
              </a:tblPr>
              <a:tblGrid>
                <a:gridCol w="1406873">
                  <a:extLst>
                    <a:ext uri="{9D8B030D-6E8A-4147-A177-3AD203B41FA5}">
                      <a16:colId xmlns:a16="http://schemas.microsoft.com/office/drawing/2014/main" val="20000"/>
                    </a:ext>
                  </a:extLst>
                </a:gridCol>
                <a:gridCol w="1315135">
                  <a:extLst>
                    <a:ext uri="{9D8B030D-6E8A-4147-A177-3AD203B41FA5}">
                      <a16:colId xmlns:a16="http://schemas.microsoft.com/office/drawing/2014/main" val="20001"/>
                    </a:ext>
                  </a:extLst>
                </a:gridCol>
                <a:gridCol w="1532244">
                  <a:extLst>
                    <a:ext uri="{9D8B030D-6E8A-4147-A177-3AD203B41FA5}">
                      <a16:colId xmlns:a16="http://schemas.microsoft.com/office/drawing/2014/main" val="20002"/>
                    </a:ext>
                  </a:extLst>
                </a:gridCol>
                <a:gridCol w="1181740">
                  <a:extLst>
                    <a:ext uri="{9D8B030D-6E8A-4147-A177-3AD203B41FA5}">
                      <a16:colId xmlns:a16="http://schemas.microsoft.com/office/drawing/2014/main" val="20003"/>
                    </a:ext>
                  </a:extLst>
                </a:gridCol>
                <a:gridCol w="3932596">
                  <a:extLst>
                    <a:ext uri="{9D8B030D-6E8A-4147-A177-3AD203B41FA5}">
                      <a16:colId xmlns:a16="http://schemas.microsoft.com/office/drawing/2014/main" val="20004"/>
                    </a:ext>
                  </a:extLst>
                </a:gridCol>
              </a:tblGrid>
              <a:tr h="312440">
                <a:tc>
                  <a:txBody>
                    <a:bodyPr/>
                    <a:lstStyle/>
                    <a:p>
                      <a:pPr marL="0" marR="0" lvl="0" indent="0" algn="l" rtl="0">
                        <a:spcBef>
                          <a:spcPts val="0"/>
                        </a:spcBef>
                        <a:spcAft>
                          <a:spcPts val="0"/>
                        </a:spcAft>
                        <a:buNone/>
                      </a:pPr>
                      <a:endParaRPr sz="1600" dirty="0">
                        <a:solidFill>
                          <a:schemeClr val="dk1"/>
                        </a:solidFill>
                        <a:latin typeface="Microsoft JhengHei"/>
                        <a:ea typeface="Microsoft JhengHei"/>
                        <a:cs typeface="Microsoft JhengHei"/>
                        <a:sym typeface="Microsoft JhengHei"/>
                      </a:endParaRPr>
                    </a:p>
                  </a:txBody>
                  <a:tcPr marL="34300" marR="34300" marT="34300" marB="34300">
                    <a:lnR w="12700" cap="flat" cmpd="sng">
                      <a:solidFill>
                        <a:schemeClr val="dk1"/>
                      </a:solidFill>
                      <a:prstDash val="solid"/>
                      <a:round/>
                      <a:headEnd type="none" w="sm" len="sm"/>
                      <a:tailEnd type="none" w="sm" len="sm"/>
                    </a:lnR>
                  </a:tcPr>
                </a:tc>
                <a:tc gridSpan="3">
                  <a:txBody>
                    <a:bodyPr/>
                    <a:lstStyle/>
                    <a:p>
                      <a:pPr marL="0" marR="0" lvl="0" indent="0" algn="ctr" rtl="0">
                        <a:spcBef>
                          <a:spcPts val="0"/>
                        </a:spcBef>
                        <a:spcAft>
                          <a:spcPts val="0"/>
                        </a:spcAft>
                        <a:buNone/>
                      </a:pPr>
                      <a:r>
                        <a:rPr lang="zh-TW" sz="1600" b="1" dirty="0">
                          <a:solidFill>
                            <a:schemeClr val="dk1"/>
                          </a:solidFill>
                          <a:latin typeface="Microsoft JhengHei"/>
                          <a:ea typeface="Microsoft JhengHei"/>
                          <a:cs typeface="Microsoft JhengHei"/>
                          <a:sym typeface="Microsoft JhengHei"/>
                        </a:rPr>
                        <a:t>藝術才能班</a:t>
                      </a:r>
                      <a:endParaRPr sz="1600" b="1" dirty="0">
                        <a:solidFill>
                          <a:schemeClr val="dk1"/>
                        </a:solidFill>
                        <a:latin typeface="Microsoft JhengHei"/>
                        <a:ea typeface="Microsoft JhengHei"/>
                        <a:cs typeface="Microsoft JhengHei"/>
                        <a:sym typeface="Microsoft JhengHei"/>
                      </a:endParaRPr>
                    </a:p>
                  </a:txBody>
                  <a:tcPr marL="34300" marR="34300" marT="34300" marB="34300" anchor="ctr">
                    <a:lnL w="12700" cap="flat" cmpd="sng">
                      <a:solidFill>
                        <a:schemeClr val="dk1"/>
                      </a:solidFill>
                      <a:prstDash val="solid"/>
                      <a:round/>
                      <a:headEnd type="none" w="sm" len="sm"/>
                      <a:tailEnd type="none" w="sm" len="sm"/>
                    </a:ln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1600" b="1">
                          <a:solidFill>
                            <a:schemeClr val="dk1"/>
                          </a:solidFill>
                          <a:latin typeface="Microsoft JhengHei"/>
                          <a:ea typeface="Microsoft JhengHei"/>
                          <a:cs typeface="Microsoft JhengHei"/>
                          <a:sym typeface="Microsoft JhengHei"/>
                        </a:rPr>
                        <a:t>藝術才能資賦優異班</a:t>
                      </a:r>
                      <a:endParaRPr sz="1600" b="1">
                        <a:solidFill>
                          <a:schemeClr val="dk1"/>
                        </a:solidFill>
                        <a:latin typeface="Microsoft JhengHei"/>
                        <a:ea typeface="Microsoft JhengHei"/>
                        <a:cs typeface="Microsoft JhengHei"/>
                        <a:sym typeface="Microsoft JhengHei"/>
                      </a:endParaRPr>
                    </a:p>
                  </a:txBody>
                  <a:tcPr marL="34300" marR="34300" marT="34300" marB="34300" anchor="ctr"/>
                </a:tc>
                <a:extLst>
                  <a:ext uri="{0D108BD9-81ED-4DB2-BD59-A6C34878D82A}">
                    <a16:rowId xmlns:a16="http://schemas.microsoft.com/office/drawing/2014/main" val="10000"/>
                  </a:ext>
                </a:extLst>
              </a:tr>
              <a:tr h="361208">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國民中小學</a:t>
                      </a:r>
                      <a:endParaRPr sz="1600">
                        <a:latin typeface="Microsoft JhengHei"/>
                        <a:ea typeface="Microsoft JhengHei"/>
                        <a:cs typeface="Microsoft JhengHei"/>
                        <a:sym typeface="Microsoft JhengHei"/>
                      </a:endParaRPr>
                    </a:p>
                  </a:txBody>
                  <a:tcPr marL="34300" marR="34300" marT="34300" marB="34300" anchor="ctr">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音樂班</a:t>
                      </a:r>
                      <a:endParaRPr sz="1600" dirty="0">
                        <a:latin typeface="Microsoft JhengHei"/>
                        <a:ea typeface="Microsoft JhengHei"/>
                        <a:cs typeface="Microsoft JhengHei"/>
                        <a:sym typeface="Microsoft JhengHei"/>
                      </a:endParaRPr>
                    </a:p>
                  </a:txBody>
                  <a:tcPr marL="34300" marR="34300" marT="34300" marB="3430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美術班</a:t>
                      </a:r>
                      <a:endParaRPr sz="1600" dirty="0">
                        <a:latin typeface="Microsoft JhengHei"/>
                        <a:ea typeface="Microsoft JhengHei"/>
                        <a:cs typeface="Microsoft JhengHei"/>
                        <a:sym typeface="Microsoft JhengHei"/>
                      </a:endParaRPr>
                    </a:p>
                  </a:txBody>
                  <a:tcPr marL="34300" marR="343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舞蹈班</a:t>
                      </a:r>
                      <a:endParaRPr sz="1600">
                        <a:latin typeface="Microsoft JhengHei"/>
                        <a:ea typeface="Microsoft JhengHei"/>
                        <a:cs typeface="Microsoft JhengHei"/>
                        <a:sym typeface="Microsoft JhengHei"/>
                      </a:endParaRPr>
                    </a:p>
                  </a:txBody>
                  <a:tcPr marL="34300" marR="34300" marT="34300" marB="3430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rowSpan="4">
                  <a:txBody>
                    <a:bodyPr/>
                    <a:lstStyle/>
                    <a:p>
                      <a:pPr marL="0" marR="0" lvl="0" indent="0" algn="ctr" rtl="0">
                        <a:lnSpc>
                          <a:spcPct val="120000"/>
                        </a:lnSpc>
                        <a:spcBef>
                          <a:spcPts val="0"/>
                        </a:spcBef>
                        <a:spcAft>
                          <a:spcPts val="0"/>
                        </a:spcAft>
                        <a:buNone/>
                      </a:pPr>
                      <a:endParaRPr sz="1600" dirty="0">
                        <a:latin typeface="Microsoft JhengHei"/>
                        <a:ea typeface="Microsoft JhengHei"/>
                        <a:cs typeface="Microsoft JhengHei"/>
                        <a:sym typeface="Microsoft JhengHei"/>
                      </a:endParaRPr>
                    </a:p>
                  </a:txBody>
                  <a:tcPr marL="34300" marR="34300" marT="34300" marB="34300" anchor="ctr">
                    <a:lnB w="12700" cap="flat" cmpd="sng">
                      <a:solidFill>
                        <a:schemeClr val="dk1"/>
                      </a:solidFill>
                      <a:prstDash val="solid"/>
                      <a:round/>
                      <a:headEnd type="none" w="sm" len="sm"/>
                      <a:tailEnd type="none" w="sm" len="sm"/>
                    </a:lnB>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001"/>
                  </a:ext>
                </a:extLst>
              </a:tr>
              <a:tr h="361208">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第二學習階段</a:t>
                      </a:r>
                      <a:endParaRPr sz="1600">
                        <a:latin typeface="Microsoft JhengHei"/>
                        <a:ea typeface="Microsoft JhengHei"/>
                        <a:cs typeface="Microsoft JhengHei"/>
                        <a:sym typeface="Microsoft JhengHei"/>
                      </a:endParaRPr>
                    </a:p>
                  </a:txBody>
                  <a:tcPr marL="34300" marR="34300" marT="34300" marB="3430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6至8節</a:t>
                      </a:r>
                      <a:endParaRPr sz="1600">
                        <a:latin typeface="Microsoft JhengHei"/>
                        <a:ea typeface="Microsoft JhengHei"/>
                        <a:cs typeface="Microsoft JhengHei"/>
                        <a:sym typeface="Microsoft JhengHei"/>
                      </a:endParaRPr>
                    </a:p>
                  </a:txBody>
                  <a:tcPr marL="34300" marR="34300" marT="34300" marB="3430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6至8節</a:t>
                      </a:r>
                      <a:endParaRPr sz="1600" dirty="0"/>
                    </a:p>
                  </a:txBody>
                  <a:tcPr marL="34300" marR="343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7至9節</a:t>
                      </a:r>
                      <a:endParaRPr sz="1600" dirty="0"/>
                    </a:p>
                  </a:txBody>
                  <a:tcPr marL="34300" marR="34300" marT="34300" marB="3430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extLst>
                  <a:ext uri="{0D108BD9-81ED-4DB2-BD59-A6C34878D82A}">
                    <a16:rowId xmlns:a16="http://schemas.microsoft.com/office/drawing/2014/main" val="10002"/>
                  </a:ext>
                </a:extLst>
              </a:tr>
              <a:tr h="361208">
                <a:tc>
                  <a:txBody>
                    <a:bodyPr/>
                    <a:lstStyle/>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第三學習階段</a:t>
                      </a:r>
                      <a:endParaRPr sz="1600"/>
                    </a:p>
                  </a:txBody>
                  <a:tcPr marL="34300" marR="34300" marT="34300" marB="3430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6至10節</a:t>
                      </a:r>
                      <a:endParaRPr sz="1600"/>
                    </a:p>
                  </a:txBody>
                  <a:tcPr marL="34300" marR="34300" marT="34300" marB="3430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6至8節</a:t>
                      </a:r>
                      <a:endParaRPr sz="1600"/>
                    </a:p>
                  </a:txBody>
                  <a:tcPr marL="34300" marR="343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8至10節</a:t>
                      </a:r>
                      <a:endParaRPr sz="1600" dirty="0"/>
                    </a:p>
                  </a:txBody>
                  <a:tcPr marL="34300" marR="34300" marT="34300" marB="3430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extLst>
                  <a:ext uri="{0D108BD9-81ED-4DB2-BD59-A6C34878D82A}">
                    <a16:rowId xmlns:a16="http://schemas.microsoft.com/office/drawing/2014/main" val="10003"/>
                  </a:ext>
                </a:extLst>
              </a:tr>
              <a:tr h="361208">
                <a:tc>
                  <a:txBody>
                    <a:bodyPr/>
                    <a:lstStyle/>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第四學習階段</a:t>
                      </a:r>
                      <a:endParaRPr sz="1600"/>
                    </a:p>
                  </a:txBody>
                  <a:tcPr marL="34300" marR="34300" marT="34300" marB="3430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8至10節</a:t>
                      </a:r>
                      <a:endParaRPr sz="1600" dirty="0"/>
                    </a:p>
                  </a:txBody>
                  <a:tcPr marL="34300" marR="34300" marT="34300" marB="3430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7至9節</a:t>
                      </a:r>
                      <a:endParaRPr sz="1600"/>
                    </a:p>
                  </a:txBody>
                  <a:tcPr marL="34300" marR="343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9至11節</a:t>
                      </a:r>
                      <a:endParaRPr sz="1600" dirty="0"/>
                    </a:p>
                  </a:txBody>
                  <a:tcPr marL="34300" marR="34300" marT="34300" marB="3430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zh-TW"/>
                    </a:p>
                  </a:txBody>
                  <a:tcPr/>
                </a:tc>
                <a:extLst>
                  <a:ext uri="{0D108BD9-81ED-4DB2-BD59-A6C34878D82A}">
                    <a16:rowId xmlns:a16="http://schemas.microsoft.com/office/drawing/2014/main" val="10004"/>
                  </a:ext>
                </a:extLst>
              </a:tr>
              <a:tr h="1043960">
                <a:tc>
                  <a:txBody>
                    <a:bodyPr/>
                    <a:lstStyle/>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高級中學</a:t>
                      </a:r>
                      <a:endParaRPr sz="160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專長領域</a:t>
                      </a:r>
                      <a:endParaRPr sz="160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(部定/校訂)</a:t>
                      </a:r>
                      <a:br>
                        <a:rPr lang="zh-TW" sz="1600">
                          <a:latin typeface="Microsoft JhengHei"/>
                          <a:ea typeface="Microsoft JhengHei"/>
                          <a:cs typeface="Microsoft JhengHei"/>
                          <a:sym typeface="Microsoft JhengHei"/>
                        </a:rPr>
                      </a:br>
                      <a:r>
                        <a:rPr lang="zh-TW" sz="1600">
                          <a:latin typeface="Microsoft JhengHei"/>
                          <a:ea typeface="Microsoft JhengHei"/>
                          <a:cs typeface="Microsoft JhengHei"/>
                          <a:sym typeface="Microsoft JhengHei"/>
                        </a:rPr>
                        <a:t>總學分數</a:t>
                      </a:r>
                      <a:endParaRPr sz="1600"/>
                    </a:p>
                  </a:txBody>
                  <a:tcPr marL="34300" marR="34300" marT="34300" marB="34300" anchor="ctr">
                    <a:lnT w="12700" cap="flat" cmpd="sng">
                      <a:solidFill>
                        <a:schemeClr val="dk1"/>
                      </a:solidFill>
                      <a:prstDash val="solid"/>
                      <a:round/>
                      <a:headEnd type="none" w="sm" len="sm"/>
                      <a:tailEnd type="none" w="sm" len="sm"/>
                    </a:lnT>
                  </a:tcPr>
                </a:tc>
                <a:tc gridSpan="3">
                  <a:txBody>
                    <a:bodyPr/>
                    <a:lstStyle/>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音樂班：48至72學分</a:t>
                      </a:r>
                      <a:endParaRPr sz="1600"/>
                    </a:p>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美術班：48至72學分</a:t>
                      </a:r>
                      <a:endParaRPr sz="1600"/>
                    </a:p>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舞蹈班：60至84學分</a:t>
                      </a:r>
                      <a:endParaRPr sz="1600"/>
                    </a:p>
                  </a:txBody>
                  <a:tcPr marL="34300" marR="34300" marT="34300" marB="3430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hMerge="1">
                  <a:txBody>
                    <a:bodyPr/>
                    <a:lstStyle/>
                    <a:p>
                      <a:endParaRPr lang="zh-TW"/>
                    </a:p>
                  </a:txBody>
                  <a:tcPr/>
                </a:tc>
                <a:tc>
                  <a:txBody>
                    <a:bodyPr/>
                    <a:lstStyle/>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音樂班：60至84學分</a:t>
                      </a:r>
                      <a:endParaRPr sz="1600" dirty="0"/>
                    </a:p>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美術班：60至84學分</a:t>
                      </a:r>
                      <a:endParaRPr sz="1600" dirty="0"/>
                    </a:p>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舞蹈班：72至90學分</a:t>
                      </a:r>
                      <a:endParaRPr sz="1600" dirty="0"/>
                    </a:p>
                  </a:txBody>
                  <a:tcPr marL="34300" marR="34300" marT="34300" marB="34300"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r h="800120">
                <a:tc>
                  <a:txBody>
                    <a:bodyPr/>
                    <a:lstStyle/>
                    <a:p>
                      <a:pPr marL="0" marR="0" lvl="0" indent="0" algn="ctr" rtl="0">
                        <a:lnSpc>
                          <a:spcPct val="100000"/>
                        </a:lnSpc>
                        <a:spcBef>
                          <a:spcPts val="0"/>
                        </a:spcBef>
                        <a:spcAft>
                          <a:spcPts val="0"/>
                        </a:spcAft>
                        <a:buClr>
                          <a:schemeClr val="dk1"/>
                        </a:buClr>
                        <a:buSzPts val="1100"/>
                        <a:buFont typeface="Microsoft JhengHei"/>
                        <a:buNone/>
                      </a:pPr>
                      <a:r>
                        <a:rPr lang="zh-TW" sz="1600">
                          <a:latin typeface="Microsoft JhengHei"/>
                          <a:ea typeface="Microsoft JhengHei"/>
                          <a:cs typeface="Microsoft JhengHei"/>
                          <a:sym typeface="Microsoft JhengHei"/>
                        </a:rPr>
                        <a:t>高級中學</a:t>
                      </a:r>
                      <a:endParaRPr sz="1600">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a:latin typeface="Microsoft JhengHei"/>
                          <a:ea typeface="Microsoft JhengHei"/>
                          <a:cs typeface="Microsoft JhengHei"/>
                          <a:sym typeface="Microsoft JhengHei"/>
                        </a:rPr>
                        <a:t>畢業須達之必選修學分</a:t>
                      </a:r>
                      <a:endParaRPr sz="1600">
                        <a:latin typeface="Microsoft JhengHei"/>
                        <a:ea typeface="Microsoft JhengHei"/>
                        <a:cs typeface="Microsoft JhengHei"/>
                        <a:sym typeface="Microsoft JhengHei"/>
                      </a:endParaRPr>
                    </a:p>
                  </a:txBody>
                  <a:tcPr marL="34300" marR="34300" marT="34300" marB="34300" anchor="ctr"/>
                </a:tc>
                <a:tc gridSpan="3">
                  <a:txBody>
                    <a:bodyPr/>
                    <a:lstStyle/>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部定必修及校訂必修至少102學分及格</a:t>
                      </a:r>
                      <a:br>
                        <a:rPr lang="zh-TW" sz="1600">
                          <a:latin typeface="Microsoft JhengHei"/>
                          <a:ea typeface="Microsoft JhengHei"/>
                          <a:cs typeface="Microsoft JhengHei"/>
                          <a:sym typeface="Microsoft JhengHei"/>
                        </a:rPr>
                      </a:br>
                      <a:r>
                        <a:rPr lang="zh-TW" sz="1600">
                          <a:latin typeface="Microsoft JhengHei"/>
                          <a:ea typeface="Microsoft JhengHei"/>
                          <a:cs typeface="Microsoft JhengHei"/>
                          <a:sym typeface="Microsoft JhengHei"/>
                        </a:rPr>
                        <a:t>選修至少20學分及格</a:t>
                      </a:r>
                      <a:endParaRPr sz="1600"/>
                    </a:p>
                  </a:txBody>
                  <a:tcPr marL="34300" marR="34300" marT="34300" marB="34300" anchor="ctr">
                    <a:lnT w="12700" cap="flat" cmpd="sng">
                      <a:solidFill>
                        <a:schemeClr val="dk1"/>
                      </a:solidFill>
                      <a:prstDash val="solid"/>
                      <a:round/>
                      <a:headEnd type="none" w="sm" len="sm"/>
                      <a:tailEnd type="none" w="sm" len="sm"/>
                    </a:lnT>
                  </a:tcPr>
                </a:tc>
                <a:tc hMerge="1">
                  <a:txBody>
                    <a:bodyPr/>
                    <a:lstStyle/>
                    <a:p>
                      <a:endParaRPr lang="zh-TW"/>
                    </a:p>
                  </a:txBody>
                  <a:tcPr/>
                </a:tc>
                <a:tc hMerge="1">
                  <a:txBody>
                    <a:bodyPr/>
                    <a:lstStyle/>
                    <a:p>
                      <a:endParaRPr lang="zh-TW"/>
                    </a:p>
                  </a:txBody>
                  <a:tcPr/>
                </a:tc>
                <a:tc>
                  <a:txBody>
                    <a:bodyPr/>
                    <a:lstStyle/>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部定必修及校訂必修至少128學分及格</a:t>
                      </a:r>
                      <a:br>
                        <a:rPr lang="zh-TW" sz="1600" dirty="0">
                          <a:latin typeface="Microsoft JhengHei"/>
                          <a:ea typeface="Microsoft JhengHei"/>
                          <a:cs typeface="Microsoft JhengHei"/>
                          <a:sym typeface="Microsoft JhengHei"/>
                        </a:rPr>
                      </a:br>
                      <a:r>
                        <a:rPr lang="zh-TW" sz="1600" dirty="0">
                          <a:latin typeface="Microsoft JhengHei"/>
                          <a:ea typeface="Microsoft JhengHei"/>
                          <a:cs typeface="Microsoft JhengHei"/>
                          <a:sym typeface="Microsoft JhengHei"/>
                        </a:rPr>
                        <a:t>選修至少14學分及格</a:t>
                      </a:r>
                      <a:endParaRPr sz="1600" dirty="0"/>
                    </a:p>
                  </a:txBody>
                  <a:tcPr marL="34300" marR="34300" marT="34300" marB="34300" anchor="ctr"/>
                </a:tc>
                <a:extLst>
                  <a:ext uri="{0D108BD9-81ED-4DB2-BD59-A6C34878D82A}">
                    <a16:rowId xmlns:a16="http://schemas.microsoft.com/office/drawing/2014/main" val="10006"/>
                  </a:ext>
                </a:extLst>
              </a:tr>
              <a:tr h="361208">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規範參照</a:t>
                      </a:r>
                      <a:endParaRPr sz="1600">
                        <a:latin typeface="Microsoft JhengHei"/>
                        <a:ea typeface="Microsoft JhengHei"/>
                        <a:cs typeface="Microsoft JhengHei"/>
                        <a:sym typeface="Microsoft JhengHei"/>
                      </a:endParaRPr>
                    </a:p>
                  </a:txBody>
                  <a:tcPr marL="34300" marR="34300" marT="34300" marB="34300" anchor="ctr"/>
                </a:tc>
                <a:tc gridSpan="3">
                  <a:txBody>
                    <a:bodyPr/>
                    <a:lstStyle/>
                    <a:p>
                      <a:pPr marL="0" marR="0" lvl="0" indent="0" algn="ctr" rtl="0">
                        <a:lnSpc>
                          <a:spcPct val="120000"/>
                        </a:lnSpc>
                        <a:spcBef>
                          <a:spcPts val="0"/>
                        </a:spcBef>
                        <a:spcAft>
                          <a:spcPts val="0"/>
                        </a:spcAft>
                        <a:buNone/>
                      </a:pPr>
                      <a:r>
                        <a:rPr lang="zh-TW" sz="1600" dirty="0">
                          <a:latin typeface="Microsoft JhengHei"/>
                          <a:ea typeface="Microsoft JhengHei"/>
                          <a:cs typeface="Microsoft JhengHei"/>
                          <a:sym typeface="Microsoft JhengHei"/>
                        </a:rPr>
                        <a:t>《藝術才能班課程實施規範》</a:t>
                      </a:r>
                      <a:endParaRPr sz="1600" dirty="0">
                        <a:latin typeface="Microsoft JhengHei"/>
                        <a:ea typeface="Microsoft JhengHei"/>
                        <a:cs typeface="Microsoft JhengHei"/>
                        <a:sym typeface="Microsoft JhengHei"/>
                      </a:endParaRPr>
                    </a:p>
                  </a:txBody>
                  <a:tcPr marL="34300" marR="34300" marT="34300" marB="34300" anchor="ctr"/>
                </a:tc>
                <a:tc hMerge="1">
                  <a:txBody>
                    <a:bodyPr/>
                    <a:lstStyle/>
                    <a:p>
                      <a:endParaRPr lang="zh-TW"/>
                    </a:p>
                  </a:txBody>
                  <a:tcPr/>
                </a:tc>
                <a:tc hMerge="1">
                  <a:txBody>
                    <a:bodyPr/>
                    <a:lstStyle/>
                    <a:p>
                      <a:endParaRPr lang="zh-TW"/>
                    </a:p>
                  </a:txBody>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《特殊教育課程實施規範》</a:t>
                      </a:r>
                      <a:endParaRPr sz="1600" dirty="0">
                        <a:latin typeface="Microsoft JhengHei"/>
                        <a:ea typeface="Microsoft JhengHei"/>
                        <a:cs typeface="Microsoft JhengHei"/>
                        <a:sym typeface="Microsoft JhengHei"/>
                      </a:endParaRPr>
                    </a:p>
                  </a:txBody>
                  <a:tcPr marL="34300" marR="34300" marT="34300" marB="34300" anchor="ctr"/>
                </a:tc>
                <a:extLst>
                  <a:ext uri="{0D108BD9-81ED-4DB2-BD59-A6C34878D82A}">
                    <a16:rowId xmlns:a16="http://schemas.microsoft.com/office/drawing/2014/main" val="10007"/>
                  </a:ext>
                </a:extLst>
              </a:tr>
              <a:tr h="653816">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領綱參照</a:t>
                      </a:r>
                      <a:endParaRPr sz="1600">
                        <a:latin typeface="Microsoft JhengHei"/>
                        <a:ea typeface="Microsoft JhengHei"/>
                        <a:cs typeface="Microsoft JhengHei"/>
                        <a:sym typeface="Microsoft JhengHei"/>
                      </a:endParaRPr>
                    </a:p>
                  </a:txBody>
                  <a:tcPr marL="34300" marR="34300" marT="34300" marB="34300" anchor="ctr"/>
                </a:tc>
                <a:tc gridSpan="3">
                  <a:txBody>
                    <a:bodyPr/>
                    <a:lstStyle/>
                    <a:p>
                      <a:pPr marL="0" marR="0" lvl="0" indent="0" algn="ctr" rtl="0">
                        <a:lnSpc>
                          <a:spcPct val="120000"/>
                        </a:lnSpc>
                        <a:spcBef>
                          <a:spcPts val="0"/>
                        </a:spcBef>
                        <a:spcAft>
                          <a:spcPts val="0"/>
                        </a:spcAft>
                        <a:buNone/>
                      </a:pPr>
                      <a:r>
                        <a:rPr lang="zh-TW" sz="1600">
                          <a:latin typeface="Microsoft JhengHei"/>
                          <a:ea typeface="Microsoft JhengHei"/>
                          <a:cs typeface="Microsoft JhengHei"/>
                          <a:sym typeface="Microsoft JhengHei"/>
                        </a:rPr>
                        <a:t>〈藝術才能班專長領域課程綱要〉</a:t>
                      </a:r>
                      <a:endParaRPr sz="1600">
                        <a:latin typeface="Microsoft JhengHei"/>
                        <a:ea typeface="Microsoft JhengHei"/>
                        <a:cs typeface="Microsoft JhengHei"/>
                        <a:sym typeface="Microsoft JhengHei"/>
                      </a:endParaRPr>
                    </a:p>
                  </a:txBody>
                  <a:tcPr marL="34300" marR="34300" marT="34300" marB="34300" anchor="ctr"/>
                </a:tc>
                <a:tc hMerge="1">
                  <a:txBody>
                    <a:bodyPr/>
                    <a:lstStyle/>
                    <a:p>
                      <a:endParaRPr lang="zh-TW"/>
                    </a:p>
                  </a:txBody>
                  <a:tcPr/>
                </a:tc>
                <a:tc hMerge="1">
                  <a:txBody>
                    <a:bodyPr/>
                    <a:lstStyle/>
                    <a:p>
                      <a:endParaRPr lang="zh-TW"/>
                    </a:p>
                  </a:txBody>
                  <a:tcPr/>
                </a:tc>
                <a:tc>
                  <a:txBody>
                    <a:bodyPr/>
                    <a:lstStyle/>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〈藝術才能資賦優異專長領域課程綱要〉</a:t>
                      </a:r>
                      <a:endParaRPr sz="1600" dirty="0"/>
                    </a:p>
                    <a:p>
                      <a:pPr marL="0" marR="0" lvl="0" indent="0" algn="ctr" rtl="0">
                        <a:lnSpc>
                          <a:spcPct val="120000"/>
                        </a:lnSpc>
                        <a:spcBef>
                          <a:spcPts val="0"/>
                        </a:spcBef>
                        <a:spcAft>
                          <a:spcPts val="0"/>
                        </a:spcAft>
                        <a:buClr>
                          <a:schemeClr val="dk1"/>
                        </a:buClr>
                        <a:buSzPts val="1100"/>
                        <a:buFont typeface="Microsoft JhengHei"/>
                        <a:buNone/>
                      </a:pPr>
                      <a:r>
                        <a:rPr lang="zh-TW" sz="1600" dirty="0">
                          <a:latin typeface="Microsoft JhengHei"/>
                          <a:ea typeface="Microsoft JhengHei"/>
                          <a:cs typeface="Microsoft JhengHei"/>
                          <a:sym typeface="Microsoft JhengHei"/>
                        </a:rPr>
                        <a:t>〈資賦優異相關之特殊需求領域課程綱要〉</a:t>
                      </a:r>
                      <a:endParaRPr sz="1600" dirty="0">
                        <a:latin typeface="Microsoft JhengHei"/>
                        <a:ea typeface="Microsoft JhengHei"/>
                        <a:cs typeface="Microsoft JhengHei"/>
                        <a:sym typeface="Microsoft JhengHei"/>
                      </a:endParaRPr>
                    </a:p>
                  </a:txBody>
                  <a:tcPr marL="34300" marR="34300" marT="34300" marB="34300" anchor="ctr"/>
                </a:tc>
                <a:extLst>
                  <a:ext uri="{0D108BD9-81ED-4DB2-BD59-A6C34878D82A}">
                    <a16:rowId xmlns:a16="http://schemas.microsoft.com/office/drawing/2014/main" val="10008"/>
                  </a:ext>
                </a:extLst>
              </a:tr>
              <a:tr h="946424">
                <a:tc>
                  <a:txBody>
                    <a:bodyPr/>
                    <a:lstStyle/>
                    <a:p>
                      <a:pPr marL="0" marR="0" lvl="0" indent="0" algn="ctr" rtl="0">
                        <a:spcBef>
                          <a:spcPts val="0"/>
                        </a:spcBef>
                        <a:spcAft>
                          <a:spcPts val="0"/>
                        </a:spcAft>
                        <a:buNone/>
                      </a:pPr>
                      <a:r>
                        <a:rPr lang="zh-TW" sz="1600">
                          <a:latin typeface="Microsoft JhengHei"/>
                          <a:ea typeface="Microsoft JhengHei"/>
                          <a:cs typeface="Microsoft JhengHei"/>
                          <a:sym typeface="Microsoft JhengHei"/>
                        </a:rPr>
                        <a:t>課程規劃</a:t>
                      </a:r>
                      <a:br>
                        <a:rPr lang="zh-TW" sz="1600">
                          <a:latin typeface="Microsoft JhengHei"/>
                          <a:ea typeface="Microsoft JhengHei"/>
                          <a:cs typeface="Microsoft JhengHei"/>
                          <a:sym typeface="Microsoft JhengHei"/>
                        </a:rPr>
                      </a:br>
                      <a:r>
                        <a:rPr lang="zh-TW" sz="1600">
                          <a:latin typeface="Microsoft JhengHei"/>
                          <a:ea typeface="Microsoft JhengHei"/>
                          <a:cs typeface="Microsoft JhengHei"/>
                          <a:sym typeface="Microsoft JhengHei"/>
                        </a:rPr>
                        <a:t>行政程序</a:t>
                      </a:r>
                      <a:endParaRPr sz="1600">
                        <a:latin typeface="Microsoft JhengHei"/>
                        <a:ea typeface="Microsoft JhengHei"/>
                        <a:cs typeface="Microsoft JhengHei"/>
                        <a:sym typeface="Microsoft JhengHei"/>
                      </a:endParaRPr>
                    </a:p>
                  </a:txBody>
                  <a:tcPr marL="34300" marR="34300" marT="34300" marB="34300" anchor="ctr"/>
                </a:tc>
                <a:tc gridSpan="3">
                  <a:txBody>
                    <a:bodyPr/>
                    <a:lstStyle/>
                    <a:p>
                      <a:pPr marL="0" marR="0" lvl="0" indent="0" algn="l" rtl="0">
                        <a:lnSpc>
                          <a:spcPct val="120000"/>
                        </a:lnSpc>
                        <a:spcBef>
                          <a:spcPts val="0"/>
                        </a:spcBef>
                        <a:spcAft>
                          <a:spcPts val="0"/>
                        </a:spcAft>
                        <a:buNone/>
                      </a:pPr>
                      <a:r>
                        <a:rPr lang="zh-TW" sz="1600">
                          <a:latin typeface="Microsoft JhengHei"/>
                          <a:ea typeface="Microsoft JhengHei"/>
                          <a:cs typeface="Microsoft JhengHei"/>
                          <a:sym typeface="Microsoft JhengHei"/>
                        </a:rPr>
                        <a:t>經學校藝術才能班課程發展小組擬定，報請學校課程發展委員會通過（另依現行規定陳報各該主管機關）。</a:t>
                      </a:r>
                      <a:endParaRPr sz="1600"/>
                    </a:p>
                  </a:txBody>
                  <a:tcPr marL="34300" marR="34300" marT="34300" marB="34300" anchor="ctr"/>
                </a:tc>
                <a:tc hMerge="1">
                  <a:txBody>
                    <a:bodyPr/>
                    <a:lstStyle/>
                    <a:p>
                      <a:endParaRPr lang="zh-TW"/>
                    </a:p>
                  </a:txBody>
                  <a:tcPr/>
                </a:tc>
                <a:tc hMerge="1">
                  <a:txBody>
                    <a:bodyPr/>
                    <a:lstStyle/>
                    <a:p>
                      <a:endParaRPr lang="zh-TW"/>
                    </a:p>
                  </a:txBody>
                  <a:tcPr/>
                </a:tc>
                <a:tc>
                  <a:txBody>
                    <a:bodyPr/>
                    <a:lstStyle/>
                    <a:p>
                      <a:pPr marL="0" marR="0" lvl="0" indent="0" algn="l" rtl="0">
                        <a:lnSpc>
                          <a:spcPct val="120000"/>
                        </a:lnSpc>
                        <a:spcBef>
                          <a:spcPts val="0"/>
                        </a:spcBef>
                        <a:spcAft>
                          <a:spcPts val="0"/>
                        </a:spcAft>
                        <a:buNone/>
                      </a:pPr>
                      <a:r>
                        <a:rPr lang="zh-TW" sz="1600" dirty="0">
                          <a:latin typeface="Microsoft JhengHei"/>
                          <a:ea typeface="Microsoft JhengHei"/>
                          <a:cs typeface="Microsoft JhengHei"/>
                          <a:sym typeface="Microsoft JhengHei"/>
                        </a:rPr>
                        <a:t>送學校特殊教育推行委員會審議，融入學校課程計畫後，送學校課程發展委員會通過並陳報各該主管機關備查。</a:t>
                      </a:r>
                      <a:endParaRPr sz="1600" dirty="0"/>
                    </a:p>
                  </a:txBody>
                  <a:tcPr marL="34300" marR="34300" marT="34300" marB="34300" anchor="ctr"/>
                </a:tc>
                <a:extLst>
                  <a:ext uri="{0D108BD9-81ED-4DB2-BD59-A6C34878D82A}">
                    <a16:rowId xmlns:a16="http://schemas.microsoft.com/office/drawing/2014/main" val="10009"/>
                  </a:ext>
                </a:extLst>
              </a:tr>
            </a:tbl>
          </a:graphicData>
        </a:graphic>
      </p:graphicFrame>
      <p:sp>
        <p:nvSpPr>
          <p:cNvPr id="674" name="Google Shape;674;p33"/>
          <p:cNvSpPr txBox="1"/>
          <p:nvPr/>
        </p:nvSpPr>
        <p:spPr>
          <a:xfrm>
            <a:off x="1367924" y="6563079"/>
            <a:ext cx="9187616" cy="294987"/>
          </a:xfrm>
          <a:prstGeom prst="rect">
            <a:avLst/>
          </a:prstGeom>
          <a:noFill/>
          <a:ln>
            <a:noFill/>
          </a:ln>
        </p:spPr>
        <p:txBody>
          <a:bodyPr spcFirstLastPara="1" vert="horz" wrap="square" lIns="34275" tIns="34275" rIns="34275" bIns="34275" anchor="t" anchorCtr="0">
            <a:spAutoFit/>
          </a:bodyPr>
          <a:lstStyle/>
          <a:p>
            <a:pPr>
              <a:buSzPts val="900"/>
            </a:pPr>
            <a:r>
              <a:rPr lang="zh-TW" altLang="en-US" sz="1467" dirty="0">
                <a:latin typeface="Microsoft JhengHei"/>
                <a:ea typeface="Microsoft JhengHei"/>
                <a:cs typeface="Microsoft JhengHei"/>
                <a:sym typeface="Microsoft JhengHei"/>
              </a:rPr>
              <a:t>有關課程規劃說明詳請參照</a:t>
            </a:r>
            <a:r>
              <a:rPr lang="en-US" altLang="zh-TW" sz="1467" dirty="0">
                <a:latin typeface="Microsoft JhengHei"/>
                <a:ea typeface="Microsoft JhengHei"/>
                <a:cs typeface="Microsoft JhengHei"/>
                <a:sym typeface="Microsoft JhengHei"/>
              </a:rPr>
              <a:t>《</a:t>
            </a:r>
            <a:r>
              <a:rPr lang="zh-TW" altLang="en-US" sz="1467" dirty="0">
                <a:latin typeface="Microsoft JhengHei"/>
                <a:ea typeface="Microsoft JhengHei"/>
                <a:cs typeface="Microsoft JhengHei"/>
                <a:sym typeface="Microsoft JhengHei"/>
              </a:rPr>
              <a:t>藝術才能班課程實施規範</a:t>
            </a:r>
            <a:r>
              <a:rPr lang="en-US" altLang="zh-TW" sz="1467" dirty="0">
                <a:latin typeface="Microsoft JhengHei"/>
                <a:ea typeface="Microsoft JhengHei"/>
                <a:cs typeface="Microsoft JhengHei"/>
                <a:sym typeface="Microsoft JhengHei"/>
              </a:rPr>
              <a:t>》</a:t>
            </a:r>
            <a:r>
              <a:rPr lang="zh-TW" altLang="en-US" sz="1467" dirty="0">
                <a:latin typeface="Microsoft JhengHei"/>
                <a:ea typeface="Microsoft JhengHei"/>
                <a:cs typeface="Microsoft JhengHei"/>
                <a:sym typeface="Microsoft JhengHei"/>
              </a:rPr>
              <a:t>第</a:t>
            </a:r>
            <a:r>
              <a:rPr lang="en-US" altLang="zh-TW" sz="1467" dirty="0">
                <a:latin typeface="Microsoft JhengHei"/>
                <a:ea typeface="Microsoft JhengHei"/>
                <a:cs typeface="Microsoft JhengHei"/>
                <a:sym typeface="Microsoft JhengHei"/>
              </a:rPr>
              <a:t>17</a:t>
            </a:r>
            <a:r>
              <a:rPr lang="zh-TW" altLang="en-US" sz="1467" dirty="0">
                <a:latin typeface="Microsoft JhengHei"/>
                <a:ea typeface="Microsoft JhengHei"/>
                <a:cs typeface="Microsoft JhengHei"/>
                <a:sym typeface="Microsoft JhengHei"/>
              </a:rPr>
              <a:t>至</a:t>
            </a:r>
            <a:r>
              <a:rPr lang="en-US" altLang="zh-TW" sz="1467" dirty="0">
                <a:latin typeface="Microsoft JhengHei"/>
                <a:ea typeface="Microsoft JhengHei"/>
                <a:cs typeface="Microsoft JhengHei"/>
                <a:sym typeface="Microsoft JhengHei"/>
              </a:rPr>
              <a:t>29</a:t>
            </a:r>
            <a:r>
              <a:rPr lang="zh-TW" altLang="en-US" sz="1467" dirty="0">
                <a:latin typeface="Microsoft JhengHei"/>
                <a:ea typeface="Microsoft JhengHei"/>
                <a:cs typeface="Microsoft JhengHei"/>
                <a:sym typeface="Microsoft JhengHei"/>
              </a:rPr>
              <a:t>頁及</a:t>
            </a:r>
            <a:r>
              <a:rPr lang="en-US" altLang="zh-TW" sz="1467" dirty="0">
                <a:latin typeface="Microsoft JhengHei"/>
                <a:ea typeface="Microsoft JhengHei"/>
                <a:cs typeface="Microsoft JhengHei"/>
                <a:sym typeface="Microsoft JhengHei"/>
              </a:rPr>
              <a:t>《</a:t>
            </a:r>
            <a:r>
              <a:rPr lang="zh-TW" altLang="en-US" sz="1467" dirty="0">
                <a:latin typeface="Microsoft JhengHei"/>
                <a:ea typeface="Microsoft JhengHei"/>
                <a:cs typeface="Microsoft JhengHei"/>
                <a:sym typeface="Microsoft JhengHei"/>
              </a:rPr>
              <a:t>特殊教育課程實施規範</a:t>
            </a:r>
            <a:r>
              <a:rPr lang="en-US" altLang="zh-TW" sz="1467" dirty="0">
                <a:latin typeface="Microsoft JhengHei"/>
                <a:ea typeface="Microsoft JhengHei"/>
                <a:cs typeface="Microsoft JhengHei"/>
                <a:sym typeface="Microsoft JhengHei"/>
              </a:rPr>
              <a:t>》</a:t>
            </a:r>
            <a:r>
              <a:rPr lang="zh-TW" altLang="en-US" sz="1467" dirty="0">
                <a:latin typeface="Microsoft JhengHei"/>
                <a:ea typeface="Microsoft JhengHei"/>
                <a:cs typeface="Microsoft JhengHei"/>
                <a:sym typeface="Microsoft JhengHei"/>
              </a:rPr>
              <a:t>第</a:t>
            </a:r>
            <a:r>
              <a:rPr lang="en-US" altLang="zh-TW" sz="1467" dirty="0">
                <a:latin typeface="Microsoft JhengHei"/>
                <a:ea typeface="Microsoft JhengHei"/>
                <a:cs typeface="Microsoft JhengHei"/>
                <a:sym typeface="Microsoft JhengHei"/>
              </a:rPr>
              <a:t>30</a:t>
            </a:r>
            <a:r>
              <a:rPr lang="zh-TW" altLang="en-US" sz="1467" dirty="0">
                <a:latin typeface="Microsoft JhengHei"/>
                <a:ea typeface="Microsoft JhengHei"/>
                <a:cs typeface="Microsoft JhengHei"/>
                <a:sym typeface="Microsoft JhengHei"/>
              </a:rPr>
              <a:t>至</a:t>
            </a:r>
            <a:r>
              <a:rPr lang="en-US" altLang="zh-TW" sz="1467" dirty="0">
                <a:latin typeface="Microsoft JhengHei"/>
                <a:ea typeface="Microsoft JhengHei"/>
                <a:cs typeface="Microsoft JhengHei"/>
                <a:sym typeface="Microsoft JhengHei"/>
              </a:rPr>
              <a:t>48</a:t>
            </a:r>
            <a:r>
              <a:rPr lang="zh-TW" altLang="en-US" sz="1467" dirty="0">
                <a:latin typeface="Microsoft JhengHei"/>
                <a:ea typeface="Microsoft JhengHei"/>
                <a:cs typeface="Microsoft JhengHei"/>
                <a:sym typeface="Microsoft JhengHei"/>
              </a:rPr>
              <a:t>頁。</a:t>
            </a:r>
            <a:endParaRPr sz="1467" dirty="0"/>
          </a:p>
        </p:txBody>
      </p:sp>
      <p:grpSp>
        <p:nvGrpSpPr>
          <p:cNvPr id="8" name="Google Shape;4643;p81">
            <a:extLst>
              <a:ext uri="{FF2B5EF4-FFF2-40B4-BE49-F238E27FC236}">
                <a16:creationId xmlns:a16="http://schemas.microsoft.com/office/drawing/2014/main" id="{7E79A1DC-903D-4C0C-B374-B295EB14A9E1}"/>
              </a:ext>
            </a:extLst>
          </p:cNvPr>
          <p:cNvGrpSpPr/>
          <p:nvPr/>
        </p:nvGrpSpPr>
        <p:grpSpPr>
          <a:xfrm rot="5400000">
            <a:off x="6251703" y="-2571282"/>
            <a:ext cx="134384" cy="6946604"/>
            <a:chOff x="1961800" y="3022425"/>
            <a:chExt cx="60750" cy="316725"/>
          </a:xfrm>
        </p:grpSpPr>
        <p:sp>
          <p:nvSpPr>
            <p:cNvPr id="9"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0"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1"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2"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3"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4"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6"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7"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8"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9"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20"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grpSp>
    </p:spTree>
    <p:extLst>
      <p:ext uri="{BB962C8B-B14F-4D97-AF65-F5344CB8AC3E}">
        <p14:creationId xmlns:p14="http://schemas.microsoft.com/office/powerpoint/2010/main" val="1464252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
                                        </p:tgtEl>
                                        <p:attrNameLst>
                                          <p:attrName>style.visibility</p:attrName>
                                        </p:attrNameLst>
                                      </p:cBhvr>
                                      <p:to>
                                        <p:strVal val="visible"/>
                                      </p:to>
                                    </p:set>
                                    <p:animEffect transition="in" filter="fade">
                                      <p:cBhvr>
                                        <p:cTn id="12"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7203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contrast="40000"/>
                    </a14:imgEffect>
                  </a14:imgLayer>
                </a14:imgProps>
              </a:ext>
            </a:extLst>
          </a:blip>
          <a:stretch>
            <a:fillRect/>
          </a:stretch>
        </p:blipFill>
        <p:spPr>
          <a:xfrm>
            <a:off x="956107" y="0"/>
            <a:ext cx="10303020" cy="6858000"/>
          </a:xfrm>
          <a:prstGeom prst="rect">
            <a:avLst/>
          </a:prstGeom>
          <a:ln>
            <a:noFill/>
          </a:ln>
          <a:effectLst>
            <a:softEdge rad="112500"/>
          </a:effectLst>
        </p:spPr>
      </p:pic>
      <p:sp>
        <p:nvSpPr>
          <p:cNvPr id="5" name="文字方塊 4"/>
          <p:cNvSpPr txBox="1"/>
          <p:nvPr/>
        </p:nvSpPr>
        <p:spPr>
          <a:xfrm>
            <a:off x="7187224" y="1915568"/>
            <a:ext cx="7296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zh-TW" altLang="en-US" sz="1200" b="1" dirty="0">
                <a:solidFill>
                  <a:srgbClr val="FF0000"/>
                </a:solidFill>
              </a:rPr>
              <a:t>台灣手語</a:t>
            </a:r>
            <a:endParaRPr kumimoji="0" lang="zh-TW" altLang="en-US" sz="1200" b="1" i="0" u="none" strike="noStrike" cap="none" spc="0" normalizeH="0" baseline="0" dirty="0">
              <a:ln>
                <a:noFill/>
              </a:ln>
              <a:solidFill>
                <a:srgbClr val="FF0000"/>
              </a:solidFill>
              <a:effectLst/>
              <a:uFillTx/>
              <a:sym typeface="Calibri"/>
            </a:endParaRPr>
          </a:p>
        </p:txBody>
      </p:sp>
      <p:sp>
        <p:nvSpPr>
          <p:cNvPr id="2" name="矩形 1"/>
          <p:cNvSpPr/>
          <p:nvPr/>
        </p:nvSpPr>
        <p:spPr>
          <a:xfrm>
            <a:off x="9004494" y="208639"/>
            <a:ext cx="2329484" cy="307777"/>
          </a:xfrm>
          <a:prstGeom prst="rect">
            <a:avLst/>
          </a:prstGeom>
        </p:spPr>
        <p:txBody>
          <a:bodyPr wrap="none">
            <a:spAutoFit/>
          </a:bodyPr>
          <a:lstStyle/>
          <a:p>
            <a:pPr algn="ctr">
              <a:buClr>
                <a:srgbClr val="132E4C"/>
              </a:buClr>
              <a:buSzPts val="1337"/>
            </a:pPr>
            <a:r>
              <a:rPr lang="en-US" altLang="zh-TW" b="1" dirty="0">
                <a:solidFill>
                  <a:schemeClr val="accent5">
                    <a:lumMod val="50000"/>
                  </a:schemeClr>
                </a:solidFill>
                <a:latin typeface="Microsoft JhengHei"/>
                <a:ea typeface="Microsoft JhengHei"/>
                <a:cs typeface="Microsoft JhengHei"/>
                <a:sym typeface="Microsoft JhengHei"/>
              </a:rPr>
              <a:t>(</a:t>
            </a:r>
            <a:r>
              <a:rPr lang="zh-TW" altLang="en-US" b="1" dirty="0">
                <a:solidFill>
                  <a:schemeClr val="accent5">
                    <a:lumMod val="50000"/>
                  </a:schemeClr>
                </a:solidFill>
                <a:latin typeface="Microsoft JhengHei"/>
                <a:ea typeface="Microsoft JhengHei"/>
                <a:cs typeface="Microsoft JhengHei"/>
                <a:sym typeface="Microsoft JhengHei"/>
              </a:rPr>
              <a:t>適用一一零學年度前入學</a:t>
            </a:r>
            <a:r>
              <a:rPr lang="en-US" altLang="zh-TW" b="1" dirty="0">
                <a:solidFill>
                  <a:schemeClr val="accent5">
                    <a:lumMod val="50000"/>
                  </a:schemeClr>
                </a:solidFill>
                <a:latin typeface="Microsoft JhengHei"/>
                <a:ea typeface="Microsoft JhengHei"/>
                <a:cs typeface="Microsoft JhengHei"/>
                <a:sym typeface="Microsoft JhengHei"/>
              </a:rPr>
              <a:t>)</a:t>
            </a:r>
            <a:r>
              <a:rPr lang="zh-TW" altLang="en-US" b="1" dirty="0">
                <a:solidFill>
                  <a:schemeClr val="accent5">
                    <a:lumMod val="50000"/>
                  </a:schemeClr>
                </a:solidFill>
                <a:latin typeface="Microsoft JhengHei"/>
                <a:ea typeface="Microsoft JhengHei"/>
                <a:cs typeface="Microsoft JhengHei"/>
                <a:sym typeface="Microsoft JhengHei"/>
              </a:rPr>
              <a:t> </a:t>
            </a:r>
            <a:endParaRPr lang="zh-TW" altLang="en-US" sz="1200" dirty="0">
              <a:solidFill>
                <a:schemeClr val="accent5">
                  <a:lumMod val="50000"/>
                </a:schemeClr>
              </a:solidFill>
            </a:endParaRPr>
          </a:p>
        </p:txBody>
      </p:sp>
    </p:spTree>
    <p:extLst>
      <p:ext uri="{BB962C8B-B14F-4D97-AF65-F5344CB8AC3E}">
        <p14:creationId xmlns:p14="http://schemas.microsoft.com/office/powerpoint/2010/main" val="41277738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cxnSp>
        <p:nvCxnSpPr>
          <p:cNvPr id="1797" name="Google Shape;1797;p2"/>
          <p:cNvCxnSpPr/>
          <p:nvPr/>
        </p:nvCxnSpPr>
        <p:spPr>
          <a:xfrm>
            <a:off x="2253672" y="1824713"/>
            <a:ext cx="7472218" cy="1"/>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a:off x="3333232" y="5119519"/>
            <a:ext cx="5449428" cy="1"/>
          </a:xfrm>
          <a:prstGeom prst="straightConnector1">
            <a:avLst/>
          </a:prstGeom>
          <a:noFill/>
          <a:ln w="38100" cap="flat" cmpd="sng">
            <a:solidFill>
              <a:schemeClr val="accent2"/>
            </a:solidFill>
            <a:prstDash val="solid"/>
            <a:miter lim="8000"/>
            <a:headEnd type="none" w="sm" len="sm"/>
            <a:tailEnd type="none" w="sm" len="sm"/>
          </a:ln>
        </p:spPr>
      </p:cxnSp>
      <p:sp>
        <p:nvSpPr>
          <p:cNvPr id="6" name="標題 1"/>
          <p:cNvSpPr txBox="1">
            <a:spLocks noGrp="1"/>
          </p:cNvSpPr>
          <p:nvPr>
            <p:ph type="title"/>
          </p:nvPr>
        </p:nvSpPr>
        <p:spPr>
          <a:xfrm>
            <a:off x="3462902" y="2144991"/>
            <a:ext cx="6422594" cy="2026929"/>
          </a:xfrm>
          <a:prstGeom prst="rect">
            <a:avLst/>
          </a:prstGeom>
        </p:spPr>
        <p:txBody>
          <a:bodyPr>
            <a:noAutofit/>
          </a:bodyPr>
          <a:lstStyle/>
          <a:p>
            <a:pPr algn="l" defTabSz="457200">
              <a:lnSpc>
                <a:spcPct val="170000"/>
              </a:lnSpc>
              <a:defRPr sz="2400" spc="72">
                <a:solidFill>
                  <a:srgbClr val="F4F7F8"/>
                </a:solidFill>
                <a:latin typeface="+mj-lt"/>
                <a:ea typeface="+mj-ea"/>
                <a:cs typeface="+mj-cs"/>
                <a:sym typeface="Helvetica"/>
              </a:defRPr>
            </a:pPr>
            <a:r>
              <a:rPr lang="en-US" altLang="zh-TW" sz="3600" b="1" dirty="0">
                <a:solidFill>
                  <a:schemeClr val="bg2"/>
                </a:solidFill>
                <a:latin typeface="Microsoft JhengHei" charset="-120"/>
                <a:ea typeface="Microsoft JhengHei" charset="-120"/>
                <a:cs typeface="Microsoft JhengHei" charset="-120"/>
              </a:rPr>
              <a:t>1 </a:t>
            </a:r>
            <a:r>
              <a:rPr lang="zh-TW" altLang="en-US" sz="3600" b="1" dirty="0">
                <a:solidFill>
                  <a:schemeClr val="bg2"/>
                </a:solidFill>
                <a:latin typeface="Microsoft JhengHei" charset="-120"/>
                <a:ea typeface="Microsoft JhengHei" charset="-120"/>
                <a:cs typeface="Microsoft JhengHei" charset="-120"/>
              </a:rPr>
              <a:t>背景、理念與目標</a:t>
            </a:r>
            <a:br>
              <a:rPr lang="en-US" altLang="zh-TW" sz="3600" b="1" dirty="0">
                <a:solidFill>
                  <a:schemeClr val="bg2"/>
                </a:solidFill>
                <a:latin typeface="Microsoft JhengHei" charset="-120"/>
                <a:ea typeface="Microsoft JhengHei" charset="-120"/>
                <a:cs typeface="Microsoft JhengHei" charset="-120"/>
              </a:rPr>
            </a:br>
            <a:r>
              <a:rPr lang="en-US" altLang="zh-TW" sz="3600" b="1" dirty="0">
                <a:solidFill>
                  <a:schemeClr val="bg2"/>
                </a:solidFill>
                <a:latin typeface="Microsoft JhengHei" charset="-120"/>
                <a:ea typeface="Microsoft JhengHei" charset="-120"/>
                <a:cs typeface="Microsoft JhengHei" charset="-120"/>
              </a:rPr>
              <a:t>2 </a:t>
            </a:r>
            <a:r>
              <a:rPr lang="zh-TW" altLang="en-US" sz="3600" b="1" dirty="0">
                <a:solidFill>
                  <a:schemeClr val="bg2"/>
                </a:solidFill>
                <a:latin typeface="Microsoft JhengHei" charset="-120"/>
                <a:ea typeface="Microsoft JhengHei" charset="-120"/>
                <a:cs typeface="Microsoft JhengHei" charset="-120"/>
              </a:rPr>
              <a:t>核心素養</a:t>
            </a:r>
            <a:br>
              <a:rPr lang="en-US" altLang="zh-TW" sz="3600" b="1" dirty="0">
                <a:solidFill>
                  <a:schemeClr val="bg2"/>
                </a:solidFill>
                <a:latin typeface="Microsoft JhengHei" charset="-120"/>
                <a:ea typeface="Microsoft JhengHei" charset="-120"/>
                <a:cs typeface="Microsoft JhengHei" charset="-120"/>
              </a:rPr>
            </a:br>
            <a:r>
              <a:rPr lang="en-US" altLang="zh-TW" sz="3600" b="1" dirty="0">
                <a:solidFill>
                  <a:schemeClr val="bg2"/>
                </a:solidFill>
                <a:latin typeface="Microsoft JhengHei" charset="-120"/>
                <a:ea typeface="Microsoft JhengHei" charset="-120"/>
                <a:cs typeface="Microsoft JhengHei" charset="-120"/>
              </a:rPr>
              <a:t>3 </a:t>
            </a:r>
            <a:r>
              <a:rPr lang="zh-TW" altLang="en-US" sz="3600" b="1" dirty="0">
                <a:solidFill>
                  <a:schemeClr val="bg2"/>
                </a:solidFill>
                <a:latin typeface="Microsoft JhengHei" charset="-120"/>
                <a:ea typeface="Microsoft JhengHei" charset="-120"/>
                <a:cs typeface="Microsoft JhengHei" charset="-120"/>
              </a:rPr>
              <a:t>學習階段與課程架構</a:t>
            </a:r>
            <a:endParaRPr sz="3600" b="1" dirty="0">
              <a:solidFill>
                <a:schemeClr val="bg2"/>
              </a:solidFill>
              <a:latin typeface="Microsoft JhengHei" charset="-120"/>
              <a:ea typeface="Microsoft JhengHei" charset="-120"/>
              <a:cs typeface="Microsoft JhengHei" charset="-120"/>
            </a:endParaRPr>
          </a:p>
        </p:txBody>
      </p:sp>
      <p:sp>
        <p:nvSpPr>
          <p:cNvPr id="7" name="十二年國民基本教育課程綱要 總綱重要理念與內涵 【目錄】"/>
          <p:cNvSpPr txBox="1"/>
          <p:nvPr/>
        </p:nvSpPr>
        <p:spPr>
          <a:xfrm>
            <a:off x="2253672" y="1150083"/>
            <a:ext cx="8109527"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110000"/>
              </a:lnSpc>
              <a:defRPr sz="3100" b="1" spc="93">
                <a:solidFill>
                  <a:srgbClr val="FFFFFF"/>
                </a:solidFill>
                <a:latin typeface="+mj-lt"/>
                <a:ea typeface="+mj-ea"/>
                <a:cs typeface="+mj-cs"/>
                <a:sym typeface="Helvetica"/>
              </a:defRPr>
            </a:pPr>
            <a:r>
              <a:rPr lang="zh-TW" altLang="en-US" sz="4000" b="1" dirty="0">
                <a:solidFill>
                  <a:srgbClr val="002060"/>
                </a:solidFill>
                <a:latin typeface="Microsoft JhengHei" charset="-120"/>
                <a:ea typeface="Microsoft JhengHei" charset="-120"/>
                <a:cs typeface="Microsoft JhengHei" charset="-120"/>
              </a:rPr>
              <a:t>總綱暨藝術才能班課程實施規範</a:t>
            </a: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1;p29"/>
          <p:cNvSpPr txBox="1"/>
          <p:nvPr/>
        </p:nvSpPr>
        <p:spPr>
          <a:xfrm>
            <a:off x="960581" y="434076"/>
            <a:ext cx="10243127" cy="327864"/>
          </a:xfrm>
          <a:prstGeom prst="rect">
            <a:avLst/>
          </a:prstGeom>
          <a:noFill/>
          <a:ln>
            <a:noFill/>
          </a:ln>
        </p:spPr>
        <p:txBody>
          <a:bodyPr spcFirstLastPara="1" wrap="square" lIns="25706" tIns="34275" rIns="25706" bIns="34275" anchor="ctr" anchorCtr="0">
            <a:noAutofit/>
          </a:bodyPr>
          <a:lstStyle/>
          <a:p>
            <a:pPr algn="ctr">
              <a:buClr>
                <a:srgbClr val="132E4C"/>
              </a:buClr>
              <a:buSzPts val="1337"/>
            </a:pPr>
            <a:r>
              <a:rPr lang="zh-TW" altLang="en-US" sz="2000" b="1" dirty="0">
                <a:solidFill>
                  <a:schemeClr val="tx1"/>
                </a:solidFill>
                <a:latin typeface="Microsoft JhengHei"/>
                <a:ea typeface="Microsoft JhengHei"/>
                <a:cs typeface="Microsoft JhengHei"/>
                <a:sym typeface="Microsoft JhengHei"/>
              </a:rPr>
              <a:t>國民小學及國民中學  </a:t>
            </a:r>
            <a:r>
              <a:rPr lang="zh-TW" altLang="en-US" sz="2000" b="1" dirty="0">
                <a:solidFill>
                  <a:srgbClr val="C00000"/>
                </a:solidFill>
                <a:latin typeface="Microsoft JhengHei"/>
                <a:ea typeface="Microsoft JhengHei"/>
                <a:cs typeface="Microsoft JhengHei"/>
                <a:sym typeface="Microsoft JhengHei"/>
              </a:rPr>
              <a:t>音樂班</a:t>
            </a:r>
            <a:r>
              <a:rPr lang="zh-TW" altLang="en-US" sz="2000" b="1" dirty="0">
                <a:solidFill>
                  <a:srgbClr val="C00000"/>
                </a:solidFill>
                <a:latin typeface="PMingLiu"/>
                <a:ea typeface="PMingLiu"/>
                <a:cs typeface="PMingLiu"/>
                <a:sym typeface="PMingLiu"/>
              </a:rPr>
              <a:t>、</a:t>
            </a:r>
            <a:r>
              <a:rPr lang="zh-TW" altLang="en-US" sz="2000" b="1" dirty="0">
                <a:solidFill>
                  <a:srgbClr val="C00000"/>
                </a:solidFill>
                <a:latin typeface="Microsoft JhengHei"/>
                <a:ea typeface="Microsoft JhengHei"/>
                <a:cs typeface="Microsoft JhengHei"/>
                <a:sym typeface="Microsoft JhengHei"/>
              </a:rPr>
              <a:t>美術班</a:t>
            </a:r>
            <a:r>
              <a:rPr lang="zh-TW" altLang="en-US" sz="2000" b="1" dirty="0">
                <a:solidFill>
                  <a:srgbClr val="C00000"/>
                </a:solidFill>
                <a:latin typeface="PMingLiu"/>
                <a:ea typeface="PMingLiu"/>
                <a:cs typeface="PMingLiu"/>
                <a:sym typeface="PMingLiu"/>
              </a:rPr>
              <a:t>、</a:t>
            </a:r>
            <a:r>
              <a:rPr lang="zh-TW" altLang="en-US" sz="2000" b="1" dirty="0">
                <a:solidFill>
                  <a:srgbClr val="C00000"/>
                </a:solidFill>
                <a:latin typeface="Microsoft JhengHei"/>
                <a:ea typeface="Microsoft JhengHei"/>
                <a:cs typeface="Microsoft JhengHei"/>
                <a:sym typeface="Microsoft JhengHei"/>
              </a:rPr>
              <a:t>舞蹈班</a:t>
            </a:r>
            <a:r>
              <a:rPr lang="zh-TW" altLang="en-US" sz="2000" b="1" dirty="0">
                <a:solidFill>
                  <a:schemeClr val="tx1"/>
                </a:solidFill>
                <a:latin typeface="Microsoft JhengHei"/>
                <a:ea typeface="Microsoft JhengHei"/>
                <a:cs typeface="Microsoft JhengHei"/>
                <a:sym typeface="Microsoft JhengHei"/>
              </a:rPr>
              <a:t>課程規劃表</a:t>
            </a:r>
            <a:r>
              <a:rPr lang="en-US" altLang="zh-TW" sz="2000" b="1" dirty="0">
                <a:solidFill>
                  <a:schemeClr val="accent5">
                    <a:lumMod val="50000"/>
                  </a:schemeClr>
                </a:solidFill>
                <a:latin typeface="Microsoft JhengHei"/>
                <a:ea typeface="Microsoft JhengHei"/>
                <a:cs typeface="Microsoft JhengHei"/>
                <a:sym typeface="Microsoft JhengHei"/>
              </a:rPr>
              <a:t>(</a:t>
            </a:r>
            <a:r>
              <a:rPr lang="zh-TW" altLang="en-US" sz="2000" b="1" dirty="0">
                <a:solidFill>
                  <a:schemeClr val="accent5">
                    <a:lumMod val="50000"/>
                  </a:schemeClr>
                </a:solidFill>
                <a:latin typeface="Microsoft JhengHei"/>
                <a:ea typeface="Microsoft JhengHei"/>
                <a:cs typeface="Microsoft JhengHei"/>
                <a:sym typeface="Microsoft JhengHei"/>
              </a:rPr>
              <a:t>適用一一一學年度後入學</a:t>
            </a:r>
            <a:r>
              <a:rPr lang="en-US" altLang="zh-TW" sz="2000" b="1" dirty="0">
                <a:solidFill>
                  <a:schemeClr val="accent5">
                    <a:lumMod val="50000"/>
                  </a:schemeClr>
                </a:solidFill>
                <a:latin typeface="Microsoft JhengHei"/>
                <a:ea typeface="Microsoft JhengHei"/>
                <a:cs typeface="Microsoft JhengHei"/>
                <a:sym typeface="Microsoft JhengHei"/>
              </a:rPr>
              <a:t>)</a:t>
            </a:r>
            <a:r>
              <a:rPr lang="zh-TW" altLang="en-US" sz="2000" b="1" dirty="0">
                <a:solidFill>
                  <a:schemeClr val="tx1"/>
                </a:solidFill>
                <a:latin typeface="Microsoft JhengHei"/>
                <a:ea typeface="Microsoft JhengHei"/>
                <a:cs typeface="Microsoft JhengHei"/>
                <a:sym typeface="Microsoft JhengHei"/>
              </a:rPr>
              <a:t> </a:t>
            </a:r>
            <a:endParaRPr sz="2000" dirty="0">
              <a:solidFill>
                <a:schemeClr val="tx1"/>
              </a:solidFill>
            </a:endParaRPr>
          </a:p>
        </p:txBody>
      </p:sp>
      <p:grpSp>
        <p:nvGrpSpPr>
          <p:cNvPr id="4" name="Google Shape;4643;p81">
            <a:extLst>
              <a:ext uri="{FF2B5EF4-FFF2-40B4-BE49-F238E27FC236}">
                <a16:creationId xmlns:a16="http://schemas.microsoft.com/office/drawing/2014/main" id="{7E79A1DC-903D-4C0C-B374-B295EB14A9E1}"/>
              </a:ext>
            </a:extLst>
          </p:cNvPr>
          <p:cNvGrpSpPr/>
          <p:nvPr/>
        </p:nvGrpSpPr>
        <p:grpSpPr>
          <a:xfrm rot="5400000" flipH="1">
            <a:off x="6019767" y="-3942993"/>
            <a:ext cx="124751" cy="9534615"/>
            <a:chOff x="1961800" y="3022425"/>
            <a:chExt cx="60750" cy="316725"/>
          </a:xfrm>
        </p:grpSpPr>
        <p:sp>
          <p:nvSpPr>
            <p:cNvPr id="5"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6"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7"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8"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9"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0"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1"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2"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3"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4"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5"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sp>
          <p:nvSpPr>
            <p:cNvPr id="16"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76756"/>
                </a:solidFill>
              </a:endParaRPr>
            </a:p>
          </p:txBody>
        </p:sp>
      </p:grpSp>
      <p:pic>
        <p:nvPicPr>
          <p:cNvPr id="17" name="圖片 16"/>
          <p:cNvPicPr>
            <a:picLocks noChangeAspect="1"/>
          </p:cNvPicPr>
          <p:nvPr/>
        </p:nvPicPr>
        <p:blipFill>
          <a:blip r:embed="rId2"/>
          <a:stretch>
            <a:fillRect/>
          </a:stretch>
        </p:blipFill>
        <p:spPr>
          <a:xfrm>
            <a:off x="1445054" y="915130"/>
            <a:ext cx="9518510" cy="5942870"/>
          </a:xfrm>
          <a:prstGeom prst="rect">
            <a:avLst/>
          </a:prstGeom>
        </p:spPr>
      </p:pic>
      <p:sp>
        <p:nvSpPr>
          <p:cNvPr id="18" name="矩形">
            <a:extLst>
              <a:ext uri="{FF2B5EF4-FFF2-40B4-BE49-F238E27FC236}">
                <a16:creationId xmlns:a16="http://schemas.microsoft.com/office/drawing/2014/main" id="{53D30B66-C069-4E4D-AB1E-B3707E568E60}"/>
              </a:ext>
            </a:extLst>
          </p:cNvPr>
          <p:cNvSpPr/>
          <p:nvPr/>
        </p:nvSpPr>
        <p:spPr>
          <a:xfrm>
            <a:off x="3906024" y="1736436"/>
            <a:ext cx="3866822" cy="378691"/>
          </a:xfrm>
          <a:prstGeom prst="rect">
            <a:avLst/>
          </a:prstGeom>
          <a:ln w="57150">
            <a:solidFill>
              <a:srgbClr val="FF0000"/>
            </a:solidFill>
            <a:miter/>
          </a:ln>
        </p:spPr>
        <p:txBody>
          <a:bodyPr lIns="45719" rIns="45719" anchor="ctr"/>
          <a:lstStyle/>
          <a:p>
            <a:endParaRPr/>
          </a:p>
        </p:txBody>
      </p:sp>
      <p:sp>
        <p:nvSpPr>
          <p:cNvPr id="19" name="矩形">
            <a:extLst>
              <a:ext uri="{FF2B5EF4-FFF2-40B4-BE49-F238E27FC236}">
                <a16:creationId xmlns:a16="http://schemas.microsoft.com/office/drawing/2014/main" id="{53D30B66-C069-4E4D-AB1E-B3707E568E60}"/>
              </a:ext>
            </a:extLst>
          </p:cNvPr>
          <p:cNvSpPr/>
          <p:nvPr/>
        </p:nvSpPr>
        <p:spPr>
          <a:xfrm>
            <a:off x="7815879" y="1736435"/>
            <a:ext cx="1965430" cy="378692"/>
          </a:xfrm>
          <a:prstGeom prst="rect">
            <a:avLst/>
          </a:prstGeom>
          <a:ln w="57150">
            <a:solidFill>
              <a:srgbClr val="FF0000"/>
            </a:solidFill>
            <a:miter/>
          </a:ln>
        </p:spPr>
        <p:txBody>
          <a:bodyPr lIns="45719" rIns="45719" anchor="ctr"/>
          <a:lstStyle/>
          <a:p>
            <a:endParaRPr/>
          </a:p>
        </p:txBody>
      </p:sp>
    </p:spTree>
    <p:extLst>
      <p:ext uri="{BB962C8B-B14F-4D97-AF65-F5344CB8AC3E}">
        <p14:creationId xmlns:p14="http://schemas.microsoft.com/office/powerpoint/2010/main" val="28844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tretch>
            <a:fillRect/>
          </a:stretch>
        </p:blipFill>
        <p:spPr>
          <a:xfrm>
            <a:off x="638607" y="93228"/>
            <a:ext cx="10657466" cy="6764771"/>
          </a:xfrm>
          <a:prstGeom prst="rect">
            <a:avLst/>
          </a:prstGeom>
          <a:ln>
            <a:noFill/>
          </a:ln>
          <a:effectLst>
            <a:softEdge rad="112500"/>
          </a:effectLst>
        </p:spPr>
      </p:pic>
    </p:spTree>
    <p:extLst>
      <p:ext uri="{BB962C8B-B14F-4D97-AF65-F5344CB8AC3E}">
        <p14:creationId xmlns:p14="http://schemas.microsoft.com/office/powerpoint/2010/main" val="10065275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tretch>
            <a:fillRect/>
          </a:stretch>
        </p:blipFill>
        <p:spPr>
          <a:xfrm>
            <a:off x="819726" y="0"/>
            <a:ext cx="10476345" cy="6789016"/>
          </a:xfrm>
          <a:prstGeom prst="rect">
            <a:avLst/>
          </a:prstGeom>
          <a:ln>
            <a:noFill/>
          </a:ln>
          <a:effectLst>
            <a:softEdge rad="112500"/>
          </a:effectLst>
        </p:spPr>
      </p:pic>
    </p:spTree>
    <p:extLst>
      <p:ext uri="{BB962C8B-B14F-4D97-AF65-F5344CB8AC3E}">
        <p14:creationId xmlns:p14="http://schemas.microsoft.com/office/powerpoint/2010/main" val="30952529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sp>
        <p:nvSpPr>
          <p:cNvPr id="1796" name="Google Shape;1796;p2"/>
          <p:cNvSpPr txBox="1"/>
          <p:nvPr/>
        </p:nvSpPr>
        <p:spPr>
          <a:xfrm>
            <a:off x="3313523" y="2910579"/>
            <a:ext cx="5598807" cy="864789"/>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zh-TW" sz="4600" b="1" dirty="0">
                <a:solidFill>
                  <a:srgbClr val="EA9100"/>
                </a:solidFill>
                <a:latin typeface="Microsoft JhengHei"/>
                <a:ea typeface="Microsoft JhengHei"/>
                <a:cs typeface="Microsoft JhengHei"/>
                <a:sym typeface="Microsoft JhengHei"/>
              </a:rPr>
              <a:t>學習構面與學習重點</a:t>
            </a:r>
            <a:endParaRPr sz="4600" b="1" dirty="0">
              <a:solidFill>
                <a:srgbClr val="EA9100"/>
              </a:solidFill>
              <a:latin typeface="Microsoft JhengHei"/>
              <a:ea typeface="Microsoft JhengHei"/>
              <a:cs typeface="Microsoft JhengHei"/>
              <a:sym typeface="Microsoft JhengHei"/>
            </a:endParaRPr>
          </a:p>
        </p:txBody>
      </p:sp>
      <p:cxnSp>
        <p:nvCxnSpPr>
          <p:cNvPr id="1797" name="Google Shape;1797;p2"/>
          <p:cNvCxnSpPr/>
          <p:nvPr/>
        </p:nvCxnSpPr>
        <p:spPr>
          <a:xfrm>
            <a:off x="3462902" y="2608240"/>
            <a:ext cx="5449428" cy="1"/>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a:off x="3462902" y="4154715"/>
            <a:ext cx="5449428" cy="1"/>
          </a:xfrm>
          <a:prstGeom prst="straightConnector1">
            <a:avLst/>
          </a:prstGeom>
          <a:noFill/>
          <a:ln w="38100" cap="flat" cmpd="sng">
            <a:solidFill>
              <a:schemeClr val="accent2"/>
            </a:solidFill>
            <a:prstDash val="solid"/>
            <a:miter lim="8000"/>
            <a:headEnd type="none" w="sm" len="sm"/>
            <a:tailEnd type="none" w="sm" len="sm"/>
          </a:ln>
        </p:spPr>
      </p:cxnSp>
    </p:spTree>
    <p:extLst>
      <p:ext uri="{BB962C8B-B14F-4D97-AF65-F5344CB8AC3E}">
        <p14:creationId xmlns:p14="http://schemas.microsoft.com/office/powerpoint/2010/main" val="40979293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3"/>
          <p:cNvSpPr txBox="1"/>
          <p:nvPr/>
        </p:nvSpPr>
        <p:spPr>
          <a:xfrm>
            <a:off x="2352853" y="159206"/>
            <a:ext cx="7300516" cy="719085"/>
          </a:xfrm>
          <a:prstGeom prst="rect">
            <a:avLst/>
          </a:prstGeom>
          <a:noFill/>
          <a:ln>
            <a:noFill/>
          </a:ln>
        </p:spPr>
        <p:txBody>
          <a:bodyPr spcFirstLastPara="1" wrap="square" lIns="45700" tIns="45700" rIns="45700" bIns="45700" anchor="ctr" anchorCtr="0">
            <a:normAutofit/>
          </a:bodyPr>
          <a:lstStyle/>
          <a:p>
            <a:pPr marL="0" marR="0" lvl="0" indent="0" algn="ctr" rtl="0">
              <a:spcBef>
                <a:spcPts val="0"/>
              </a:spcBef>
              <a:spcAft>
                <a:spcPts val="0"/>
              </a:spcAft>
              <a:buNone/>
            </a:pPr>
            <a:r>
              <a:rPr lang="zh-TW" sz="3200" b="1" dirty="0">
                <a:solidFill>
                  <a:schemeClr val="dk2"/>
                </a:solidFill>
                <a:latin typeface="Microsoft JhengHei"/>
                <a:ea typeface="Microsoft JhengHei"/>
                <a:cs typeface="Microsoft JhengHei"/>
                <a:sym typeface="Microsoft JhengHei"/>
              </a:rPr>
              <a:t>藝術才能專長領域學習構面</a:t>
            </a:r>
            <a:endParaRPr sz="3200" b="1" dirty="0">
              <a:solidFill>
                <a:schemeClr val="dk2"/>
              </a:solidFill>
              <a:latin typeface="Microsoft JhengHei"/>
              <a:ea typeface="Microsoft JhengHei"/>
              <a:cs typeface="Microsoft JhengHei"/>
              <a:sym typeface="Microsoft JhengHei"/>
            </a:endParaRPr>
          </a:p>
        </p:txBody>
      </p:sp>
      <p:sp>
        <p:nvSpPr>
          <p:cNvPr id="1804" name="Google Shape;1804;p3"/>
          <p:cNvSpPr txBox="1"/>
          <p:nvPr/>
        </p:nvSpPr>
        <p:spPr>
          <a:xfrm>
            <a:off x="7969855" y="3172709"/>
            <a:ext cx="92396" cy="369291"/>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endParaRPr sz="1800">
              <a:solidFill>
                <a:srgbClr val="7F6000"/>
              </a:solidFill>
              <a:latin typeface="Microsoft JhengHei"/>
              <a:ea typeface="Microsoft JhengHei"/>
              <a:cs typeface="Microsoft JhengHei"/>
              <a:sym typeface="Microsoft JhengHei"/>
            </a:endParaRPr>
          </a:p>
        </p:txBody>
      </p:sp>
      <p:sp>
        <p:nvSpPr>
          <p:cNvPr id="1805" name="Google Shape;1805;p3"/>
          <p:cNvSpPr txBox="1"/>
          <p:nvPr/>
        </p:nvSpPr>
        <p:spPr>
          <a:xfrm>
            <a:off x="2319584" y="6369156"/>
            <a:ext cx="7300516" cy="525163"/>
          </a:xfrm>
          <a:prstGeom prst="rect">
            <a:avLst/>
          </a:prstGeom>
          <a:noFill/>
          <a:ln>
            <a:noFill/>
          </a:ln>
        </p:spPr>
        <p:txBody>
          <a:bodyPr spcFirstLastPara="1" wrap="square" lIns="45700" tIns="45700" rIns="45700" bIns="45700" anchor="ctr" anchorCtr="0">
            <a:normAutofit/>
          </a:bodyPr>
          <a:lstStyle/>
          <a:p>
            <a:pPr marL="0" marR="0" lvl="0" indent="0" algn="ctr" rtl="0">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藝才領綱學習構面並轉化為後續各類藝術專長之學習重點</a:t>
            </a:r>
            <a:endParaRPr sz="1500" b="1" dirty="0">
              <a:solidFill>
                <a:schemeClr val="dk1"/>
              </a:solidFill>
              <a:latin typeface="Microsoft JhengHei"/>
              <a:ea typeface="Microsoft JhengHei"/>
              <a:cs typeface="Microsoft JhengHei"/>
              <a:sym typeface="Microsoft JhengHei"/>
            </a:endParaRPr>
          </a:p>
        </p:txBody>
      </p:sp>
      <p:grpSp>
        <p:nvGrpSpPr>
          <p:cNvPr id="1806" name="Google Shape;1806;p3"/>
          <p:cNvGrpSpPr/>
          <p:nvPr/>
        </p:nvGrpSpPr>
        <p:grpSpPr>
          <a:xfrm>
            <a:off x="2586182" y="1117599"/>
            <a:ext cx="6690381" cy="5360798"/>
            <a:chOff x="599338" y="0"/>
            <a:chExt cx="6145185" cy="4808853"/>
          </a:xfrm>
        </p:grpSpPr>
        <p:sp>
          <p:nvSpPr>
            <p:cNvPr id="1807" name="Google Shape;1807;p3"/>
            <p:cNvSpPr/>
            <p:nvPr/>
          </p:nvSpPr>
          <p:spPr>
            <a:xfrm>
              <a:off x="4382477" y="3191730"/>
              <a:ext cx="2318698" cy="1501990"/>
            </a:xfrm>
            <a:prstGeom prst="roundRect">
              <a:avLst>
                <a:gd name="adj" fmla="val 10000"/>
              </a:avLst>
            </a:prstGeom>
            <a:solidFill>
              <a:srgbClr val="88C0AC">
                <a:alpha val="6941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08" name="Google Shape;1808;p3"/>
            <p:cNvSpPr txBox="1"/>
            <p:nvPr/>
          </p:nvSpPr>
          <p:spPr>
            <a:xfrm>
              <a:off x="4441023" y="3748348"/>
              <a:ext cx="2242966" cy="1060505"/>
            </a:xfrm>
            <a:prstGeom prst="rect">
              <a:avLst/>
            </a:prstGeom>
            <a:noFill/>
            <a:ln>
              <a:noFill/>
            </a:ln>
          </p:spPr>
          <p:txBody>
            <a:bodyPr spcFirstLastPara="1" wrap="square" lIns="60950" tIns="60950" rIns="60950" bIns="60950" anchor="t" anchorCtr="0">
              <a:noAutofit/>
            </a:bodyPr>
            <a:lstStyle/>
            <a:p>
              <a:pPr marL="457200" marR="0" lvl="1" indent="0" algn="l" rtl="0">
                <a:lnSpc>
                  <a:spcPct val="90000"/>
                </a:lnSpc>
                <a:spcBef>
                  <a:spcPts val="0"/>
                </a:spcBef>
                <a:spcAft>
                  <a:spcPts val="0"/>
                </a:spcAft>
                <a:buNone/>
              </a:pPr>
              <a:r>
                <a:rPr lang="en-US" altLang="zh-TW" sz="2400" b="1" i="0" u="none" strike="noStrike" cap="none" dirty="0">
                  <a:solidFill>
                    <a:schemeClr val="dk2"/>
                  </a:solidFill>
                  <a:latin typeface="Microsoft JhengHei"/>
                  <a:ea typeface="Microsoft JhengHei"/>
                  <a:cs typeface="Microsoft JhengHei"/>
                  <a:sym typeface="Microsoft JhengHei"/>
                </a:rPr>
                <a:t>    </a:t>
              </a:r>
              <a:r>
                <a:rPr lang="zh-TW" sz="2400" b="1" i="0" u="none" strike="noStrike" cap="none" dirty="0">
                  <a:solidFill>
                    <a:schemeClr val="dk2"/>
                  </a:solidFill>
                  <a:latin typeface="Microsoft JhengHei"/>
                  <a:ea typeface="Microsoft JhengHei"/>
                  <a:cs typeface="Microsoft JhengHei"/>
                  <a:sym typeface="Microsoft JhengHei"/>
                </a:rPr>
                <a:t>藝術審美–</a:t>
              </a:r>
              <a:br>
                <a:rPr lang="zh-TW" sz="2400" b="1" i="0" u="none" strike="noStrike" cap="none" dirty="0">
                  <a:solidFill>
                    <a:schemeClr val="dk2"/>
                  </a:solidFill>
                  <a:latin typeface="Microsoft JhengHei"/>
                  <a:ea typeface="Microsoft JhengHei"/>
                  <a:cs typeface="Microsoft JhengHei"/>
                  <a:sym typeface="Microsoft JhengHei"/>
                </a:rPr>
              </a:br>
              <a:r>
                <a:rPr lang="en-US" altLang="zh-TW" sz="2400" b="1" i="0" u="none" strike="noStrike" cap="none" dirty="0">
                  <a:solidFill>
                    <a:schemeClr val="dk2"/>
                  </a:solidFill>
                  <a:latin typeface="Microsoft JhengHei"/>
                  <a:ea typeface="Microsoft JhengHei"/>
                  <a:cs typeface="Microsoft JhengHei"/>
                  <a:sym typeface="Microsoft JhengHei"/>
                </a:rPr>
                <a:t>    </a:t>
              </a:r>
              <a:r>
                <a:rPr lang="zh-TW" sz="2400" b="0" i="0" u="none" strike="noStrike" cap="none" dirty="0">
                  <a:solidFill>
                    <a:srgbClr val="002060"/>
                  </a:solidFill>
                  <a:latin typeface="Microsoft JhengHei"/>
                  <a:ea typeface="Microsoft JhengHei"/>
                  <a:cs typeface="Microsoft JhengHei"/>
                  <a:sym typeface="Microsoft JhengHei"/>
                </a:rPr>
                <a:t>藝術史與</a:t>
              </a:r>
              <a:endParaRPr lang="en-US" altLang="zh-TW" sz="2400" b="0" i="0" u="none" strike="noStrike" cap="none" dirty="0">
                <a:solidFill>
                  <a:srgbClr val="002060"/>
                </a:solidFill>
                <a:latin typeface="Microsoft JhengHei"/>
                <a:ea typeface="Microsoft JhengHei"/>
                <a:cs typeface="Microsoft JhengHei"/>
                <a:sym typeface="Microsoft JhengHei"/>
              </a:endParaRPr>
            </a:p>
            <a:p>
              <a:pPr marL="457200" marR="0" lvl="1" indent="0" algn="l" rtl="0">
                <a:lnSpc>
                  <a:spcPct val="90000"/>
                </a:lnSpc>
                <a:spcBef>
                  <a:spcPts val="0"/>
                </a:spcBef>
                <a:spcAft>
                  <a:spcPts val="0"/>
                </a:spcAft>
                <a:buNone/>
              </a:pPr>
              <a:r>
                <a:rPr lang="zh-TW" sz="2400" b="0" i="0" u="none" strike="noStrike" cap="none" dirty="0">
                  <a:solidFill>
                    <a:srgbClr val="002060"/>
                  </a:solidFill>
                  <a:latin typeface="Microsoft JhengHei"/>
                  <a:ea typeface="Microsoft JhengHei"/>
                  <a:cs typeface="Microsoft JhengHei"/>
                  <a:sym typeface="Microsoft JhengHei"/>
                </a:rPr>
                <a:t>文化觀之涵養</a:t>
              </a:r>
              <a:endParaRPr sz="2400" b="0" i="0" u="none" strike="noStrike" cap="none" dirty="0">
                <a:solidFill>
                  <a:srgbClr val="002060"/>
                </a:solidFill>
                <a:latin typeface="Times New Roman"/>
                <a:ea typeface="Times New Roman"/>
                <a:cs typeface="Times New Roman"/>
                <a:sym typeface="Times New Roman"/>
              </a:endParaRPr>
            </a:p>
          </p:txBody>
        </p:sp>
        <p:sp>
          <p:nvSpPr>
            <p:cNvPr id="1809" name="Google Shape;1809;p3"/>
            <p:cNvSpPr/>
            <p:nvPr/>
          </p:nvSpPr>
          <p:spPr>
            <a:xfrm>
              <a:off x="599338" y="3191730"/>
              <a:ext cx="2318698" cy="1501990"/>
            </a:xfrm>
            <a:prstGeom prst="roundRect">
              <a:avLst>
                <a:gd name="adj" fmla="val 10000"/>
              </a:avLst>
            </a:prstGeom>
            <a:solidFill>
              <a:srgbClr val="F0B24F">
                <a:alpha val="6941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10" name="Google Shape;1810;p3"/>
            <p:cNvSpPr txBox="1"/>
            <p:nvPr/>
          </p:nvSpPr>
          <p:spPr>
            <a:xfrm>
              <a:off x="633949" y="3711958"/>
              <a:ext cx="1763140" cy="870047"/>
            </a:xfrm>
            <a:prstGeom prst="rect">
              <a:avLst/>
            </a:prstGeom>
            <a:noFill/>
            <a:ln>
              <a:noFill/>
            </a:ln>
          </p:spPr>
          <p:txBody>
            <a:bodyPr spcFirstLastPara="1" wrap="square" lIns="60950" tIns="60950" rIns="60950" bIns="60950" anchor="t" anchorCtr="0">
              <a:noAutofit/>
            </a:bodyPr>
            <a:lstStyle/>
            <a:p>
              <a:pPr marL="0" marR="0" lvl="1" indent="0" algn="l" rtl="0">
                <a:lnSpc>
                  <a:spcPct val="90000"/>
                </a:lnSpc>
                <a:spcBef>
                  <a:spcPts val="0"/>
                </a:spcBef>
                <a:spcAft>
                  <a:spcPts val="0"/>
                </a:spcAft>
                <a:buNone/>
              </a:pPr>
              <a:r>
                <a:rPr lang="zh-TW" sz="2400" b="1" i="0" u="none" strike="noStrike" cap="none" dirty="0">
                  <a:solidFill>
                    <a:schemeClr val="dk2"/>
                  </a:solidFill>
                  <a:latin typeface="Microsoft JhengHei"/>
                  <a:ea typeface="Microsoft JhengHei"/>
                  <a:cs typeface="Microsoft JhengHei"/>
                  <a:sym typeface="Microsoft JhengHei"/>
                </a:rPr>
                <a:t>藝術普及–</a:t>
              </a:r>
              <a:br>
                <a:rPr lang="zh-TW" sz="2400" b="1" i="0" u="none" strike="noStrike" cap="none" dirty="0">
                  <a:solidFill>
                    <a:schemeClr val="dk2"/>
                  </a:solidFill>
                  <a:latin typeface="Microsoft JhengHei"/>
                  <a:ea typeface="Microsoft JhengHei"/>
                  <a:cs typeface="Microsoft JhengHei"/>
                  <a:sym typeface="Microsoft JhengHei"/>
                </a:rPr>
              </a:br>
              <a:r>
                <a:rPr lang="zh-TW" sz="2400" b="0" i="0" u="none" strike="noStrike" cap="none" dirty="0">
                  <a:solidFill>
                    <a:srgbClr val="002060"/>
                  </a:solidFill>
                  <a:latin typeface="Microsoft JhengHei"/>
                  <a:ea typeface="Microsoft JhengHei"/>
                  <a:cs typeface="Microsoft JhengHei"/>
                  <a:sym typeface="Microsoft JhengHei"/>
                </a:rPr>
                <a:t>群眾藝術之</a:t>
              </a:r>
              <a:br>
                <a:rPr lang="zh-TW" sz="2400" b="0" i="0" u="none" strike="noStrike" cap="none" dirty="0">
                  <a:solidFill>
                    <a:srgbClr val="002060"/>
                  </a:solidFill>
                  <a:latin typeface="Microsoft JhengHei"/>
                  <a:ea typeface="Microsoft JhengHei"/>
                  <a:cs typeface="Microsoft JhengHei"/>
                  <a:sym typeface="Microsoft JhengHei"/>
                </a:rPr>
              </a:br>
              <a:r>
                <a:rPr lang="zh-TW" sz="2400" b="0" i="0" u="none" strike="noStrike" cap="none" dirty="0">
                  <a:solidFill>
                    <a:srgbClr val="002060"/>
                  </a:solidFill>
                  <a:latin typeface="Microsoft JhengHei"/>
                  <a:ea typeface="Microsoft JhengHei"/>
                  <a:cs typeface="Microsoft JhengHei"/>
                  <a:sym typeface="Microsoft JhengHei"/>
                </a:rPr>
                <a:t>認同與實踐</a:t>
              </a:r>
              <a:endParaRPr sz="2400" b="0" i="0" u="none" strike="noStrike" cap="none" dirty="0">
                <a:solidFill>
                  <a:srgbClr val="002060"/>
                </a:solidFill>
                <a:latin typeface="Times New Roman"/>
                <a:ea typeface="Times New Roman"/>
                <a:cs typeface="Times New Roman"/>
                <a:sym typeface="Times New Roman"/>
              </a:endParaRPr>
            </a:p>
          </p:txBody>
        </p:sp>
        <p:sp>
          <p:nvSpPr>
            <p:cNvPr id="1811" name="Google Shape;1811;p3"/>
            <p:cNvSpPr/>
            <p:nvPr/>
          </p:nvSpPr>
          <p:spPr>
            <a:xfrm>
              <a:off x="4382477" y="0"/>
              <a:ext cx="2318698" cy="1501990"/>
            </a:xfrm>
            <a:prstGeom prst="roundRect">
              <a:avLst>
                <a:gd name="adj" fmla="val 10000"/>
              </a:avLst>
            </a:prstGeom>
            <a:solidFill>
              <a:srgbClr val="C5D2DD">
                <a:alpha val="69411"/>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12" name="Google Shape;1812;p3"/>
            <p:cNvSpPr txBox="1"/>
            <p:nvPr/>
          </p:nvSpPr>
          <p:spPr>
            <a:xfrm>
              <a:off x="4713383" y="27868"/>
              <a:ext cx="2031140" cy="1060505"/>
            </a:xfrm>
            <a:prstGeom prst="rect">
              <a:avLst/>
            </a:prstGeom>
            <a:noFill/>
            <a:ln>
              <a:noFill/>
            </a:ln>
          </p:spPr>
          <p:txBody>
            <a:bodyPr spcFirstLastPara="1" wrap="square" lIns="60950" tIns="60950" rIns="60950" bIns="60950" anchor="t" anchorCtr="0">
              <a:noAutofit/>
            </a:bodyPr>
            <a:lstStyle/>
            <a:p>
              <a:pPr marL="457200" marR="0" lvl="1" indent="0" algn="l" rtl="0">
                <a:lnSpc>
                  <a:spcPct val="90000"/>
                </a:lnSpc>
                <a:spcBef>
                  <a:spcPts val="0"/>
                </a:spcBef>
                <a:spcAft>
                  <a:spcPts val="0"/>
                </a:spcAft>
                <a:buNone/>
              </a:pPr>
              <a:r>
                <a:rPr lang="zh-TW" sz="2400" b="1" i="0" u="none" strike="noStrike" cap="none" dirty="0">
                  <a:solidFill>
                    <a:schemeClr val="dk2"/>
                  </a:solidFill>
                  <a:latin typeface="Microsoft JhengHei"/>
                  <a:ea typeface="Microsoft JhengHei"/>
                  <a:cs typeface="Microsoft JhengHei"/>
                  <a:sym typeface="Microsoft JhengHei"/>
                </a:rPr>
                <a:t>藝術認知–</a:t>
              </a:r>
              <a:br>
                <a:rPr lang="zh-TW" sz="2400" b="1" i="0" u="none" strike="noStrike" cap="none" dirty="0">
                  <a:solidFill>
                    <a:schemeClr val="dk2"/>
                  </a:solidFill>
                  <a:latin typeface="Microsoft JhengHei"/>
                  <a:ea typeface="Microsoft JhengHei"/>
                  <a:cs typeface="Microsoft JhengHei"/>
                  <a:sym typeface="Microsoft JhengHei"/>
                </a:rPr>
              </a:br>
              <a:r>
                <a:rPr lang="zh-TW" sz="2400" b="0" i="0" u="none" strike="noStrike" cap="none" dirty="0">
                  <a:solidFill>
                    <a:srgbClr val="002060"/>
                  </a:solidFill>
                  <a:latin typeface="Microsoft JhengHei"/>
                  <a:ea typeface="Microsoft JhengHei"/>
                  <a:cs typeface="Microsoft JhengHei"/>
                  <a:sym typeface="Microsoft JhengHei"/>
                </a:rPr>
                <a:t>與實作相關之脈絡體系</a:t>
              </a:r>
              <a:endParaRPr sz="2400" b="0" i="0" u="none" strike="noStrike" cap="none" dirty="0">
                <a:solidFill>
                  <a:srgbClr val="002060"/>
                </a:solidFill>
                <a:latin typeface="Microsoft JhengHei"/>
                <a:ea typeface="Microsoft JhengHei"/>
                <a:cs typeface="Microsoft JhengHei"/>
                <a:sym typeface="Microsoft JhengHei"/>
              </a:endParaRPr>
            </a:p>
          </p:txBody>
        </p:sp>
        <p:sp>
          <p:nvSpPr>
            <p:cNvPr id="1813" name="Google Shape;1813;p3"/>
            <p:cNvSpPr/>
            <p:nvPr/>
          </p:nvSpPr>
          <p:spPr>
            <a:xfrm>
              <a:off x="599338" y="0"/>
              <a:ext cx="2318698" cy="1501990"/>
            </a:xfrm>
            <a:prstGeom prst="roundRect">
              <a:avLst>
                <a:gd name="adj" fmla="val 10000"/>
              </a:avLst>
            </a:prstGeom>
            <a:solidFill>
              <a:srgbClr val="FF3D1C">
                <a:alpha val="60000"/>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14" name="Google Shape;1814;p3"/>
            <p:cNvSpPr txBox="1"/>
            <p:nvPr/>
          </p:nvSpPr>
          <p:spPr>
            <a:xfrm>
              <a:off x="641674" y="86727"/>
              <a:ext cx="1832338" cy="1060505"/>
            </a:xfrm>
            <a:prstGeom prst="rect">
              <a:avLst/>
            </a:prstGeom>
            <a:noFill/>
            <a:ln>
              <a:noFill/>
            </a:ln>
          </p:spPr>
          <p:txBody>
            <a:bodyPr spcFirstLastPara="1" wrap="square" lIns="60950" tIns="60950" rIns="60950" bIns="60950" anchor="t" anchorCtr="0">
              <a:noAutofit/>
            </a:bodyPr>
            <a:lstStyle/>
            <a:p>
              <a:pPr marL="0" marR="0" lvl="1" indent="0" algn="l" rtl="0">
                <a:lnSpc>
                  <a:spcPct val="90000"/>
                </a:lnSpc>
                <a:spcBef>
                  <a:spcPts val="0"/>
                </a:spcBef>
                <a:spcAft>
                  <a:spcPts val="0"/>
                </a:spcAft>
                <a:buNone/>
              </a:pPr>
              <a:r>
                <a:rPr lang="zh-TW" sz="2400" b="1" i="0" u="none" strike="noStrike" cap="none" dirty="0">
                  <a:solidFill>
                    <a:schemeClr val="dk2"/>
                  </a:solidFill>
                  <a:latin typeface="Microsoft JhengHei"/>
                  <a:ea typeface="Microsoft JhengHei"/>
                  <a:cs typeface="Microsoft JhengHei"/>
                  <a:sym typeface="Microsoft JhengHei"/>
                </a:rPr>
                <a:t>藝術實作–</a:t>
              </a:r>
              <a:br>
                <a:rPr lang="zh-TW" sz="2400" b="1" i="0" u="none" strike="noStrike" cap="none" dirty="0">
                  <a:solidFill>
                    <a:schemeClr val="dk2"/>
                  </a:solidFill>
                  <a:latin typeface="Microsoft JhengHei"/>
                  <a:ea typeface="Microsoft JhengHei"/>
                  <a:cs typeface="Microsoft JhengHei"/>
                  <a:sym typeface="Microsoft JhengHei"/>
                </a:rPr>
              </a:br>
              <a:r>
                <a:rPr lang="zh-TW" sz="2400" b="0" i="0" u="none" strike="noStrike" cap="none" dirty="0">
                  <a:solidFill>
                    <a:srgbClr val="002060"/>
                  </a:solidFill>
                  <a:latin typeface="Microsoft JhengHei"/>
                  <a:ea typeface="Microsoft JhengHei"/>
                  <a:cs typeface="Microsoft JhengHei"/>
                  <a:sym typeface="Microsoft JhengHei"/>
                </a:rPr>
                <a:t>各類藝術本</a:t>
              </a:r>
              <a:endParaRPr lang="en-US" altLang="zh-TW" sz="2400" b="0" i="0" u="none" strike="noStrike" cap="none" dirty="0">
                <a:solidFill>
                  <a:srgbClr val="002060"/>
                </a:solidFill>
                <a:latin typeface="Microsoft JhengHei"/>
                <a:ea typeface="Microsoft JhengHei"/>
                <a:cs typeface="Microsoft JhengHei"/>
                <a:sym typeface="Microsoft JhengHei"/>
              </a:endParaRPr>
            </a:p>
            <a:p>
              <a:pPr marL="0" marR="0" lvl="1" indent="0" algn="l" rtl="0">
                <a:lnSpc>
                  <a:spcPct val="90000"/>
                </a:lnSpc>
                <a:spcBef>
                  <a:spcPts val="0"/>
                </a:spcBef>
                <a:spcAft>
                  <a:spcPts val="0"/>
                </a:spcAft>
                <a:buNone/>
              </a:pPr>
              <a:r>
                <a:rPr lang="zh-TW" sz="2400" b="0" i="0" u="none" strike="noStrike" cap="none" dirty="0">
                  <a:solidFill>
                    <a:srgbClr val="002060"/>
                  </a:solidFill>
                  <a:latin typeface="Microsoft JhengHei"/>
                  <a:ea typeface="Microsoft JhengHei"/>
                  <a:cs typeface="Microsoft JhengHei"/>
                  <a:sym typeface="Microsoft JhengHei"/>
                </a:rPr>
                <a:t>質之思與行</a:t>
              </a:r>
              <a:endParaRPr sz="2400" b="0" i="0" u="none" strike="noStrike" cap="none" dirty="0">
                <a:solidFill>
                  <a:srgbClr val="002060"/>
                </a:solidFill>
                <a:latin typeface="Times New Roman"/>
                <a:ea typeface="Times New Roman"/>
                <a:cs typeface="Times New Roman"/>
                <a:sym typeface="Times New Roman"/>
              </a:endParaRPr>
            </a:p>
          </p:txBody>
        </p:sp>
        <p:sp>
          <p:nvSpPr>
            <p:cNvPr id="1815" name="Google Shape;1815;p3"/>
            <p:cNvSpPr/>
            <p:nvPr/>
          </p:nvSpPr>
          <p:spPr>
            <a:xfrm>
              <a:off x="1570939" y="267542"/>
              <a:ext cx="2032381" cy="203238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FFBAA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16" name="Google Shape;1816;p3"/>
            <p:cNvSpPr txBox="1"/>
            <p:nvPr/>
          </p:nvSpPr>
          <p:spPr>
            <a:xfrm>
              <a:off x="2072766" y="547200"/>
              <a:ext cx="1437110" cy="143711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創作</a:t>
              </a:r>
              <a:endParaRPr lang="en-US" altLang="zh-TW" sz="2800" b="1" dirty="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與</a:t>
              </a:r>
              <a:br>
                <a:rPr lang="zh-TW" sz="2800" b="1" dirty="0">
                  <a:solidFill>
                    <a:schemeClr val="lt1"/>
                  </a:solidFill>
                  <a:latin typeface="Microsoft JhengHei"/>
                  <a:ea typeface="Microsoft JhengHei"/>
                  <a:cs typeface="Microsoft JhengHei"/>
                  <a:sym typeface="Microsoft JhengHei"/>
                </a:rPr>
              </a:br>
              <a:r>
                <a:rPr lang="zh-TW" sz="2800" b="1" dirty="0">
                  <a:solidFill>
                    <a:schemeClr val="lt1"/>
                  </a:solidFill>
                  <a:latin typeface="Microsoft JhengHei"/>
                  <a:ea typeface="Microsoft JhengHei"/>
                  <a:cs typeface="Microsoft JhengHei"/>
                  <a:sym typeface="Microsoft JhengHei"/>
                </a:rPr>
                <a:t>展演</a:t>
              </a:r>
              <a:endParaRPr sz="2800" dirty="0">
                <a:solidFill>
                  <a:schemeClr val="dk1"/>
                </a:solidFill>
                <a:latin typeface="Times New Roman"/>
                <a:ea typeface="Times New Roman"/>
                <a:cs typeface="Times New Roman"/>
                <a:sym typeface="Times New Roman"/>
              </a:endParaRPr>
            </a:p>
          </p:txBody>
        </p:sp>
        <p:sp>
          <p:nvSpPr>
            <p:cNvPr id="1817" name="Google Shape;1817;p3"/>
            <p:cNvSpPr/>
            <p:nvPr/>
          </p:nvSpPr>
          <p:spPr>
            <a:xfrm rot="5400000">
              <a:off x="3697194" y="267542"/>
              <a:ext cx="2032381" cy="203238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7D92B9"/>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18" name="Google Shape;1818;p3"/>
            <p:cNvSpPr txBox="1"/>
            <p:nvPr/>
          </p:nvSpPr>
          <p:spPr>
            <a:xfrm>
              <a:off x="3899222" y="613290"/>
              <a:ext cx="1437110" cy="143711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知識</a:t>
              </a:r>
              <a:endParaRPr lang="en-US" altLang="zh-TW" sz="2800" b="1" dirty="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與</a:t>
              </a:r>
              <a:br>
                <a:rPr lang="zh-TW" sz="2800" b="1" dirty="0">
                  <a:solidFill>
                    <a:schemeClr val="lt1"/>
                  </a:solidFill>
                  <a:latin typeface="Microsoft JhengHei"/>
                  <a:ea typeface="Microsoft JhengHei"/>
                  <a:cs typeface="Microsoft JhengHei"/>
                  <a:sym typeface="Microsoft JhengHei"/>
                </a:rPr>
              </a:br>
              <a:r>
                <a:rPr lang="zh-TW" sz="2800" b="1" dirty="0">
                  <a:solidFill>
                    <a:schemeClr val="lt1"/>
                  </a:solidFill>
                  <a:latin typeface="Microsoft JhengHei"/>
                  <a:ea typeface="Microsoft JhengHei"/>
                  <a:cs typeface="Microsoft JhengHei"/>
                  <a:sym typeface="Microsoft JhengHei"/>
                </a:rPr>
                <a:t>概念</a:t>
              </a:r>
              <a:endParaRPr sz="2800" dirty="0">
                <a:solidFill>
                  <a:schemeClr val="dk1"/>
                </a:solidFill>
                <a:latin typeface="Times New Roman"/>
                <a:ea typeface="Times New Roman"/>
                <a:cs typeface="Times New Roman"/>
                <a:sym typeface="Times New Roman"/>
              </a:endParaRPr>
            </a:p>
          </p:txBody>
        </p:sp>
        <p:sp>
          <p:nvSpPr>
            <p:cNvPr id="1819" name="Google Shape;1819;p3"/>
            <p:cNvSpPr/>
            <p:nvPr/>
          </p:nvSpPr>
          <p:spPr>
            <a:xfrm rot="10800000">
              <a:off x="3697194" y="2393797"/>
              <a:ext cx="2032381" cy="203238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88C0AC"/>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20" name="Google Shape;1820;p3"/>
            <p:cNvSpPr txBox="1"/>
            <p:nvPr/>
          </p:nvSpPr>
          <p:spPr>
            <a:xfrm>
              <a:off x="3984991" y="2471339"/>
              <a:ext cx="1437110" cy="143711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藝術</a:t>
              </a:r>
              <a:endParaRPr lang="en-US" altLang="zh-TW" sz="2800" b="1" dirty="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與</a:t>
              </a:r>
              <a:br>
                <a:rPr lang="zh-TW" sz="2800" b="1" dirty="0">
                  <a:solidFill>
                    <a:schemeClr val="lt1"/>
                  </a:solidFill>
                  <a:latin typeface="Microsoft JhengHei"/>
                  <a:ea typeface="Microsoft JhengHei"/>
                  <a:cs typeface="Microsoft JhengHei"/>
                  <a:sym typeface="Microsoft JhengHei"/>
                </a:rPr>
              </a:br>
              <a:r>
                <a:rPr lang="zh-TW" sz="2800" b="1" dirty="0">
                  <a:solidFill>
                    <a:schemeClr val="lt1"/>
                  </a:solidFill>
                  <a:latin typeface="Microsoft JhengHei"/>
                  <a:ea typeface="Microsoft JhengHei"/>
                  <a:cs typeface="Microsoft JhengHei"/>
                  <a:sym typeface="Microsoft JhengHei"/>
                </a:rPr>
                <a:t>文化</a:t>
              </a:r>
              <a:endParaRPr sz="2800" dirty="0">
                <a:solidFill>
                  <a:schemeClr val="dk1"/>
                </a:solidFill>
                <a:latin typeface="Times New Roman"/>
                <a:ea typeface="Times New Roman"/>
                <a:cs typeface="Times New Roman"/>
                <a:sym typeface="Times New Roman"/>
              </a:endParaRPr>
            </a:p>
          </p:txBody>
        </p:sp>
        <p:sp>
          <p:nvSpPr>
            <p:cNvPr id="1821" name="Google Shape;1821;p3"/>
            <p:cNvSpPr/>
            <p:nvPr/>
          </p:nvSpPr>
          <p:spPr>
            <a:xfrm rot="-5400000">
              <a:off x="1570939" y="2393797"/>
              <a:ext cx="2032381" cy="2032381"/>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FFBD5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22" name="Google Shape;1822;p3"/>
            <p:cNvSpPr txBox="1"/>
            <p:nvPr/>
          </p:nvSpPr>
          <p:spPr>
            <a:xfrm>
              <a:off x="1989547" y="2531512"/>
              <a:ext cx="1437110" cy="143711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藝術</a:t>
              </a:r>
              <a:endParaRPr lang="en-US" altLang="zh-TW" sz="2800" b="1" dirty="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與</a:t>
              </a:r>
              <a:br>
                <a:rPr lang="zh-TW" sz="2800" b="1" dirty="0">
                  <a:solidFill>
                    <a:schemeClr val="lt1"/>
                  </a:solidFill>
                  <a:latin typeface="Microsoft JhengHei"/>
                  <a:ea typeface="Microsoft JhengHei"/>
                  <a:cs typeface="Microsoft JhengHei"/>
                  <a:sym typeface="Microsoft JhengHei"/>
                </a:rPr>
              </a:br>
              <a:r>
                <a:rPr lang="zh-TW" sz="2800" b="1" dirty="0">
                  <a:solidFill>
                    <a:schemeClr val="lt1"/>
                  </a:solidFill>
                  <a:latin typeface="Microsoft JhengHei"/>
                  <a:ea typeface="Microsoft JhengHei"/>
                  <a:cs typeface="Microsoft JhengHei"/>
                  <a:sym typeface="Microsoft JhengHei"/>
                </a:rPr>
                <a:t>生活</a:t>
              </a:r>
              <a:endParaRPr sz="2800" dirty="0">
                <a:solidFill>
                  <a:schemeClr val="dk1"/>
                </a:solidFill>
                <a:latin typeface="Times New Roman"/>
                <a:ea typeface="Times New Roman"/>
                <a:cs typeface="Times New Roman"/>
                <a:sym typeface="Times New Roman"/>
              </a:endParaRPr>
            </a:p>
          </p:txBody>
        </p:sp>
        <p:sp>
          <p:nvSpPr>
            <p:cNvPr id="1823" name="Google Shape;1823;p3"/>
            <p:cNvSpPr/>
            <p:nvPr/>
          </p:nvSpPr>
          <p:spPr>
            <a:xfrm>
              <a:off x="3162517" y="1470205"/>
              <a:ext cx="957364" cy="610183"/>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1824" name="Google Shape;1824;p3"/>
            <p:cNvSpPr/>
            <p:nvPr/>
          </p:nvSpPr>
          <p:spPr>
            <a:xfrm rot="10800000">
              <a:off x="3187449" y="2518939"/>
              <a:ext cx="880006" cy="610183"/>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grpSp>
      <p:sp>
        <p:nvSpPr>
          <p:cNvPr id="1826" name="Google Shape;1826;p3"/>
          <p:cNvSpPr/>
          <p:nvPr/>
        </p:nvSpPr>
        <p:spPr>
          <a:xfrm>
            <a:off x="8879989" y="2161310"/>
            <a:ext cx="2011551" cy="3094294"/>
          </a:xfrm>
          <a:prstGeom prst="curvedLeftArrow">
            <a:avLst>
              <a:gd name="adj1" fmla="val 25000"/>
              <a:gd name="adj2" fmla="val 50000"/>
              <a:gd name="adj3" fmla="val 25000"/>
            </a:avLst>
          </a:prstGeom>
          <a:gradFill>
            <a:gsLst>
              <a:gs pos="0">
                <a:srgbClr val="FFDC9B"/>
              </a:gs>
              <a:gs pos="50000">
                <a:srgbClr val="FFD68D"/>
              </a:gs>
              <a:gs pos="100000">
                <a:srgbClr val="FFD47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wentieth Century"/>
              <a:ea typeface="Twentieth Century"/>
              <a:cs typeface="Twentieth Century"/>
              <a:sym typeface="Twentieth Century"/>
            </a:endParaRPr>
          </a:p>
        </p:txBody>
      </p:sp>
      <p:sp>
        <p:nvSpPr>
          <p:cNvPr id="1827" name="Google Shape;1827;p3"/>
          <p:cNvSpPr/>
          <p:nvPr/>
        </p:nvSpPr>
        <p:spPr>
          <a:xfrm>
            <a:off x="8167327" y="2963429"/>
            <a:ext cx="2538914" cy="11387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rgbClr val="FF0000"/>
                </a:solidFill>
                <a:latin typeface="Twentieth Century"/>
                <a:ea typeface="Twentieth Century"/>
                <a:cs typeface="Twentieth Century"/>
                <a:sym typeface="Twentieth Century"/>
              </a:rPr>
              <a:t>藝術專題</a:t>
            </a:r>
            <a:br>
              <a:rPr lang="zh-TW" sz="2800" b="1" dirty="0">
                <a:solidFill>
                  <a:srgbClr val="FFFF5D"/>
                </a:solidFill>
                <a:latin typeface="Twentieth Century"/>
                <a:ea typeface="Twentieth Century"/>
                <a:cs typeface="Twentieth Century"/>
                <a:sym typeface="Twentieth Century"/>
              </a:rPr>
            </a:br>
            <a:r>
              <a:rPr lang="zh-TW" sz="2000" b="1" dirty="0">
                <a:solidFill>
                  <a:srgbClr val="7F6000"/>
                </a:solidFill>
                <a:latin typeface="Microsoft JhengHei"/>
                <a:ea typeface="Microsoft JhengHei"/>
                <a:cs typeface="Microsoft JhengHei"/>
                <a:sym typeface="Microsoft JhengHei"/>
              </a:rPr>
              <a:t>藝才殊異–</a:t>
            </a:r>
            <a:endParaRPr sz="20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zh-TW" sz="2000" dirty="0">
                <a:solidFill>
                  <a:srgbClr val="7F6000"/>
                </a:solidFill>
                <a:latin typeface="Microsoft JhengHei"/>
                <a:ea typeface="Microsoft JhengHei"/>
                <a:cs typeface="Microsoft JhengHei"/>
                <a:sym typeface="Microsoft JhengHei"/>
              </a:rPr>
              <a:t>專業、獨立與個別化</a:t>
            </a:r>
            <a:endParaRPr sz="2000" b="1" dirty="0">
              <a:solidFill>
                <a:srgbClr val="FFFF5D"/>
              </a:solidFill>
              <a:latin typeface="Twentieth Century"/>
              <a:ea typeface="Twentieth Century"/>
              <a:cs typeface="Twentieth Century"/>
              <a:sym typeface="Twentieth Century"/>
            </a:endParaRPr>
          </a:p>
        </p:txBody>
      </p:sp>
      <p:grpSp>
        <p:nvGrpSpPr>
          <p:cNvPr id="1828" name="Google Shape;1828;p3"/>
          <p:cNvGrpSpPr/>
          <p:nvPr/>
        </p:nvGrpSpPr>
        <p:grpSpPr>
          <a:xfrm rot="5400000">
            <a:off x="5896008" y="-2250540"/>
            <a:ext cx="147668" cy="6185967"/>
            <a:chOff x="1961800" y="3022425"/>
            <a:chExt cx="60750" cy="316725"/>
          </a:xfrm>
        </p:grpSpPr>
        <p:sp>
          <p:nvSpPr>
            <p:cNvPr id="1829" name="Google Shape;1829;p3"/>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rgbClr val="3666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0" name="Google Shape;1830;p3"/>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1" name="Google Shape;1831;p3"/>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2" name="Google Shape;1832;p3"/>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3" name="Google Shape;1833;p3"/>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4" name="Google Shape;1834;p3"/>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5" name="Google Shape;1835;p3"/>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6" name="Google Shape;1836;p3"/>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7" name="Google Shape;1837;p3"/>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8" name="Google Shape;1838;p3"/>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39" name="Google Shape;1839;p3"/>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40" name="Google Shape;1840;p3"/>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grpSp>
      <p:sp>
        <p:nvSpPr>
          <p:cNvPr id="2" name="橢圓 1"/>
          <p:cNvSpPr/>
          <p:nvPr/>
        </p:nvSpPr>
        <p:spPr>
          <a:xfrm>
            <a:off x="5348672" y="3138642"/>
            <a:ext cx="1097971" cy="1102045"/>
          </a:xfrm>
          <a:prstGeom prst="ellipse">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1" name="Google Shape;1825;p3"/>
          <p:cNvSpPr txBox="1"/>
          <p:nvPr/>
        </p:nvSpPr>
        <p:spPr>
          <a:xfrm>
            <a:off x="5538373" y="3285256"/>
            <a:ext cx="982893" cy="867890"/>
          </a:xfrm>
          <a:prstGeom prst="rect">
            <a:avLst/>
          </a:prstGeom>
          <a:noFill/>
          <a:ln w="12700" cap="flat" cmpd="sng">
            <a:noFill/>
            <a:prstDash val="solid"/>
            <a:miter lim="800000"/>
            <a:headEnd type="none" w="sm" len="sm"/>
            <a:tailEnd type="none" w="sm" len="sm"/>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課程</a:t>
            </a:r>
            <a:endParaRPr lang="en-US" altLang="zh-TW" sz="2800" b="1" dirty="0">
              <a:solidFill>
                <a:schemeClr val="lt1"/>
              </a:solidFill>
              <a:latin typeface="Microsoft JhengHei"/>
              <a:ea typeface="Microsoft JhengHei"/>
              <a:cs typeface="Microsoft JhengHei"/>
              <a:sym typeface="Microsoft JhengHei"/>
            </a:endParaRPr>
          </a:p>
          <a:p>
            <a:pPr marL="0" marR="0" lvl="0" indent="0" algn="just" rtl="0">
              <a:lnSpc>
                <a:spcPct val="90000"/>
              </a:lnSpc>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地圖</a:t>
            </a:r>
            <a:endParaRPr sz="2800" dirty="0">
              <a:solidFill>
                <a:schemeClr val="dk1"/>
              </a:solidFill>
              <a:latin typeface="Times New Roman"/>
              <a:ea typeface="Times New Roman"/>
              <a:cs typeface="Times New Roman"/>
              <a:sym typeface="Times New Roman"/>
            </a:endParaRPr>
          </a:p>
        </p:txBody>
      </p:sp>
      <p:sp>
        <p:nvSpPr>
          <p:cNvPr id="42" name="Google Shape;1824;p3"/>
          <p:cNvSpPr/>
          <p:nvPr/>
        </p:nvSpPr>
        <p:spPr>
          <a:xfrm rot="16200000">
            <a:off x="4899647" y="3414110"/>
            <a:ext cx="765921" cy="610183"/>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
        <p:nvSpPr>
          <p:cNvPr id="43" name="Google Shape;1824;p3"/>
          <p:cNvSpPr/>
          <p:nvPr/>
        </p:nvSpPr>
        <p:spPr>
          <a:xfrm rot="5400000">
            <a:off x="6124991" y="3431467"/>
            <a:ext cx="792549" cy="610183"/>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CCD3E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6"/>
                                        </p:tgtEl>
                                        <p:attrNameLst>
                                          <p:attrName>style.visibility</p:attrName>
                                        </p:attrNameLst>
                                      </p:cBhvr>
                                      <p:to>
                                        <p:strVal val="visible"/>
                                      </p:to>
                                    </p:set>
                                    <p:animEffect transition="in" filter="fade">
                                      <p:cBhvr>
                                        <p:cTn id="7" dur="500"/>
                                        <p:tgtEl>
                                          <p:spTgt spid="1826"/>
                                        </p:tgtEl>
                                      </p:cBhvr>
                                    </p:animEffect>
                                  </p:childTnLst>
                                </p:cTn>
                              </p:par>
                              <p:par>
                                <p:cTn id="8" presetID="10" presetClass="entr" presetSubtype="0" fill="hold" nodeType="withEffect">
                                  <p:stCondLst>
                                    <p:cond delay="0"/>
                                  </p:stCondLst>
                                  <p:childTnLst>
                                    <p:set>
                                      <p:cBhvr>
                                        <p:cTn id="9" dur="1" fill="hold">
                                          <p:stCondLst>
                                            <p:cond delay="0"/>
                                          </p:stCondLst>
                                        </p:cTn>
                                        <p:tgtEl>
                                          <p:spTgt spid="1827"/>
                                        </p:tgtEl>
                                        <p:attrNameLst>
                                          <p:attrName>style.visibility</p:attrName>
                                        </p:attrNameLst>
                                      </p:cBhvr>
                                      <p:to>
                                        <p:strVal val="visible"/>
                                      </p:to>
                                    </p:set>
                                    <p:animEffect transition="in" filter="fade">
                                      <p:cBhvr>
                                        <p:cTn id="10" dur="500"/>
                                        <p:tgtEl>
                                          <p:spTgt spid="1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graphicFrame>
        <p:nvGraphicFramePr>
          <p:cNvPr id="1846" name="Google Shape;1846;p4"/>
          <p:cNvGraphicFramePr/>
          <p:nvPr>
            <p:extLst>
              <p:ext uri="{D42A27DB-BD31-4B8C-83A1-F6EECF244321}">
                <p14:modId xmlns:p14="http://schemas.microsoft.com/office/powerpoint/2010/main" val="576412962"/>
              </p:ext>
            </p:extLst>
          </p:nvPr>
        </p:nvGraphicFramePr>
        <p:xfrm>
          <a:off x="1385455" y="1043708"/>
          <a:ext cx="9485746" cy="5560292"/>
        </p:xfrm>
        <a:graphic>
          <a:graphicData uri="http://schemas.openxmlformats.org/drawingml/2006/table">
            <a:tbl>
              <a:tblPr firstRow="1">
                <a:noFill/>
                <a:tableStyleId>{21E3B8C8-348D-48D0-8269-A0766838A220}</a:tableStyleId>
              </a:tblPr>
              <a:tblGrid>
                <a:gridCol w="888873">
                  <a:extLst>
                    <a:ext uri="{9D8B030D-6E8A-4147-A177-3AD203B41FA5}">
                      <a16:colId xmlns:a16="http://schemas.microsoft.com/office/drawing/2014/main" val="20000"/>
                    </a:ext>
                  </a:extLst>
                </a:gridCol>
                <a:gridCol w="2630624">
                  <a:extLst>
                    <a:ext uri="{9D8B030D-6E8A-4147-A177-3AD203B41FA5}">
                      <a16:colId xmlns:a16="http://schemas.microsoft.com/office/drawing/2014/main" val="20001"/>
                    </a:ext>
                  </a:extLst>
                </a:gridCol>
                <a:gridCol w="1215728">
                  <a:extLst>
                    <a:ext uri="{9D8B030D-6E8A-4147-A177-3AD203B41FA5}">
                      <a16:colId xmlns:a16="http://schemas.microsoft.com/office/drawing/2014/main" val="20002"/>
                    </a:ext>
                  </a:extLst>
                </a:gridCol>
                <a:gridCol w="3728906">
                  <a:extLst>
                    <a:ext uri="{9D8B030D-6E8A-4147-A177-3AD203B41FA5}">
                      <a16:colId xmlns:a16="http://schemas.microsoft.com/office/drawing/2014/main" val="20003"/>
                    </a:ext>
                  </a:extLst>
                </a:gridCol>
                <a:gridCol w="1021615">
                  <a:extLst>
                    <a:ext uri="{9D8B030D-6E8A-4147-A177-3AD203B41FA5}">
                      <a16:colId xmlns:a16="http://schemas.microsoft.com/office/drawing/2014/main" val="20004"/>
                    </a:ext>
                  </a:extLst>
                </a:gridCol>
              </a:tblGrid>
              <a:tr h="521021">
                <a:tc>
                  <a:txBody>
                    <a:bodyPr/>
                    <a:lstStyle/>
                    <a:p>
                      <a:pPr marL="0" marR="0" lvl="0" indent="0" algn="ctr" rtl="0">
                        <a:lnSpc>
                          <a:spcPct val="110000"/>
                        </a:lnSpc>
                        <a:spcBef>
                          <a:spcPts val="0"/>
                        </a:spcBef>
                        <a:spcAft>
                          <a:spcPts val="0"/>
                        </a:spcAft>
                        <a:buNone/>
                      </a:pPr>
                      <a:r>
                        <a:rPr lang="zh-TW" sz="2400" b="1" i="0" u="none" strike="noStrike" cap="none" dirty="0">
                          <a:solidFill>
                            <a:srgbClr val="FF3D1C"/>
                          </a:solidFill>
                          <a:latin typeface="Microsoft JhengHei"/>
                          <a:ea typeface="Microsoft JhengHei"/>
                          <a:cs typeface="Microsoft JhengHei"/>
                          <a:sym typeface="Microsoft JhengHei"/>
                        </a:rPr>
                        <a:t>編碼</a:t>
                      </a:r>
                      <a:endParaRPr sz="2400" b="1" i="0" u="none" strike="noStrike" cap="none" dirty="0">
                        <a:solidFill>
                          <a:srgbClr val="FF3D1C"/>
                        </a:solidFill>
                        <a:latin typeface="Microsoft JhengHei"/>
                        <a:ea typeface="Microsoft JhengHei"/>
                        <a:cs typeface="Microsoft JhengHei"/>
                        <a:sym typeface="Microsoft JhengHei"/>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tc gridSpan="2">
                  <a:txBody>
                    <a:bodyPr/>
                    <a:lstStyle/>
                    <a:p>
                      <a:pPr marL="0" marR="0" lvl="0" indent="0" algn="ctr" rtl="0">
                        <a:lnSpc>
                          <a:spcPct val="110000"/>
                        </a:lnSpc>
                        <a:spcBef>
                          <a:spcPts val="0"/>
                        </a:spcBef>
                        <a:spcAft>
                          <a:spcPts val="0"/>
                        </a:spcAft>
                        <a:buNone/>
                      </a:pPr>
                      <a:r>
                        <a:rPr lang="zh-TW" sz="1600" b="1" i="0" u="none" strike="noStrike" cap="none" dirty="0">
                          <a:solidFill>
                            <a:schemeClr val="dk1"/>
                          </a:solidFill>
                          <a:latin typeface="Microsoft JhengHei"/>
                          <a:ea typeface="Microsoft JhengHei"/>
                          <a:cs typeface="Microsoft JhengHei"/>
                          <a:sym typeface="Microsoft JhengHei"/>
                        </a:rPr>
                        <a:t>第1碼</a:t>
                      </a:r>
                      <a:endParaRPr b="1" dirty="0"/>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tc hMerge="1">
                  <a:txBody>
                    <a:bodyPr/>
                    <a:lstStyle/>
                    <a:p>
                      <a:endParaRPr lang="zh-TW"/>
                    </a:p>
                  </a:txBody>
                  <a:tcPr/>
                </a:tc>
                <a:tc>
                  <a:txBody>
                    <a:bodyPr/>
                    <a:lstStyle/>
                    <a:p>
                      <a:pPr marL="0" marR="0" lvl="0" indent="0" algn="ctr" rtl="0">
                        <a:lnSpc>
                          <a:spcPct val="110000"/>
                        </a:lnSpc>
                        <a:spcBef>
                          <a:spcPts val="0"/>
                        </a:spcBef>
                        <a:spcAft>
                          <a:spcPts val="0"/>
                        </a:spcAft>
                        <a:buNone/>
                      </a:pPr>
                      <a:r>
                        <a:rPr lang="zh-TW" sz="1600" b="1" i="0" u="none" strike="noStrike" cap="none">
                          <a:solidFill>
                            <a:schemeClr val="dk1"/>
                          </a:solidFill>
                          <a:latin typeface="Microsoft JhengHei"/>
                          <a:ea typeface="Microsoft JhengHei"/>
                          <a:cs typeface="Microsoft JhengHei"/>
                          <a:sym typeface="Microsoft JhengHei"/>
                        </a:rPr>
                        <a:t>第2碼</a:t>
                      </a:r>
                      <a:endParaRPr b="1"/>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tc>
                  <a:txBody>
                    <a:bodyPr/>
                    <a:lstStyle/>
                    <a:p>
                      <a:pPr marL="0" marR="0" lvl="0" indent="0" algn="ctr" rtl="0">
                        <a:lnSpc>
                          <a:spcPct val="110000"/>
                        </a:lnSpc>
                        <a:spcBef>
                          <a:spcPts val="0"/>
                        </a:spcBef>
                        <a:spcAft>
                          <a:spcPts val="0"/>
                        </a:spcAft>
                        <a:buNone/>
                      </a:pPr>
                      <a:r>
                        <a:rPr lang="zh-TW" sz="1600" b="1" i="0" u="none" strike="noStrike" cap="none">
                          <a:solidFill>
                            <a:schemeClr val="dk1"/>
                          </a:solidFill>
                          <a:latin typeface="Microsoft JhengHei"/>
                          <a:ea typeface="Microsoft JhengHei"/>
                          <a:cs typeface="Microsoft JhengHei"/>
                          <a:sym typeface="Microsoft JhengHei"/>
                        </a:rPr>
                        <a:t>第3碼</a:t>
                      </a:r>
                      <a:endParaRPr b="1"/>
                    </a:p>
                  </a:txBody>
                  <a:tcPr marL="0" marR="0" marT="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extLst>
                  <a:ext uri="{0D108BD9-81ED-4DB2-BD59-A6C34878D82A}">
                    <a16:rowId xmlns:a16="http://schemas.microsoft.com/office/drawing/2014/main" val="10000"/>
                  </a:ext>
                </a:extLst>
              </a:tr>
              <a:tr h="655949">
                <a:tc>
                  <a:txBody>
                    <a:bodyPr/>
                    <a:lstStyle/>
                    <a:p>
                      <a:pPr marL="0" marR="0" lvl="0" indent="0" algn="ctr" rtl="0">
                        <a:lnSpc>
                          <a:spcPct val="110000"/>
                        </a:lnSpc>
                        <a:spcBef>
                          <a:spcPts val="0"/>
                        </a:spcBef>
                        <a:spcAft>
                          <a:spcPts val="0"/>
                        </a:spcAft>
                        <a:buNone/>
                      </a:pPr>
                      <a:r>
                        <a:rPr lang="zh-TW" sz="2400" b="1" i="0" u="none" strike="noStrike" cap="none" dirty="0">
                          <a:solidFill>
                            <a:srgbClr val="FF3D1C"/>
                          </a:solidFill>
                          <a:latin typeface="Microsoft JhengHei"/>
                          <a:ea typeface="Microsoft JhengHei"/>
                          <a:cs typeface="Microsoft JhengHei"/>
                          <a:sym typeface="Microsoft JhengHei"/>
                        </a:rPr>
                        <a:t>意義</a:t>
                      </a:r>
                      <a:endParaRPr sz="2400" b="1" i="0" u="none" strike="noStrike" cap="none" dirty="0">
                        <a:solidFill>
                          <a:srgbClr val="FF3D1C"/>
                        </a:solidFill>
                        <a:latin typeface="Microsoft JhengHei"/>
                        <a:ea typeface="Microsoft JhengHei"/>
                        <a:cs typeface="Microsoft JhengHei"/>
                        <a:sym typeface="Microsoft JhengHei"/>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tc gridSpan="2">
                  <a:txBody>
                    <a:bodyPr/>
                    <a:lstStyle/>
                    <a:p>
                      <a:pPr marL="177800" marR="0" lvl="0" indent="-177800" algn="ctr" rtl="0">
                        <a:lnSpc>
                          <a:spcPct val="110000"/>
                        </a:lnSpc>
                        <a:spcBef>
                          <a:spcPts val="0"/>
                        </a:spcBef>
                        <a:spcAft>
                          <a:spcPts val="0"/>
                        </a:spcAft>
                        <a:buNone/>
                      </a:pPr>
                      <a:r>
                        <a:rPr lang="zh-TW" sz="1600" b="1" i="0" u="none" strike="noStrike" cap="none" dirty="0">
                          <a:solidFill>
                            <a:schemeClr val="dk1"/>
                          </a:solidFill>
                          <a:latin typeface="Microsoft JhengHei"/>
                          <a:ea typeface="Microsoft JhengHei"/>
                          <a:cs typeface="Microsoft JhengHei"/>
                          <a:sym typeface="Microsoft JhengHei"/>
                        </a:rPr>
                        <a:t>藝術才能(含資優)類別及學習階段</a:t>
                      </a:r>
                      <a:endParaRPr sz="1600" b="1" i="0" u="none" strike="noStrike" cap="none" dirty="0">
                        <a:solidFill>
                          <a:schemeClr val="dk1"/>
                        </a:solidFill>
                        <a:latin typeface="Microsoft JhengHei"/>
                        <a:ea typeface="Microsoft JhengHei"/>
                        <a:cs typeface="Microsoft JhengHei"/>
                        <a:sym typeface="Microsoft JhengHei"/>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BAAF"/>
                    </a:solidFill>
                  </a:tcPr>
                </a:tc>
                <a:tc hMerge="1">
                  <a:txBody>
                    <a:bodyPr/>
                    <a:lstStyle/>
                    <a:p>
                      <a:endParaRPr lang="zh-TW"/>
                    </a:p>
                  </a:txBody>
                  <a:tcPr/>
                </a:tc>
                <a:tc>
                  <a:txBody>
                    <a:bodyPr/>
                    <a:lstStyle/>
                    <a:p>
                      <a:pPr marL="208279" marR="97561" lvl="0" indent="0" algn="ctr" rtl="0">
                        <a:lnSpc>
                          <a:spcPct val="110000"/>
                        </a:lnSpc>
                        <a:spcBef>
                          <a:spcPts val="0"/>
                        </a:spcBef>
                        <a:spcAft>
                          <a:spcPts val="0"/>
                        </a:spcAft>
                        <a:buNone/>
                      </a:pPr>
                      <a:r>
                        <a:rPr lang="zh-TW" sz="1600" b="1" i="0" u="none" strike="noStrike" cap="none" dirty="0">
                          <a:solidFill>
                            <a:schemeClr val="dk1"/>
                          </a:solidFill>
                          <a:latin typeface="Microsoft JhengHei"/>
                          <a:ea typeface="Microsoft JhengHei"/>
                          <a:cs typeface="Microsoft JhengHei"/>
                          <a:sym typeface="Microsoft JhengHei"/>
                        </a:rPr>
                        <a:t>學習構面及學習表現</a:t>
                      </a:r>
                      <a:endParaRPr sz="1600" b="1" i="0" u="none" strike="noStrike" cap="none" dirty="0">
                        <a:solidFill>
                          <a:schemeClr val="dk1"/>
                        </a:solidFill>
                        <a:latin typeface="Microsoft JhengHei"/>
                        <a:ea typeface="Microsoft JhengHei"/>
                        <a:cs typeface="Microsoft JhengHei"/>
                        <a:sym typeface="Microsoft JhengHei"/>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BAAF"/>
                    </a:solidFill>
                  </a:tcPr>
                </a:tc>
                <a:tc>
                  <a:txBody>
                    <a:bodyPr/>
                    <a:lstStyle/>
                    <a:p>
                      <a:pPr marL="101600" marR="70375" lvl="0" indent="0" algn="ctr" rtl="0">
                        <a:lnSpc>
                          <a:spcPct val="110000"/>
                        </a:lnSpc>
                        <a:spcBef>
                          <a:spcPts val="0"/>
                        </a:spcBef>
                        <a:spcAft>
                          <a:spcPts val="0"/>
                        </a:spcAft>
                        <a:buNone/>
                      </a:pPr>
                      <a:r>
                        <a:rPr lang="zh-TW" sz="1600" b="1" i="0" u="none" strike="noStrike" cap="none" dirty="0">
                          <a:solidFill>
                            <a:schemeClr val="dk1"/>
                          </a:solidFill>
                          <a:latin typeface="Microsoft JhengHei"/>
                          <a:ea typeface="Microsoft JhengHei"/>
                          <a:cs typeface="Microsoft JhengHei"/>
                          <a:sym typeface="Microsoft JhengHei"/>
                        </a:rPr>
                        <a:t>學習</a:t>
                      </a:r>
                      <a:endParaRPr sz="1600" b="1" i="0" u="none" strike="noStrike" cap="none" dirty="0">
                        <a:solidFill>
                          <a:schemeClr val="dk1"/>
                        </a:solidFill>
                        <a:latin typeface="Microsoft JhengHei"/>
                        <a:ea typeface="Microsoft JhengHei"/>
                        <a:cs typeface="Microsoft JhengHei"/>
                        <a:sym typeface="Microsoft JhengHei"/>
                      </a:endParaRPr>
                    </a:p>
                    <a:p>
                      <a:pPr marL="101600" marR="70375" lvl="0" indent="0" algn="ctr" rtl="0">
                        <a:lnSpc>
                          <a:spcPct val="110000"/>
                        </a:lnSpc>
                        <a:spcBef>
                          <a:spcPts val="0"/>
                        </a:spcBef>
                        <a:spcAft>
                          <a:spcPts val="0"/>
                        </a:spcAft>
                        <a:buNone/>
                      </a:pPr>
                      <a:r>
                        <a:rPr lang="zh-TW" sz="1600" b="1" i="0" u="none" strike="noStrike" cap="none" dirty="0">
                          <a:solidFill>
                            <a:schemeClr val="dk1"/>
                          </a:solidFill>
                          <a:latin typeface="Microsoft JhengHei"/>
                          <a:ea typeface="Microsoft JhengHei"/>
                          <a:cs typeface="Microsoft JhengHei"/>
                          <a:sym typeface="Microsoft JhengHei"/>
                        </a:rPr>
                        <a:t>內容</a:t>
                      </a:r>
                      <a:endParaRPr sz="1600" b="1" i="0" u="none" strike="noStrike" cap="none" dirty="0">
                        <a:solidFill>
                          <a:schemeClr val="dk1"/>
                        </a:solidFill>
                        <a:latin typeface="Microsoft JhengHei"/>
                        <a:ea typeface="Microsoft JhengHei"/>
                        <a:cs typeface="Microsoft JhengHei"/>
                        <a:sym typeface="Microsoft JhengHei"/>
                      </a:endParaRPr>
                    </a:p>
                  </a:txBody>
                  <a:tcPr marL="0" marR="0" marT="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BAAF"/>
                    </a:solidFill>
                  </a:tcPr>
                </a:tc>
                <a:extLst>
                  <a:ext uri="{0D108BD9-81ED-4DB2-BD59-A6C34878D82A}">
                    <a16:rowId xmlns:a16="http://schemas.microsoft.com/office/drawing/2014/main" val="10001"/>
                  </a:ext>
                </a:extLst>
              </a:tr>
              <a:tr h="1214971">
                <a:tc>
                  <a:txBody>
                    <a:bodyPr/>
                    <a:lstStyle/>
                    <a:p>
                      <a:pPr marL="0" marR="0" lvl="0" indent="0" algn="ctr" rtl="0">
                        <a:lnSpc>
                          <a:spcPct val="110000"/>
                        </a:lnSpc>
                        <a:spcBef>
                          <a:spcPts val="0"/>
                        </a:spcBef>
                        <a:spcAft>
                          <a:spcPts val="0"/>
                        </a:spcAft>
                        <a:buNone/>
                      </a:pPr>
                      <a:r>
                        <a:rPr lang="zh-TW" sz="2400" b="1" i="0" u="none" strike="noStrike" cap="none" dirty="0">
                          <a:solidFill>
                            <a:srgbClr val="FF3D1C"/>
                          </a:solidFill>
                          <a:latin typeface="Microsoft JhengHei"/>
                          <a:ea typeface="Microsoft JhengHei"/>
                          <a:cs typeface="Microsoft JhengHei"/>
                          <a:sym typeface="Microsoft JhengHei"/>
                        </a:rPr>
                        <a:t>代號</a:t>
                      </a:r>
                      <a:endParaRPr sz="2400" b="1" i="0" u="none" strike="noStrike" cap="none" dirty="0">
                        <a:solidFill>
                          <a:srgbClr val="FF3D1C"/>
                        </a:solidFill>
                        <a:latin typeface="Microsoft JhengHei"/>
                        <a:ea typeface="Microsoft JhengHei"/>
                        <a:cs typeface="Microsoft JhengHei"/>
                        <a:sym typeface="Microsoft JhengHe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C4A660"/>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BAAF"/>
                    </a:solidFill>
                  </a:tcPr>
                </a:tc>
                <a:tc gridSpan="2">
                  <a:txBody>
                    <a:bodyPr/>
                    <a:lstStyle/>
                    <a:p>
                      <a:pPr marL="0" marR="0" lvl="0" indent="0" algn="ctr" rtl="0">
                        <a:lnSpc>
                          <a:spcPct val="110000"/>
                        </a:lnSpc>
                        <a:spcBef>
                          <a:spcPts val="0"/>
                        </a:spcBef>
                        <a:spcAft>
                          <a:spcPts val="0"/>
                        </a:spcAft>
                        <a:buNone/>
                      </a:pPr>
                      <a:r>
                        <a:rPr lang="zh-TW" sz="1800" b="0" i="0" u="none" strike="noStrike" cap="none" dirty="0">
                          <a:solidFill>
                            <a:schemeClr val="dk1"/>
                          </a:solidFill>
                          <a:latin typeface="Microsoft JhengHei"/>
                          <a:ea typeface="Microsoft JhengHei"/>
                          <a:cs typeface="Microsoft JhengHei"/>
                          <a:sym typeface="Microsoft JhengHei"/>
                        </a:rPr>
                        <a:t>舞才Ⅱ/舞才Ⅲ/舞才IV/舞</a:t>
                      </a:r>
                      <a:r>
                        <a:rPr lang="zh-TW" altLang="zh-TW" sz="1800" b="0" i="0" u="none" strike="noStrike" cap="none" dirty="0">
                          <a:solidFill>
                            <a:schemeClr val="dk1"/>
                          </a:solidFill>
                          <a:latin typeface="Microsoft JhengHei"/>
                          <a:ea typeface="Microsoft JhengHei"/>
                          <a:cs typeface="Microsoft JhengHei"/>
                          <a:sym typeface="Microsoft JhengHei"/>
                        </a:rPr>
                        <a:t>V</a:t>
                      </a:r>
                      <a:endParaRPr sz="1800" b="0" i="0" u="none" strike="noStrike" cap="none" dirty="0">
                        <a:solidFill>
                          <a:schemeClr val="dk1"/>
                        </a:solidFill>
                        <a:latin typeface="Microsoft JhengHei"/>
                        <a:ea typeface="Microsoft JhengHei"/>
                        <a:cs typeface="Microsoft JhengHei"/>
                        <a:sym typeface="Microsoft JhengHei"/>
                      </a:endParaRPr>
                    </a:p>
                  </a:txBody>
                  <a:tcPr marL="0" marR="0" marT="0" marB="0" anchor="ctr">
                    <a:lnL w="9525" cap="flat" cmpd="sng">
                      <a:solidFill>
                        <a:srgbClr val="C4A660"/>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E7E4"/>
                    </a:solidFill>
                  </a:tcPr>
                </a:tc>
                <a:tc hMerge="1">
                  <a:txBody>
                    <a:bodyPr/>
                    <a:lstStyle/>
                    <a:p>
                      <a:endParaRPr lang="zh-TW"/>
                    </a:p>
                  </a:txBody>
                  <a:tcPr/>
                </a:tc>
                <a:tc>
                  <a:txBody>
                    <a:bodyPr/>
                    <a:lstStyle/>
                    <a:p>
                      <a:pPr marL="88900" marR="223604" lvl="0" indent="0" algn="l" rtl="0">
                        <a:lnSpc>
                          <a:spcPct val="110000"/>
                        </a:lnSpc>
                        <a:spcBef>
                          <a:spcPts val="0"/>
                        </a:spcBef>
                        <a:spcAft>
                          <a:spcPts val="0"/>
                        </a:spcAft>
                        <a:buNone/>
                      </a:pPr>
                      <a:r>
                        <a:rPr lang="zh-TW" sz="1800" b="0" i="0" u="none" strike="noStrike" cap="none">
                          <a:solidFill>
                            <a:schemeClr val="dk1"/>
                          </a:solidFill>
                          <a:latin typeface="Microsoft JhengHei"/>
                          <a:ea typeface="Microsoft JhengHei"/>
                          <a:cs typeface="Microsoft JhengHei"/>
                          <a:sym typeface="Microsoft JhengHei"/>
                        </a:rPr>
                        <a:t>P1,P2,...；K1,K2,... ；C1,C2,...；LI,L2,... ；S1,S2,...。</a:t>
                      </a:r>
                      <a:endParaRPr/>
                    </a:p>
                  </a:txBody>
                  <a:tcPr marL="0" marR="0" marT="0" marB="0" anchor="ctr">
                    <a:lnL w="12700" cap="flat" cmpd="sng">
                      <a:solidFill>
                        <a:srgbClr val="C00000"/>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E7E4"/>
                    </a:solidFill>
                  </a:tcPr>
                </a:tc>
                <a:tc>
                  <a:txBody>
                    <a:bodyPr/>
                    <a:lstStyle/>
                    <a:p>
                      <a:pPr marL="101600" marR="70375" lvl="0" indent="0" algn="ctr" rtl="0">
                        <a:lnSpc>
                          <a:spcPct val="110000"/>
                        </a:lnSpc>
                        <a:spcBef>
                          <a:spcPts val="0"/>
                        </a:spcBef>
                        <a:spcAft>
                          <a:spcPts val="0"/>
                        </a:spcAft>
                        <a:buNone/>
                      </a:pPr>
                      <a:r>
                        <a:rPr lang="zh-TW" sz="1800" b="0" i="0" u="none" strike="noStrike" cap="none">
                          <a:solidFill>
                            <a:schemeClr val="dk1"/>
                          </a:solidFill>
                          <a:latin typeface="Microsoft JhengHei"/>
                          <a:ea typeface="Microsoft JhengHei"/>
                          <a:cs typeface="Microsoft JhengHei"/>
                          <a:sym typeface="Microsoft JhengHei"/>
                        </a:rPr>
                        <a:t>1,2,3,...</a:t>
                      </a:r>
                      <a:endParaRPr/>
                    </a:p>
                  </a:txBody>
                  <a:tcPr marL="0" marR="0" marT="0" marB="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E7E4"/>
                    </a:solidFill>
                  </a:tcPr>
                </a:tc>
                <a:extLst>
                  <a:ext uri="{0D108BD9-81ED-4DB2-BD59-A6C34878D82A}">
                    <a16:rowId xmlns:a16="http://schemas.microsoft.com/office/drawing/2014/main" val="10002"/>
                  </a:ext>
                </a:extLst>
              </a:tr>
              <a:tr h="3168351">
                <a:tc>
                  <a:txBody>
                    <a:bodyPr/>
                    <a:lstStyle/>
                    <a:p>
                      <a:pPr marL="0" marR="0" lvl="0" indent="0" algn="ctr" rtl="0">
                        <a:lnSpc>
                          <a:spcPct val="110000"/>
                        </a:lnSpc>
                        <a:spcBef>
                          <a:spcPts val="0"/>
                        </a:spcBef>
                        <a:spcAft>
                          <a:spcPts val="0"/>
                        </a:spcAft>
                        <a:buNone/>
                      </a:pPr>
                      <a:r>
                        <a:rPr lang="zh-TW" sz="2400" b="1" i="0" u="none" strike="noStrike" cap="none" dirty="0">
                          <a:solidFill>
                            <a:srgbClr val="FF3D1C"/>
                          </a:solidFill>
                          <a:latin typeface="Microsoft JhengHei"/>
                          <a:ea typeface="Microsoft JhengHei"/>
                          <a:cs typeface="Microsoft JhengHei"/>
                          <a:sym typeface="Microsoft JhengHei"/>
                        </a:rPr>
                        <a:t>說明</a:t>
                      </a:r>
                      <a:endParaRPr sz="2400" b="1" i="0" u="none" strike="noStrike" cap="none" dirty="0">
                        <a:solidFill>
                          <a:srgbClr val="FF3D1C"/>
                        </a:solidFill>
                        <a:latin typeface="Microsoft JhengHei"/>
                        <a:ea typeface="Microsoft JhengHei"/>
                        <a:cs typeface="Microsoft JhengHei"/>
                        <a:sym typeface="Microsoft JhengHe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C4A660"/>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BAAF"/>
                    </a:solidFill>
                  </a:tcPr>
                </a:tc>
                <a:tc>
                  <a:txBody>
                    <a:bodyPr/>
                    <a:lstStyle/>
                    <a:p>
                      <a:pPr marL="177800" marR="0" lvl="0" indent="-177800" algn="ctr" rtl="0">
                        <a:lnSpc>
                          <a:spcPct val="110000"/>
                        </a:lnSpc>
                        <a:spcBef>
                          <a:spcPts val="0"/>
                        </a:spcBef>
                        <a:spcAft>
                          <a:spcPts val="0"/>
                        </a:spcAft>
                        <a:buClr>
                          <a:schemeClr val="dk1"/>
                        </a:buClr>
                        <a:buSzPts val="1800"/>
                        <a:buFont typeface="Arial"/>
                        <a:buNone/>
                      </a:pPr>
                      <a:br>
                        <a:rPr lang="zh-TW" sz="1800" b="0" i="0" u="none" strike="noStrike" cap="none">
                          <a:solidFill>
                            <a:schemeClr val="dk1"/>
                          </a:solidFill>
                          <a:latin typeface="Microsoft JhengHei"/>
                          <a:ea typeface="Microsoft JhengHei"/>
                          <a:cs typeface="Microsoft JhengHei"/>
                          <a:sym typeface="Microsoft JhengHei"/>
                        </a:rPr>
                      </a:br>
                      <a:r>
                        <a:rPr lang="zh-TW" sz="1800" b="0" i="0" u="none" strike="noStrike" cap="none">
                          <a:solidFill>
                            <a:schemeClr val="dk1"/>
                          </a:solidFill>
                          <a:latin typeface="Microsoft JhengHei"/>
                          <a:ea typeface="Microsoft JhengHei"/>
                          <a:cs typeface="Microsoft JhengHei"/>
                          <a:sym typeface="Microsoft JhengHei"/>
                        </a:rPr>
                        <a:t>舞オ-舞蹈才能</a:t>
                      </a:r>
                      <a:br>
                        <a:rPr lang="zh-TW" sz="1800" b="0" i="0" u="none" strike="noStrike" cap="none">
                          <a:solidFill>
                            <a:schemeClr val="dk1"/>
                          </a:solidFill>
                          <a:latin typeface="Microsoft JhengHei"/>
                          <a:ea typeface="Microsoft JhengHei"/>
                          <a:cs typeface="Microsoft JhengHei"/>
                          <a:sym typeface="Microsoft JhengHei"/>
                        </a:rPr>
                      </a:br>
                      <a:endParaRPr sz="1800" b="0" i="0" u="none" strike="noStrike" cap="none">
                        <a:solidFill>
                          <a:schemeClr val="dk1"/>
                        </a:solidFill>
                        <a:latin typeface="Microsoft JhengHei"/>
                        <a:ea typeface="Microsoft JhengHei"/>
                        <a:cs typeface="Microsoft JhengHei"/>
                        <a:sym typeface="Microsoft JhengHei"/>
                      </a:endParaRPr>
                    </a:p>
                  </a:txBody>
                  <a:tcPr marL="0" marR="0" marT="0" marB="0" anchor="ctr">
                    <a:lnL w="9525" cap="flat" cmpd="sng">
                      <a:solidFill>
                        <a:srgbClr val="C4A660"/>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7E4"/>
                    </a:solidFill>
                  </a:tcPr>
                </a:tc>
                <a:tc>
                  <a:txBody>
                    <a:bodyPr/>
                    <a:lstStyle/>
                    <a:p>
                      <a:pPr marL="0" marR="0" lvl="0" indent="0" algn="ctr" rtl="0">
                        <a:lnSpc>
                          <a:spcPct val="110000"/>
                        </a:lnSpc>
                        <a:spcBef>
                          <a:spcPts val="0"/>
                        </a:spcBef>
                        <a:spcAft>
                          <a:spcPts val="0"/>
                        </a:spcAft>
                        <a:buClr>
                          <a:schemeClr val="dk1"/>
                        </a:buClr>
                        <a:buSzPts val="1800"/>
                        <a:buFont typeface="Arial"/>
                        <a:buNone/>
                      </a:pPr>
                      <a:r>
                        <a:rPr lang="zh-TW" sz="1800" b="0" i="0" u="none" strike="noStrike" cap="none" dirty="0">
                          <a:solidFill>
                            <a:schemeClr val="dk1"/>
                          </a:solidFill>
                          <a:latin typeface="Microsoft JhengHei"/>
                          <a:ea typeface="Microsoft JhengHei"/>
                          <a:cs typeface="Microsoft JhengHei"/>
                          <a:sym typeface="Microsoft JhengHei"/>
                        </a:rPr>
                        <a:t>羅馬數字</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Ⅱ〜V</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依序為</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第二至第五</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學習階段</a:t>
                      </a:r>
                      <a:endParaRPr dirty="0"/>
                    </a:p>
                  </a:txBody>
                  <a:tcPr marL="0" marR="0" marT="0" marB="0" anchor="ctr">
                    <a:lnL w="12700" cap="flat" cmpd="sng">
                      <a:solidFill>
                        <a:srgbClr val="C00000"/>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7E4"/>
                    </a:solidFill>
                  </a:tcPr>
                </a:tc>
                <a:tc>
                  <a:txBody>
                    <a:bodyPr/>
                    <a:lstStyle/>
                    <a:p>
                      <a:pPr marL="87313" marR="97561" lvl="0" indent="0" algn="l" rtl="0">
                        <a:lnSpc>
                          <a:spcPct val="110000"/>
                        </a:lnSpc>
                        <a:spcBef>
                          <a:spcPts val="0"/>
                        </a:spcBef>
                        <a:spcAft>
                          <a:spcPts val="0"/>
                        </a:spcAft>
                        <a:buClr>
                          <a:schemeClr val="dk1"/>
                        </a:buClr>
                        <a:buSzPts val="1300"/>
                        <a:buFont typeface="Microsoft JhengHei"/>
                        <a:buNone/>
                      </a:pPr>
                      <a:r>
                        <a:rPr lang="zh-TW" sz="1800" b="1" i="0" u="none" strike="noStrike" cap="none" dirty="0">
                          <a:solidFill>
                            <a:srgbClr val="002060"/>
                          </a:solidFill>
                          <a:latin typeface="Microsoft JhengHei"/>
                          <a:ea typeface="Microsoft JhengHei"/>
                          <a:cs typeface="Microsoft JhengHei"/>
                          <a:sym typeface="Microsoft JhengHei"/>
                        </a:rPr>
                        <a:t>學習構面(藝才)：</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創作與展演(P/ Performance)；</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知識與概念(K/ Knowledge)；</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藝術與文化(C/ Culture)；</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藝術與生活(L/ Life)</a:t>
                      </a:r>
                      <a:br>
                        <a:rPr lang="zh-TW" sz="1800" b="0" i="0" u="none" strike="noStrike" cap="none" dirty="0">
                          <a:solidFill>
                            <a:schemeClr val="dk1"/>
                          </a:solidFill>
                          <a:latin typeface="Microsoft JhengHei"/>
                          <a:ea typeface="Microsoft JhengHei"/>
                          <a:cs typeface="Microsoft JhengHei"/>
                          <a:sym typeface="Microsoft JhengHei"/>
                        </a:rPr>
                      </a:br>
                      <a:r>
                        <a:rPr lang="zh-TW" sz="1800" b="0" i="0" u="none" strike="noStrike" cap="none" dirty="0">
                          <a:solidFill>
                            <a:schemeClr val="dk1"/>
                          </a:solidFill>
                          <a:latin typeface="Microsoft JhengHei"/>
                          <a:ea typeface="Microsoft JhengHei"/>
                          <a:cs typeface="Microsoft JhengHei"/>
                          <a:sym typeface="Microsoft JhengHei"/>
                        </a:rPr>
                        <a:t>藝術專題(S/ Specific issue or</a:t>
                      </a:r>
                      <a:endParaRPr dirty="0"/>
                    </a:p>
                    <a:p>
                      <a:pPr marL="87313" marR="97561" lvl="0" indent="0" algn="l" rtl="0">
                        <a:lnSpc>
                          <a:spcPct val="110000"/>
                        </a:lnSpc>
                        <a:spcBef>
                          <a:spcPts val="0"/>
                        </a:spcBef>
                        <a:spcAft>
                          <a:spcPts val="0"/>
                        </a:spcAft>
                        <a:buClr>
                          <a:schemeClr val="dk1"/>
                        </a:buClr>
                        <a:buSzPts val="1300"/>
                        <a:buFont typeface="Microsoft JhengHei"/>
                        <a:buNone/>
                      </a:pPr>
                      <a:r>
                        <a:rPr lang="zh-TW" sz="1800" b="0" i="0" u="none" strike="noStrike" cap="none" dirty="0">
                          <a:solidFill>
                            <a:schemeClr val="dk1"/>
                          </a:solidFill>
                          <a:latin typeface="Microsoft JhengHei"/>
                          <a:ea typeface="Microsoft JhengHei"/>
                          <a:cs typeface="Microsoft JhengHei"/>
                          <a:sym typeface="Microsoft JhengHei"/>
                        </a:rPr>
                        <a:t>                       project)。</a:t>
                      </a:r>
                      <a:br>
                        <a:rPr lang="zh-TW" sz="1800" b="0" i="0" u="none" strike="noStrike" cap="none" dirty="0">
                          <a:solidFill>
                            <a:schemeClr val="dk1"/>
                          </a:solidFill>
                          <a:latin typeface="Microsoft JhengHei"/>
                          <a:ea typeface="Microsoft JhengHei"/>
                          <a:cs typeface="Microsoft JhengHei"/>
                          <a:sym typeface="Microsoft JhengHei"/>
                        </a:rPr>
                      </a:br>
                      <a:r>
                        <a:rPr lang="zh-TW" sz="1800" b="1" i="0" u="none" strike="noStrike" cap="none" dirty="0">
                          <a:solidFill>
                            <a:srgbClr val="002060"/>
                          </a:solidFill>
                          <a:latin typeface="Microsoft JhengHei"/>
                          <a:ea typeface="Microsoft JhengHei"/>
                          <a:cs typeface="Microsoft JhengHei"/>
                          <a:sym typeface="Microsoft JhengHei"/>
                        </a:rPr>
                        <a:t>阿拉伯數字依序為學習表現之流水號。</a:t>
                      </a:r>
                      <a:endParaRPr b="1" dirty="0">
                        <a:solidFill>
                          <a:srgbClr val="002060"/>
                        </a:solidFill>
                      </a:endParaRPr>
                    </a:p>
                  </a:txBody>
                  <a:tcPr marL="0" marR="0" marT="0" marB="0" anchor="ctr">
                    <a:lnL w="12700" cap="flat" cmpd="sng">
                      <a:solidFill>
                        <a:srgbClr val="C00000"/>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7E4"/>
                    </a:solidFill>
                  </a:tcPr>
                </a:tc>
                <a:tc>
                  <a:txBody>
                    <a:bodyPr/>
                    <a:lstStyle/>
                    <a:p>
                      <a:pPr marL="101600" marR="70375" lvl="0" indent="0" algn="ctr" rtl="0">
                        <a:lnSpc>
                          <a:spcPct val="110000"/>
                        </a:lnSpc>
                        <a:spcBef>
                          <a:spcPts val="0"/>
                        </a:spcBef>
                        <a:spcAft>
                          <a:spcPts val="0"/>
                        </a:spcAft>
                        <a:buClr>
                          <a:schemeClr val="dk1"/>
                        </a:buClr>
                        <a:buSzPts val="1800"/>
                        <a:buFont typeface="Arial"/>
                        <a:buNone/>
                      </a:pPr>
                      <a:r>
                        <a:rPr lang="zh-TW" sz="1800" b="0" i="0" u="none" strike="noStrike" cap="none" dirty="0">
                          <a:solidFill>
                            <a:schemeClr val="dk1"/>
                          </a:solidFill>
                          <a:latin typeface="Microsoft JhengHei"/>
                          <a:ea typeface="Microsoft JhengHei"/>
                          <a:cs typeface="Microsoft JhengHei"/>
                          <a:sym typeface="Microsoft JhengHei"/>
                        </a:rPr>
                        <a:t>流水號</a:t>
                      </a:r>
                      <a:endParaRPr dirty="0"/>
                    </a:p>
                    <a:p>
                      <a:pPr marL="101600" marR="70375" lvl="0" indent="0" algn="ctr" rtl="0">
                        <a:lnSpc>
                          <a:spcPct val="110000"/>
                        </a:lnSpc>
                        <a:spcBef>
                          <a:spcPts val="0"/>
                        </a:spcBef>
                        <a:spcAft>
                          <a:spcPts val="0"/>
                        </a:spcAft>
                        <a:buNone/>
                      </a:pPr>
                      <a:endParaRPr sz="1800" b="0" i="0" u="none" strike="noStrike" cap="none" dirty="0">
                        <a:solidFill>
                          <a:schemeClr val="dk1"/>
                        </a:solidFill>
                        <a:latin typeface="Microsoft JhengHei"/>
                        <a:ea typeface="Microsoft JhengHei"/>
                        <a:cs typeface="Microsoft JhengHei"/>
                        <a:sym typeface="Microsoft JhengHei"/>
                      </a:endParaRPr>
                    </a:p>
                  </a:txBody>
                  <a:tcPr marL="0" marR="0" marT="0" marB="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7E4"/>
                    </a:solidFill>
                  </a:tcPr>
                </a:tc>
                <a:extLst>
                  <a:ext uri="{0D108BD9-81ED-4DB2-BD59-A6C34878D82A}">
                    <a16:rowId xmlns:a16="http://schemas.microsoft.com/office/drawing/2014/main" val="10003"/>
                  </a:ext>
                </a:extLst>
              </a:tr>
            </a:tbl>
          </a:graphicData>
        </a:graphic>
      </p:graphicFrame>
      <p:sp>
        <p:nvSpPr>
          <p:cNvPr id="1847" name="Google Shape;1847;p4"/>
          <p:cNvSpPr txBox="1"/>
          <p:nvPr/>
        </p:nvSpPr>
        <p:spPr>
          <a:xfrm>
            <a:off x="1740754" y="104917"/>
            <a:ext cx="8972639" cy="71908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zh-TW" sz="2800" b="1">
                <a:solidFill>
                  <a:srgbClr val="30475F"/>
                </a:solidFill>
                <a:latin typeface="Microsoft JhengHei"/>
                <a:ea typeface="Microsoft JhengHei"/>
                <a:cs typeface="Microsoft JhengHei"/>
                <a:sym typeface="Microsoft JhengHei"/>
              </a:rPr>
              <a:t>藝術才能/藝術才能資賦優異 專長領域學習重點編碼說明</a:t>
            </a:r>
            <a:endParaRPr sz="2800" b="1">
              <a:solidFill>
                <a:srgbClr val="30475F"/>
              </a:solidFill>
              <a:latin typeface="Microsoft JhengHei"/>
              <a:ea typeface="Microsoft JhengHei"/>
              <a:cs typeface="Microsoft JhengHei"/>
              <a:sym typeface="Microsoft JhengHei"/>
            </a:endParaRPr>
          </a:p>
        </p:txBody>
      </p:sp>
      <p:grpSp>
        <p:nvGrpSpPr>
          <p:cNvPr id="1848" name="Google Shape;1848;p4"/>
          <p:cNvGrpSpPr/>
          <p:nvPr/>
        </p:nvGrpSpPr>
        <p:grpSpPr>
          <a:xfrm rot="5400000">
            <a:off x="6124208" y="-2300066"/>
            <a:ext cx="147668" cy="6185967"/>
            <a:chOff x="1961800" y="3022425"/>
            <a:chExt cx="60750" cy="316725"/>
          </a:xfrm>
        </p:grpSpPr>
        <p:sp>
          <p:nvSpPr>
            <p:cNvPr id="1849" name="Google Shape;1849;p4"/>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rgbClr val="3666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0" name="Google Shape;1850;p4"/>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1" name="Google Shape;1851;p4"/>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2" name="Google Shape;1852;p4"/>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3" name="Google Shape;1853;p4"/>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4" name="Google Shape;1854;p4"/>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5" name="Google Shape;1855;p4"/>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6" name="Google Shape;1856;p4"/>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7" name="Google Shape;1857;p4"/>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8" name="Google Shape;1858;p4"/>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59" name="Google Shape;1859;p4"/>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60" name="Google Shape;1860;p4"/>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
          <p:cNvSpPr/>
          <p:nvPr/>
        </p:nvSpPr>
        <p:spPr>
          <a:xfrm>
            <a:off x="7483668" y="5381495"/>
            <a:ext cx="2505142" cy="984907"/>
          </a:xfrm>
          <a:prstGeom prst="rightArrow">
            <a:avLst>
              <a:gd name="adj1" fmla="val 98922"/>
              <a:gd name="adj2" fmla="val 47317"/>
            </a:avLst>
          </a:prstGeom>
          <a:solidFill>
            <a:srgbClr val="88C0AC"/>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67" name="Google Shape;1867;p5"/>
          <p:cNvSpPr/>
          <p:nvPr/>
        </p:nvSpPr>
        <p:spPr>
          <a:xfrm>
            <a:off x="5649265" y="5381496"/>
            <a:ext cx="2380890" cy="984907"/>
          </a:xfrm>
          <a:prstGeom prst="rightArrow">
            <a:avLst>
              <a:gd name="adj1" fmla="val 98922"/>
              <a:gd name="adj2" fmla="val 47317"/>
            </a:avLst>
          </a:prstGeom>
          <a:solidFill>
            <a:srgbClr val="B0D4C7"/>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68" name="Google Shape;1868;p5"/>
          <p:cNvSpPr/>
          <p:nvPr/>
        </p:nvSpPr>
        <p:spPr>
          <a:xfrm>
            <a:off x="2073024" y="5402781"/>
            <a:ext cx="4082123" cy="984907"/>
          </a:xfrm>
          <a:prstGeom prst="rightArrow">
            <a:avLst>
              <a:gd name="adj1" fmla="val 98922"/>
              <a:gd name="adj2" fmla="val 47317"/>
            </a:avLst>
          </a:prstGeom>
          <a:solidFill>
            <a:srgbClr val="D6EAE2"/>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69" name="Google Shape;1869;p5"/>
          <p:cNvSpPr txBox="1"/>
          <p:nvPr/>
        </p:nvSpPr>
        <p:spPr>
          <a:xfrm>
            <a:off x="2366218" y="5710568"/>
            <a:ext cx="3554817" cy="36933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zh-TW" sz="1800" b="1" dirty="0">
                <a:solidFill>
                  <a:srgbClr val="366655"/>
                </a:solidFill>
                <a:latin typeface="Microsoft JhengHei"/>
                <a:ea typeface="Microsoft JhengHei"/>
                <a:cs typeface="Microsoft JhengHei"/>
                <a:sym typeface="Microsoft JhengHei"/>
              </a:rPr>
              <a:t>學習不同動作技法，奠定創作基礎</a:t>
            </a:r>
            <a:endParaRPr sz="1800" b="1" dirty="0">
              <a:solidFill>
                <a:srgbClr val="366655"/>
              </a:solidFill>
              <a:latin typeface="Microsoft JhengHei"/>
              <a:ea typeface="Microsoft JhengHei"/>
              <a:cs typeface="Microsoft JhengHei"/>
              <a:sym typeface="Microsoft JhengHei"/>
            </a:endParaRPr>
          </a:p>
        </p:txBody>
      </p:sp>
      <p:sp>
        <p:nvSpPr>
          <p:cNvPr id="1870" name="Google Shape;1870;p5"/>
          <p:cNvSpPr txBox="1"/>
          <p:nvPr/>
        </p:nvSpPr>
        <p:spPr>
          <a:xfrm>
            <a:off x="6374724" y="5689282"/>
            <a:ext cx="1477325" cy="36933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zh-TW" sz="1800" b="1" dirty="0">
                <a:solidFill>
                  <a:srgbClr val="366655"/>
                </a:solidFill>
                <a:latin typeface="Microsoft JhengHei"/>
                <a:ea typeface="Microsoft JhengHei"/>
                <a:cs typeface="Microsoft JhengHei"/>
                <a:sym typeface="Microsoft JhengHei"/>
              </a:rPr>
              <a:t>多元藝術創作</a:t>
            </a:r>
            <a:endParaRPr sz="1800" b="1" dirty="0">
              <a:solidFill>
                <a:srgbClr val="366655"/>
              </a:solidFill>
              <a:latin typeface="Microsoft JhengHei"/>
              <a:ea typeface="Microsoft JhengHei"/>
              <a:cs typeface="Microsoft JhengHei"/>
              <a:sym typeface="Microsoft JhengHei"/>
            </a:endParaRPr>
          </a:p>
        </p:txBody>
      </p:sp>
      <p:sp>
        <p:nvSpPr>
          <p:cNvPr id="1871" name="Google Shape;1871;p5"/>
          <p:cNvSpPr txBox="1"/>
          <p:nvPr/>
        </p:nvSpPr>
        <p:spPr>
          <a:xfrm>
            <a:off x="8341815" y="5689282"/>
            <a:ext cx="1015661" cy="36933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zh-TW" sz="1800" b="1" dirty="0">
                <a:solidFill>
                  <a:srgbClr val="366655"/>
                </a:solidFill>
                <a:latin typeface="Microsoft JhengHei"/>
                <a:ea typeface="Microsoft JhengHei"/>
                <a:cs typeface="Microsoft JhengHei"/>
                <a:sym typeface="Microsoft JhengHei"/>
              </a:rPr>
              <a:t>主題創作</a:t>
            </a:r>
            <a:endParaRPr sz="1800" b="1" dirty="0">
              <a:solidFill>
                <a:srgbClr val="366655"/>
              </a:solidFill>
              <a:latin typeface="Microsoft JhengHei"/>
              <a:ea typeface="Microsoft JhengHei"/>
              <a:cs typeface="Microsoft JhengHei"/>
              <a:sym typeface="Microsoft JhengHei"/>
            </a:endParaRPr>
          </a:p>
        </p:txBody>
      </p:sp>
      <p:sp>
        <p:nvSpPr>
          <p:cNvPr id="1872" name="Google Shape;1872;p5"/>
          <p:cNvSpPr txBox="1"/>
          <p:nvPr/>
        </p:nvSpPr>
        <p:spPr>
          <a:xfrm>
            <a:off x="2691375" y="121491"/>
            <a:ext cx="7130048" cy="1037809"/>
          </a:xfrm>
          <a:prstGeom prst="rect">
            <a:avLst/>
          </a:prstGeom>
          <a:noFill/>
          <a:ln>
            <a:noFill/>
          </a:ln>
        </p:spPr>
        <p:txBody>
          <a:bodyPr spcFirstLastPara="1" wrap="square" lIns="45700" tIns="45700" rIns="45700" bIns="45700" anchor="ctr" anchorCtr="0">
            <a:normAutofit/>
          </a:bodyPr>
          <a:lstStyle/>
          <a:p>
            <a:pPr marL="0" marR="0" lvl="0" indent="0" algn="ctr" rtl="0">
              <a:spcBef>
                <a:spcPts val="0"/>
              </a:spcBef>
              <a:spcAft>
                <a:spcPts val="0"/>
              </a:spcAft>
              <a:buNone/>
            </a:pPr>
            <a:r>
              <a:rPr lang="zh-TW" sz="2800" b="1" dirty="0">
                <a:solidFill>
                  <a:srgbClr val="132E4C"/>
                </a:solidFill>
                <a:latin typeface="Microsoft JhengHei"/>
                <a:ea typeface="Microsoft JhengHei"/>
                <a:cs typeface="Microsoft JhengHei"/>
                <a:sym typeface="Microsoft JhengHei"/>
              </a:rPr>
              <a:t>學習表現舉隅-藝才/藝才資優舞蹈班</a:t>
            </a:r>
            <a:br>
              <a:rPr lang="zh-TW" sz="2800" b="1" dirty="0">
                <a:solidFill>
                  <a:srgbClr val="132E4C"/>
                </a:solidFill>
                <a:latin typeface="Microsoft JhengHei"/>
                <a:ea typeface="Microsoft JhengHei"/>
                <a:cs typeface="Microsoft JhengHei"/>
                <a:sym typeface="Microsoft JhengHei"/>
              </a:rPr>
            </a:br>
            <a:r>
              <a:rPr lang="zh-TW" sz="2000" b="1" dirty="0">
                <a:solidFill>
                  <a:srgbClr val="132E4C"/>
                </a:solidFill>
                <a:latin typeface="Microsoft JhengHei"/>
                <a:ea typeface="Microsoft JhengHei"/>
                <a:cs typeface="Microsoft JhengHei"/>
                <a:sym typeface="Microsoft JhengHei"/>
              </a:rPr>
              <a:t>學習構面「創作與展演/創作、展演與發表」</a:t>
            </a:r>
            <a:endParaRPr dirty="0"/>
          </a:p>
        </p:txBody>
      </p:sp>
      <p:graphicFrame>
        <p:nvGraphicFramePr>
          <p:cNvPr id="1873" name="Google Shape;1873;p5"/>
          <p:cNvGraphicFramePr/>
          <p:nvPr>
            <p:extLst>
              <p:ext uri="{D42A27DB-BD31-4B8C-83A1-F6EECF244321}">
                <p14:modId xmlns:p14="http://schemas.microsoft.com/office/powerpoint/2010/main" val="2951229514"/>
              </p:ext>
            </p:extLst>
          </p:nvPr>
        </p:nvGraphicFramePr>
        <p:xfrm>
          <a:off x="1791855" y="1438794"/>
          <a:ext cx="8691418" cy="3613921"/>
        </p:xfrm>
        <a:graphic>
          <a:graphicData uri="http://schemas.openxmlformats.org/drawingml/2006/table">
            <a:tbl>
              <a:tblPr>
                <a:noFill/>
                <a:tableStyleId>{88B0DFD0-E445-412F-998D-6E038263CBB4}</a:tableStyleId>
              </a:tblPr>
              <a:tblGrid>
                <a:gridCol w="1953036">
                  <a:extLst>
                    <a:ext uri="{9D8B030D-6E8A-4147-A177-3AD203B41FA5}">
                      <a16:colId xmlns:a16="http://schemas.microsoft.com/office/drawing/2014/main" val="20000"/>
                    </a:ext>
                  </a:extLst>
                </a:gridCol>
                <a:gridCol w="1953036">
                  <a:extLst>
                    <a:ext uri="{9D8B030D-6E8A-4147-A177-3AD203B41FA5}">
                      <a16:colId xmlns:a16="http://schemas.microsoft.com/office/drawing/2014/main" val="20001"/>
                    </a:ext>
                  </a:extLst>
                </a:gridCol>
                <a:gridCol w="2038720">
                  <a:extLst>
                    <a:ext uri="{9D8B030D-6E8A-4147-A177-3AD203B41FA5}">
                      <a16:colId xmlns:a16="http://schemas.microsoft.com/office/drawing/2014/main" val="20002"/>
                    </a:ext>
                  </a:extLst>
                </a:gridCol>
                <a:gridCol w="2746626">
                  <a:extLst>
                    <a:ext uri="{9D8B030D-6E8A-4147-A177-3AD203B41FA5}">
                      <a16:colId xmlns:a16="http://schemas.microsoft.com/office/drawing/2014/main" val="20003"/>
                    </a:ext>
                  </a:extLst>
                </a:gridCol>
              </a:tblGrid>
              <a:tr h="391817">
                <a:tc>
                  <a:txBody>
                    <a:bodyPr/>
                    <a:lstStyle/>
                    <a:p>
                      <a:pPr marL="0" marR="0" lvl="0" indent="0" algn="ctr" rtl="0">
                        <a:lnSpc>
                          <a:spcPct val="100000"/>
                        </a:lnSpc>
                        <a:spcBef>
                          <a:spcPts val="0"/>
                        </a:spcBef>
                        <a:spcAft>
                          <a:spcPts val="0"/>
                        </a:spcAft>
                        <a:buNone/>
                      </a:pPr>
                      <a:r>
                        <a:rPr lang="zh-TW" sz="1600" b="1" u="none" strike="noStrike" cap="none" dirty="0">
                          <a:solidFill>
                            <a:schemeClr val="lt2"/>
                          </a:solidFill>
                          <a:latin typeface="Microsoft JhengHei"/>
                          <a:ea typeface="Microsoft JhengHei"/>
                          <a:cs typeface="Microsoft JhengHei"/>
                          <a:sym typeface="Microsoft JhengHei"/>
                        </a:rPr>
                        <a:t>第二學習階段</a:t>
                      </a:r>
                      <a:endParaRPr sz="1600" b="1" u="none" strike="noStrike" cap="none" dirty="0">
                        <a:solidFill>
                          <a:schemeClr val="lt2"/>
                        </a:solidFill>
                        <a:latin typeface="Microsoft JhengHei"/>
                        <a:ea typeface="Microsoft JhengHei"/>
                        <a:cs typeface="Microsoft JhengHei"/>
                        <a:sym typeface="Microsoft JhengHei"/>
                      </a:endParaRPr>
                    </a:p>
                  </a:txBody>
                  <a:tcPr marL="0" marR="0" marT="0" marB="0" anchor="ctr">
                    <a:lnL w="9525" cap="flat" cmpd="sng">
                      <a:solidFill>
                        <a:srgbClr val="132E4C"/>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88C0AC"/>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2"/>
                          </a:solidFill>
                          <a:latin typeface="Microsoft JhengHei"/>
                          <a:ea typeface="Microsoft JhengHei"/>
                          <a:cs typeface="Microsoft JhengHei"/>
                          <a:sym typeface="Microsoft JhengHei"/>
                        </a:rPr>
                        <a:t>第三學習階段</a:t>
                      </a:r>
                      <a:endParaRPr sz="1600" b="1" u="none" strike="noStrike" cap="none">
                        <a:solidFill>
                          <a:schemeClr val="lt2"/>
                        </a:solidFill>
                        <a:latin typeface="Microsoft JhengHei"/>
                        <a:ea typeface="Microsoft JhengHei"/>
                        <a:cs typeface="Microsoft JhengHei"/>
                        <a:sym typeface="Microsoft JhengHei"/>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88C0AC"/>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2"/>
                          </a:solidFill>
                          <a:latin typeface="Microsoft JhengHei"/>
                          <a:ea typeface="Microsoft JhengHei"/>
                          <a:cs typeface="Microsoft JhengHei"/>
                          <a:sym typeface="Microsoft JhengHei"/>
                        </a:rPr>
                        <a:t>第四學習階段</a:t>
                      </a:r>
                      <a:endParaRPr sz="1600" b="1" u="none" strike="noStrike" cap="none">
                        <a:solidFill>
                          <a:schemeClr val="lt2"/>
                        </a:solidFill>
                        <a:latin typeface="Microsoft JhengHei"/>
                        <a:ea typeface="Microsoft JhengHei"/>
                        <a:cs typeface="Microsoft JhengHei"/>
                        <a:sym typeface="Microsoft JhengHei"/>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88C0AC"/>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2"/>
                          </a:solidFill>
                          <a:latin typeface="Microsoft JhengHei"/>
                          <a:ea typeface="Microsoft JhengHei"/>
                          <a:cs typeface="Microsoft JhengHei"/>
                          <a:sym typeface="Microsoft JhengHei"/>
                        </a:rPr>
                        <a:t>第五學習階段</a:t>
                      </a:r>
                      <a:endParaRPr sz="1600" b="1" u="none" strike="noStrike" cap="none">
                        <a:solidFill>
                          <a:schemeClr val="lt2"/>
                        </a:solidFill>
                        <a:latin typeface="Microsoft JhengHei"/>
                        <a:ea typeface="Microsoft JhengHei"/>
                        <a:cs typeface="Microsoft JhengHei"/>
                        <a:sym typeface="Microsoft JhengHei"/>
                      </a:endParaRPr>
                    </a:p>
                  </a:txBody>
                  <a:tcPr marL="0" marR="0" marT="0" marB="0" anchor="ctr">
                    <a:lnL w="12700" cap="flat" cmpd="sng">
                      <a:solidFill>
                        <a:srgbClr val="FFFFFF"/>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88C0AC"/>
                    </a:solidFill>
                  </a:tcPr>
                </a:tc>
                <a:extLst>
                  <a:ext uri="{0D108BD9-81ED-4DB2-BD59-A6C34878D82A}">
                    <a16:rowId xmlns:a16="http://schemas.microsoft.com/office/drawing/2014/main" val="10000"/>
                  </a:ext>
                </a:extLst>
              </a:tr>
              <a:tr h="1606785">
                <a:tc rowSpan="2">
                  <a:txBody>
                    <a:bodyPr/>
                    <a:lstStyle/>
                    <a:p>
                      <a:pPr marL="50800" marR="0" lvl="0" indent="0" algn="l" rtl="0">
                        <a:lnSpc>
                          <a:spcPct val="100000"/>
                        </a:lnSpc>
                        <a:spcBef>
                          <a:spcPts val="0"/>
                        </a:spcBef>
                        <a:spcAft>
                          <a:spcPts val="0"/>
                        </a:spcAft>
                        <a:buNone/>
                      </a:pPr>
                      <a:endParaRPr sz="1800" u="none" strike="noStrike" cap="none" dirty="0">
                        <a:latin typeface="Microsoft JhengHei"/>
                        <a:ea typeface="Microsoft JhengHei"/>
                        <a:cs typeface="Microsoft JhengHei"/>
                        <a:sym typeface="Microsoft JhengHei"/>
                      </a:endParaRPr>
                    </a:p>
                    <a:p>
                      <a:pPr marL="50800" marR="0" lvl="0" indent="0" algn="ctr" rtl="0">
                        <a:lnSpc>
                          <a:spcPct val="100000"/>
                        </a:lnSpc>
                        <a:spcBef>
                          <a:spcPts val="0"/>
                        </a:spcBef>
                        <a:spcAft>
                          <a:spcPts val="0"/>
                        </a:spcAft>
                        <a:buNone/>
                      </a:pPr>
                      <a:r>
                        <a:rPr lang="zh-TW" sz="2800" u="none" strike="noStrike" cap="none" baseline="30000" dirty="0">
                          <a:latin typeface="Microsoft JhengHei"/>
                          <a:ea typeface="Microsoft JhengHei"/>
                          <a:cs typeface="Microsoft JhengHei"/>
                          <a:sym typeface="Microsoft JhengHei"/>
                        </a:rPr>
                        <a:t>舞才Ⅱ-P1 </a:t>
                      </a:r>
                      <a:endParaRPr dirty="0"/>
                    </a:p>
                    <a:p>
                      <a:pPr marL="50800" marR="0" lvl="0" indent="0" algn="ctr" rtl="0">
                        <a:lnSpc>
                          <a:spcPct val="100000"/>
                        </a:lnSpc>
                        <a:spcBef>
                          <a:spcPts val="0"/>
                        </a:spcBef>
                        <a:spcAft>
                          <a:spcPts val="0"/>
                        </a:spcAft>
                        <a:buNone/>
                      </a:pPr>
                      <a:r>
                        <a:rPr lang="zh-TW" sz="2800" u="none" strike="noStrike" cap="none" baseline="30000" dirty="0">
                          <a:latin typeface="Microsoft JhengHei"/>
                          <a:ea typeface="Microsoft JhengHei"/>
                          <a:cs typeface="Microsoft JhengHei"/>
                          <a:sym typeface="Microsoft JhengHei"/>
                        </a:rPr>
                        <a:t>依指令完成動作</a:t>
                      </a:r>
                      <a:endParaRPr sz="2800" u="none" strike="noStrike" cap="none" dirty="0">
                        <a:latin typeface="Microsoft JhengHei"/>
                        <a:ea typeface="Microsoft JhengHei"/>
                        <a:cs typeface="Microsoft JhengHei"/>
                        <a:sym typeface="Microsoft JhengHei"/>
                      </a:endParaRPr>
                    </a:p>
                    <a:p>
                      <a:pPr marL="50800" marR="0" lvl="0" indent="0" algn="ctr" rtl="0">
                        <a:lnSpc>
                          <a:spcPct val="100000"/>
                        </a:lnSpc>
                        <a:spcBef>
                          <a:spcPts val="0"/>
                        </a:spcBef>
                        <a:spcAft>
                          <a:spcPts val="0"/>
                        </a:spcAft>
                        <a:buNone/>
                      </a:pPr>
                      <a:endParaRPr sz="2800" u="none" strike="noStrike" cap="none" dirty="0">
                        <a:latin typeface="Microsoft JhengHei"/>
                        <a:ea typeface="Microsoft JhengHei"/>
                        <a:cs typeface="Microsoft JhengHei"/>
                        <a:sym typeface="Microsoft JhengHei"/>
                      </a:endParaRPr>
                    </a:p>
                    <a:p>
                      <a:pPr marL="50800" marR="0" lvl="0" indent="0" algn="l" rtl="0">
                        <a:lnSpc>
                          <a:spcPct val="100000"/>
                        </a:lnSpc>
                        <a:spcBef>
                          <a:spcPts val="500"/>
                        </a:spcBef>
                        <a:spcAft>
                          <a:spcPts val="0"/>
                        </a:spcAft>
                        <a:buNone/>
                      </a:pPr>
                      <a:endParaRPr sz="1800" u="none" strike="noStrike" cap="none" dirty="0">
                        <a:latin typeface="Microsoft JhengHei"/>
                        <a:ea typeface="Microsoft JhengHei"/>
                        <a:cs typeface="Microsoft JhengHei"/>
                        <a:sym typeface="Microsoft JhengHei"/>
                      </a:endParaRPr>
                    </a:p>
                    <a:p>
                      <a:pPr marL="50800" marR="0" lvl="0" indent="0" algn="l" rtl="0">
                        <a:lnSpc>
                          <a:spcPct val="100000"/>
                        </a:lnSpc>
                        <a:spcBef>
                          <a:spcPts val="500"/>
                        </a:spcBef>
                        <a:spcAft>
                          <a:spcPts val="0"/>
                        </a:spcAft>
                        <a:buNone/>
                      </a:pPr>
                      <a:endParaRPr sz="1800" u="none" strike="noStrike" cap="none" dirty="0">
                        <a:latin typeface="Microsoft JhengHei"/>
                        <a:ea typeface="Microsoft JhengHei"/>
                        <a:cs typeface="Microsoft JhengHei"/>
                        <a:sym typeface="Microsoft JhengHei"/>
                      </a:endParaRPr>
                    </a:p>
                  </a:txBody>
                  <a:tcPr marL="0" marR="0" marT="0" marB="0">
                    <a:lnL w="9525" cap="flat" cmpd="sng">
                      <a:solidFill>
                        <a:srgbClr val="132E4C"/>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F4F7F8">
                        <a:alpha val="54509"/>
                      </a:srgbClr>
                    </a:solidFill>
                  </a:tcPr>
                </a:tc>
                <a:tc rowSpan="2">
                  <a:txBody>
                    <a:bodyPr/>
                    <a:lstStyle/>
                    <a:p>
                      <a:pPr marL="84138" marR="26798" lvl="0" indent="0" algn="just" rtl="0">
                        <a:lnSpc>
                          <a:spcPct val="100000"/>
                        </a:lnSpc>
                        <a:spcBef>
                          <a:spcPts val="0"/>
                        </a:spcBef>
                        <a:spcAft>
                          <a:spcPts val="0"/>
                        </a:spcAft>
                        <a:buNone/>
                      </a:pPr>
                      <a:endParaRPr sz="1800"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舞才</a:t>
                      </a:r>
                      <a:r>
                        <a:rPr lang="zh-TW" sz="1800" b="1" u="none" strike="noStrike" cap="none">
                          <a:solidFill>
                            <a:schemeClr val="dk1"/>
                          </a:solidFill>
                          <a:latin typeface="Microsoft JhengHei"/>
                          <a:ea typeface="Microsoft JhengHei"/>
                          <a:cs typeface="Microsoft JhengHei"/>
                          <a:sym typeface="Microsoft JhengHei"/>
                        </a:rPr>
                        <a:t>Ⅲ-P1 </a:t>
                      </a:r>
                      <a:endParaRPr/>
                    </a:p>
                    <a:p>
                      <a:pPr marL="0" marR="0" lvl="0" indent="0" algn="ctr"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運用舞蹈動作元素組 成舞句形式。</a:t>
                      </a:r>
                      <a:endParaRPr sz="1800" u="none" strike="noStrike" cap="none">
                        <a:latin typeface="Microsoft JhengHei"/>
                        <a:ea typeface="Microsoft JhengHei"/>
                        <a:cs typeface="Microsoft JhengHei"/>
                        <a:sym typeface="Microsoft JhengHei"/>
                      </a:endParaRPr>
                    </a:p>
                    <a:p>
                      <a:pPr marL="111760" marR="26798" lvl="0" indent="0" algn="l" rtl="0">
                        <a:lnSpc>
                          <a:spcPct val="100000"/>
                        </a:lnSpc>
                        <a:spcBef>
                          <a:spcPts val="500"/>
                        </a:spcBef>
                        <a:spcAft>
                          <a:spcPts val="0"/>
                        </a:spcAft>
                        <a:buNone/>
                      </a:pPr>
                      <a:endParaRPr sz="1800" u="none" strike="noStrike" cap="none">
                        <a:latin typeface="Microsoft JhengHei"/>
                        <a:ea typeface="Microsoft JhengHei"/>
                        <a:cs typeface="Microsoft JhengHei"/>
                        <a:sym typeface="Microsoft JhengHei"/>
                      </a:endParaRPr>
                    </a:p>
                  </a:txBody>
                  <a:tcPr marL="0" marR="0" marT="0" marB="0">
                    <a:lnL w="9525" cap="flat" cmpd="sng">
                      <a:solidFill>
                        <a:srgbClr val="132E4C"/>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F4F7F8">
                        <a:alpha val="54509"/>
                      </a:srgbClr>
                    </a:solidFill>
                  </a:tcPr>
                </a:tc>
                <a:tc rowSpan="2">
                  <a:txBody>
                    <a:bodyPr/>
                    <a:lstStyle/>
                    <a:p>
                      <a:pPr marL="87313" marR="70375" lvl="0" indent="0" algn="l" rtl="0">
                        <a:lnSpc>
                          <a:spcPct val="100000"/>
                        </a:lnSpc>
                        <a:spcBef>
                          <a:spcPts val="0"/>
                        </a:spcBef>
                        <a:spcAft>
                          <a:spcPts val="0"/>
                        </a:spcAft>
                        <a:buNone/>
                      </a:pPr>
                      <a:endParaRPr sz="1800" u="none" strike="noStrike" cap="none">
                        <a:latin typeface="Microsoft JhengHei"/>
                        <a:ea typeface="Microsoft JhengHei"/>
                        <a:cs typeface="Microsoft JhengHei"/>
                        <a:sym typeface="Microsoft JhengHei"/>
                      </a:endParaRPr>
                    </a:p>
                    <a:p>
                      <a:pPr marL="87313" marR="70375" lvl="0" indent="0" algn="l" rtl="0">
                        <a:lnSpc>
                          <a:spcPct val="100000"/>
                        </a:lnSpc>
                        <a:spcBef>
                          <a:spcPts val="0"/>
                        </a:spcBef>
                        <a:spcAft>
                          <a:spcPts val="0"/>
                        </a:spcAft>
                        <a:buNone/>
                      </a:pPr>
                      <a:r>
                        <a:rPr lang="zh-TW" sz="2800" b="0" u="none" strike="noStrike" cap="none" baseline="30000">
                          <a:solidFill>
                            <a:schemeClr val="dk1"/>
                          </a:solidFill>
                          <a:latin typeface="Microsoft JhengHei"/>
                          <a:ea typeface="Microsoft JhengHei"/>
                          <a:cs typeface="Microsoft JhengHei"/>
                          <a:sym typeface="Microsoft JhengHei"/>
                        </a:rPr>
                        <a:t>舞才Ⅳ-P1 </a:t>
                      </a:r>
                      <a:br>
                        <a:rPr lang="zh-TW" sz="2800" b="0" u="none" strike="noStrike" cap="none" baseline="30000">
                          <a:solidFill>
                            <a:schemeClr val="dk1"/>
                          </a:solidFill>
                          <a:latin typeface="Microsoft JhengHei"/>
                          <a:ea typeface="Microsoft JhengHei"/>
                          <a:cs typeface="Microsoft JhengHei"/>
                          <a:sym typeface="Microsoft JhengHei"/>
                        </a:rPr>
                      </a:br>
                      <a:r>
                        <a:rPr lang="zh-TW" sz="2800" b="0" u="none" strike="noStrike" cap="none" baseline="30000">
                          <a:solidFill>
                            <a:schemeClr val="dk1"/>
                          </a:solidFill>
                          <a:latin typeface="Microsoft JhengHei"/>
                          <a:ea typeface="Microsoft JhengHei"/>
                          <a:cs typeface="Microsoft JhengHei"/>
                          <a:sym typeface="Microsoft JhengHei"/>
                        </a:rPr>
                        <a:t>透過引導，清楚呈現動作的意念。 </a:t>
                      </a:r>
                      <a:endParaRPr sz="2800" b="0" u="none" strike="noStrike" cap="none">
                        <a:latin typeface="Microsoft JhengHei"/>
                        <a:ea typeface="Microsoft JhengHei"/>
                        <a:cs typeface="Microsoft JhengHei"/>
                        <a:sym typeface="Microsoft JhengHei"/>
                      </a:endParaRPr>
                    </a:p>
                  </a:txBody>
                  <a:tcPr marL="0" marR="0" marT="0" marB="0">
                    <a:lnL w="9525" cap="flat" cmpd="sng">
                      <a:solidFill>
                        <a:srgbClr val="132E4C"/>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F4F7F8">
                        <a:alpha val="54509"/>
                      </a:srgbClr>
                    </a:solidFill>
                  </a:tcPr>
                </a:tc>
                <a:tc>
                  <a:txBody>
                    <a:bodyPr/>
                    <a:lstStyle/>
                    <a:p>
                      <a:pPr marL="87313" marR="70375" lvl="0" indent="0" algn="l" rtl="0">
                        <a:lnSpc>
                          <a:spcPct val="100000"/>
                        </a:lnSpc>
                        <a:spcBef>
                          <a:spcPts val="0"/>
                        </a:spcBef>
                        <a:spcAft>
                          <a:spcPts val="0"/>
                        </a:spcAft>
                        <a:buClr>
                          <a:srgbClr val="000000"/>
                        </a:buClr>
                        <a:buSzPts val="1800"/>
                        <a:buFont typeface="Arial"/>
                        <a:buNone/>
                      </a:pPr>
                      <a:endParaRPr sz="1800" b="1" i="0" u="none" strike="noStrike" cap="none" baseline="30000">
                        <a:solidFill>
                          <a:srgbClr val="000000"/>
                        </a:solidFill>
                        <a:latin typeface="Microsoft JhengHei"/>
                        <a:ea typeface="Microsoft JhengHei"/>
                        <a:cs typeface="Microsoft JhengHei"/>
                        <a:sym typeface="Microsoft JhengHei"/>
                      </a:endParaRPr>
                    </a:p>
                    <a:p>
                      <a:pPr marL="87313" marR="70375" lvl="0" indent="0" algn="l" rtl="0">
                        <a:lnSpc>
                          <a:spcPct val="100000"/>
                        </a:lnSpc>
                        <a:spcBef>
                          <a:spcPts val="0"/>
                        </a:spcBef>
                        <a:spcAft>
                          <a:spcPts val="0"/>
                        </a:spcAft>
                        <a:buClr>
                          <a:schemeClr val="dk1"/>
                        </a:buClr>
                        <a:buSzPts val="2800"/>
                        <a:buFont typeface="Arial"/>
                        <a:buNone/>
                      </a:pPr>
                      <a:r>
                        <a:rPr lang="zh-TW" sz="2800" b="0" u="none" strike="noStrike" cap="none" baseline="30000">
                          <a:solidFill>
                            <a:schemeClr val="dk1"/>
                          </a:solidFill>
                          <a:latin typeface="Microsoft JhengHei"/>
                          <a:ea typeface="Microsoft JhengHei"/>
                          <a:cs typeface="Microsoft JhengHei"/>
                          <a:sym typeface="Microsoft JhengHei"/>
                        </a:rPr>
                        <a:t>舞才Ⅴ-P1 運用動作展現個人的特質與創意。</a:t>
                      </a:r>
                      <a:endParaRPr sz="2800" b="0" i="0" u="none" strike="noStrike" cap="none" baseline="30000">
                        <a:solidFill>
                          <a:srgbClr val="000000"/>
                        </a:solidFill>
                        <a:latin typeface="Microsoft JhengHei"/>
                        <a:ea typeface="Microsoft JhengHei"/>
                        <a:cs typeface="Microsoft JhengHei"/>
                        <a:sym typeface="Microsoft JhengHei"/>
                      </a:endParaRPr>
                    </a:p>
                  </a:txBody>
                  <a:tcPr marL="0" marR="0" marT="0" marB="0" anchor="ctr">
                    <a:lnL w="9525" cap="flat" cmpd="sng">
                      <a:solidFill>
                        <a:srgbClr val="132E4C"/>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F4F7F8">
                        <a:alpha val="54509"/>
                      </a:srgbClr>
                    </a:solidFill>
                  </a:tcPr>
                </a:tc>
                <a:extLst>
                  <a:ext uri="{0D108BD9-81ED-4DB2-BD59-A6C34878D82A}">
                    <a16:rowId xmlns:a16="http://schemas.microsoft.com/office/drawing/2014/main" val="10001"/>
                  </a:ext>
                </a:extLst>
              </a:tr>
              <a:tr h="1615319">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84138" marR="26798" lvl="0" indent="0" algn="just" rtl="0">
                        <a:lnSpc>
                          <a:spcPct val="100000"/>
                        </a:lnSpc>
                        <a:spcBef>
                          <a:spcPts val="0"/>
                        </a:spcBef>
                        <a:spcAft>
                          <a:spcPts val="0"/>
                        </a:spcAft>
                        <a:buClr>
                          <a:schemeClr val="dk1"/>
                        </a:buClr>
                        <a:buSzPts val="2800"/>
                        <a:buFont typeface="Arial"/>
                        <a:buNone/>
                      </a:pPr>
                      <a:r>
                        <a:rPr lang="zh-TW" sz="2800" b="0" u="none" strike="noStrike" cap="none" baseline="30000" dirty="0">
                          <a:solidFill>
                            <a:schemeClr val="dk1"/>
                          </a:solidFill>
                          <a:latin typeface="Microsoft JhengHei"/>
                          <a:ea typeface="Microsoft JhengHei"/>
                          <a:cs typeface="Microsoft JhengHei"/>
                          <a:sym typeface="Microsoft JhengHei"/>
                        </a:rPr>
                        <a:t>舞優V-P1 詮釋舞作並表現個人的動作特色。</a:t>
                      </a:r>
                      <a:endParaRPr sz="2800" b="0" i="0" u="none" strike="noStrike" cap="none" baseline="30000" dirty="0">
                        <a:solidFill>
                          <a:srgbClr val="000000"/>
                        </a:solidFill>
                        <a:latin typeface="Microsoft JhengHei"/>
                        <a:ea typeface="Microsoft JhengHei"/>
                        <a:cs typeface="Microsoft JhengHei"/>
                        <a:sym typeface="Microsoft JhengHei"/>
                      </a:endParaRPr>
                    </a:p>
                  </a:txBody>
                  <a:tcPr marL="0" marR="0" marT="0" marB="0" anchor="ctr">
                    <a:lnL w="9525" cap="flat" cmpd="sng">
                      <a:solidFill>
                        <a:srgbClr val="132E4C"/>
                      </a:solidFill>
                      <a:prstDash val="solid"/>
                      <a:round/>
                      <a:headEnd type="none" w="sm" len="sm"/>
                      <a:tailEnd type="none" w="sm" len="sm"/>
                    </a:lnL>
                    <a:lnR w="9525" cap="flat" cmpd="sng">
                      <a:solidFill>
                        <a:srgbClr val="132E4C"/>
                      </a:solidFill>
                      <a:prstDash val="solid"/>
                      <a:round/>
                      <a:headEnd type="none" w="sm" len="sm"/>
                      <a:tailEnd type="none" w="sm" len="sm"/>
                    </a:lnR>
                    <a:lnT w="9525" cap="flat" cmpd="sng">
                      <a:solidFill>
                        <a:srgbClr val="132E4C"/>
                      </a:solidFill>
                      <a:prstDash val="solid"/>
                      <a:round/>
                      <a:headEnd type="none" w="sm" len="sm"/>
                      <a:tailEnd type="none" w="sm" len="sm"/>
                    </a:lnT>
                    <a:lnB w="9525" cap="flat" cmpd="sng">
                      <a:solidFill>
                        <a:srgbClr val="132E4C"/>
                      </a:solidFill>
                      <a:prstDash val="solid"/>
                      <a:round/>
                      <a:headEnd type="none" w="sm" len="sm"/>
                      <a:tailEnd type="none" w="sm" len="sm"/>
                    </a:lnB>
                    <a:solidFill>
                      <a:srgbClr val="F4F7F8">
                        <a:alpha val="54509"/>
                      </a:srgbClr>
                    </a:solidFill>
                  </a:tcPr>
                </a:tc>
                <a:extLst>
                  <a:ext uri="{0D108BD9-81ED-4DB2-BD59-A6C34878D82A}">
                    <a16:rowId xmlns:a16="http://schemas.microsoft.com/office/drawing/2014/main" val="10002"/>
                  </a:ext>
                </a:extLst>
              </a:tr>
            </a:tbl>
          </a:graphicData>
        </a:graphic>
      </p:graphicFrame>
      <p:sp>
        <p:nvSpPr>
          <p:cNvPr id="1874" name="Google Shape;1874;p5"/>
          <p:cNvSpPr/>
          <p:nvPr/>
        </p:nvSpPr>
        <p:spPr>
          <a:xfrm>
            <a:off x="1794448" y="1832586"/>
            <a:ext cx="3950570" cy="322013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grpSp>
        <p:nvGrpSpPr>
          <p:cNvPr id="1875" name="Google Shape;1875;p5"/>
          <p:cNvGrpSpPr/>
          <p:nvPr/>
        </p:nvGrpSpPr>
        <p:grpSpPr>
          <a:xfrm rot="5400000">
            <a:off x="6022164" y="-1835310"/>
            <a:ext cx="147668" cy="6185967"/>
            <a:chOff x="1961800" y="3022425"/>
            <a:chExt cx="60750" cy="316725"/>
          </a:xfrm>
        </p:grpSpPr>
        <p:sp>
          <p:nvSpPr>
            <p:cNvPr id="1876" name="Google Shape;1876;p5"/>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rgbClr val="3666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77" name="Google Shape;1877;p5"/>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78" name="Google Shape;1878;p5"/>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79" name="Google Shape;1879;p5"/>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0" name="Google Shape;1880;p5"/>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1" name="Google Shape;1881;p5"/>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2" name="Google Shape;1882;p5"/>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3" name="Google Shape;1883;p5"/>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4" name="Google Shape;1884;p5"/>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5" name="Google Shape;1885;p5"/>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6" name="Google Shape;1886;p5"/>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887" name="Google Shape;1887;p5"/>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4"/>
                                        </p:tgtEl>
                                        <p:attrNameLst>
                                          <p:attrName>style.visibility</p:attrName>
                                        </p:attrNameLst>
                                      </p:cBhvr>
                                      <p:to>
                                        <p:strVal val="visible"/>
                                      </p:to>
                                    </p:set>
                                    <p:animEffect transition="in" filter="fade">
                                      <p:cBhvr>
                                        <p:cTn id="7" dur="1000"/>
                                        <p:tgtEl>
                                          <p:spTgt spid="18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66"/>
                                        </p:tgtEl>
                                        <p:attrNameLst>
                                          <p:attrName>style.visibility</p:attrName>
                                        </p:attrNameLst>
                                      </p:cBhvr>
                                      <p:to>
                                        <p:strVal val="visible"/>
                                      </p:to>
                                    </p:set>
                                    <p:anim calcmode="lin" valueType="num">
                                      <p:cBhvr additive="base">
                                        <p:cTn id="12" dur="1250"/>
                                        <p:tgtEl>
                                          <p:spTgt spid="1866"/>
                                        </p:tgtEl>
                                        <p:attrNameLst>
                                          <p:attrName>ppt_x</p:attrName>
                                        </p:attrNameLst>
                                      </p:cBhvr>
                                      <p:tavLst>
                                        <p:tav tm="0">
                                          <p:val>
                                            <p:strVal val="#ppt_x-1"/>
                                          </p:val>
                                        </p:tav>
                                        <p:tav tm="100000">
                                          <p:val>
                                            <p:strVal val="#ppt_x"/>
                                          </p:val>
                                        </p:tav>
                                      </p:tavLst>
                                    </p:anim>
                                  </p:childTnLst>
                                </p:cTn>
                              </p:par>
                            </p:childTnLst>
                          </p:cTn>
                        </p:par>
                        <p:par>
                          <p:cTn id="13" fill="hold">
                            <p:stCondLst>
                              <p:cond delay="1250"/>
                            </p:stCondLst>
                            <p:childTnLst>
                              <p:par>
                                <p:cTn id="14" presetID="2" presetClass="entr" presetSubtype="8" fill="hold" nodeType="afterEffect">
                                  <p:stCondLst>
                                    <p:cond delay="0"/>
                                  </p:stCondLst>
                                  <p:childTnLst>
                                    <p:set>
                                      <p:cBhvr>
                                        <p:cTn id="15" dur="1" fill="hold">
                                          <p:stCondLst>
                                            <p:cond delay="0"/>
                                          </p:stCondLst>
                                        </p:cTn>
                                        <p:tgtEl>
                                          <p:spTgt spid="1867"/>
                                        </p:tgtEl>
                                        <p:attrNameLst>
                                          <p:attrName>style.visibility</p:attrName>
                                        </p:attrNameLst>
                                      </p:cBhvr>
                                      <p:to>
                                        <p:strVal val="visible"/>
                                      </p:to>
                                    </p:set>
                                    <p:anim calcmode="lin" valueType="num">
                                      <p:cBhvr additive="base">
                                        <p:cTn id="16" dur="1250"/>
                                        <p:tgtEl>
                                          <p:spTgt spid="1867"/>
                                        </p:tgtEl>
                                        <p:attrNameLst>
                                          <p:attrName>ppt_x</p:attrName>
                                        </p:attrNameLst>
                                      </p:cBhvr>
                                      <p:tavLst>
                                        <p:tav tm="0">
                                          <p:val>
                                            <p:strVal val="#ppt_x-1"/>
                                          </p:val>
                                        </p:tav>
                                        <p:tav tm="100000">
                                          <p:val>
                                            <p:strVal val="#ppt_x"/>
                                          </p:val>
                                        </p:tav>
                                      </p:tavLst>
                                    </p:anim>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868"/>
                                        </p:tgtEl>
                                        <p:attrNameLst>
                                          <p:attrName>style.visibility</p:attrName>
                                        </p:attrNameLst>
                                      </p:cBhvr>
                                      <p:to>
                                        <p:strVal val="visible"/>
                                      </p:to>
                                    </p:set>
                                    <p:anim calcmode="lin" valueType="num">
                                      <p:cBhvr additive="base">
                                        <p:cTn id="20" dur="1250"/>
                                        <p:tgtEl>
                                          <p:spTgt spid="1868"/>
                                        </p:tgtEl>
                                        <p:attrNameLst>
                                          <p:attrName>ppt_x</p:attrName>
                                        </p:attrNameLst>
                                      </p:cBhvr>
                                      <p:tavLst>
                                        <p:tav tm="0">
                                          <p:val>
                                            <p:strVal val="#ppt_x-1"/>
                                          </p:val>
                                        </p:tav>
                                        <p:tav tm="100000">
                                          <p:val>
                                            <p:strVal val="#ppt_x"/>
                                          </p:val>
                                        </p:tav>
                                      </p:tavLst>
                                    </p:anim>
                                  </p:childTnLst>
                                </p:cTn>
                              </p:par>
                            </p:childTnLst>
                          </p:cTn>
                        </p:par>
                        <p:par>
                          <p:cTn id="21" fill="hold">
                            <p:stCondLst>
                              <p:cond delay="3750"/>
                            </p:stCondLst>
                            <p:childTnLst>
                              <p:par>
                                <p:cTn id="22" presetID="10" presetClass="entr" presetSubtype="0" fill="hold" nodeType="afterEffect">
                                  <p:stCondLst>
                                    <p:cond delay="0"/>
                                  </p:stCondLst>
                                  <p:childTnLst>
                                    <p:set>
                                      <p:cBhvr>
                                        <p:cTn id="23" dur="1" fill="hold">
                                          <p:stCondLst>
                                            <p:cond delay="0"/>
                                          </p:stCondLst>
                                        </p:cTn>
                                        <p:tgtEl>
                                          <p:spTgt spid="1871"/>
                                        </p:tgtEl>
                                        <p:attrNameLst>
                                          <p:attrName>style.visibility</p:attrName>
                                        </p:attrNameLst>
                                      </p:cBhvr>
                                      <p:to>
                                        <p:strVal val="visible"/>
                                      </p:to>
                                    </p:set>
                                    <p:animEffect transition="in" filter="fade">
                                      <p:cBhvr>
                                        <p:cTn id="24" dur="500"/>
                                        <p:tgtEl>
                                          <p:spTgt spid="1871"/>
                                        </p:tgtEl>
                                      </p:cBhvr>
                                    </p:animEffect>
                                  </p:childTnLst>
                                </p:cTn>
                              </p:par>
                            </p:childTnLst>
                          </p:cTn>
                        </p:par>
                        <p:par>
                          <p:cTn id="25" fill="hold">
                            <p:stCondLst>
                              <p:cond delay="4250"/>
                            </p:stCondLst>
                            <p:childTnLst>
                              <p:par>
                                <p:cTn id="26" presetID="10" presetClass="entr" presetSubtype="0" fill="hold" nodeType="afterEffect">
                                  <p:stCondLst>
                                    <p:cond delay="0"/>
                                  </p:stCondLst>
                                  <p:childTnLst>
                                    <p:set>
                                      <p:cBhvr>
                                        <p:cTn id="27" dur="1" fill="hold">
                                          <p:stCondLst>
                                            <p:cond delay="0"/>
                                          </p:stCondLst>
                                        </p:cTn>
                                        <p:tgtEl>
                                          <p:spTgt spid="1870"/>
                                        </p:tgtEl>
                                        <p:attrNameLst>
                                          <p:attrName>style.visibility</p:attrName>
                                        </p:attrNameLst>
                                      </p:cBhvr>
                                      <p:to>
                                        <p:strVal val="visible"/>
                                      </p:to>
                                    </p:set>
                                    <p:animEffect transition="in" filter="fade">
                                      <p:cBhvr>
                                        <p:cTn id="28" dur="500"/>
                                        <p:tgtEl>
                                          <p:spTgt spid="1870"/>
                                        </p:tgtEl>
                                      </p:cBhvr>
                                    </p:animEffect>
                                  </p:childTnLst>
                                </p:cTn>
                              </p:par>
                            </p:childTnLst>
                          </p:cTn>
                        </p:par>
                        <p:par>
                          <p:cTn id="29" fill="hold">
                            <p:stCondLst>
                              <p:cond delay="4750"/>
                            </p:stCondLst>
                            <p:childTnLst>
                              <p:par>
                                <p:cTn id="30" presetID="10" presetClass="entr" presetSubtype="0" fill="hold" nodeType="afterEffect">
                                  <p:stCondLst>
                                    <p:cond delay="0"/>
                                  </p:stCondLst>
                                  <p:childTnLst>
                                    <p:set>
                                      <p:cBhvr>
                                        <p:cTn id="31" dur="1" fill="hold">
                                          <p:stCondLst>
                                            <p:cond delay="0"/>
                                          </p:stCondLst>
                                        </p:cTn>
                                        <p:tgtEl>
                                          <p:spTgt spid="1869"/>
                                        </p:tgtEl>
                                        <p:attrNameLst>
                                          <p:attrName>style.visibility</p:attrName>
                                        </p:attrNameLst>
                                      </p:cBhvr>
                                      <p:to>
                                        <p:strVal val="visible"/>
                                      </p:to>
                                    </p:set>
                                    <p:animEffect transition="in" filter="fade">
                                      <p:cBhvr>
                                        <p:cTn id="32" dur="500"/>
                                        <p:tgtEl>
                                          <p:spTgt spid="1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6"/>
          <p:cNvSpPr/>
          <p:nvPr/>
        </p:nvSpPr>
        <p:spPr>
          <a:xfrm>
            <a:off x="7660374" y="5631834"/>
            <a:ext cx="2505142" cy="984907"/>
          </a:xfrm>
          <a:prstGeom prst="rightArrow">
            <a:avLst>
              <a:gd name="adj1" fmla="val 98922"/>
              <a:gd name="adj2" fmla="val 47317"/>
            </a:avLst>
          </a:prstGeom>
          <a:solidFill>
            <a:srgbClr val="FEA61A"/>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94" name="Google Shape;1894;p6"/>
          <p:cNvSpPr/>
          <p:nvPr/>
        </p:nvSpPr>
        <p:spPr>
          <a:xfrm>
            <a:off x="5739352" y="5631834"/>
            <a:ext cx="2380890" cy="984907"/>
          </a:xfrm>
          <a:prstGeom prst="rightArrow">
            <a:avLst>
              <a:gd name="adj1" fmla="val 98922"/>
              <a:gd name="adj2" fmla="val 47317"/>
            </a:avLst>
          </a:prstGeom>
          <a:solidFill>
            <a:srgbClr val="FFDFAE"/>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95" name="Google Shape;1895;p6"/>
          <p:cNvSpPr/>
          <p:nvPr/>
        </p:nvSpPr>
        <p:spPr>
          <a:xfrm>
            <a:off x="2191074" y="5631834"/>
            <a:ext cx="4082123" cy="984907"/>
          </a:xfrm>
          <a:prstGeom prst="rightArrow">
            <a:avLst>
              <a:gd name="adj1" fmla="val 98922"/>
              <a:gd name="adj2" fmla="val 47317"/>
            </a:avLst>
          </a:prstGeom>
          <a:solidFill>
            <a:srgbClr val="FFEAC9"/>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1896" name="Google Shape;1896;p6"/>
          <p:cNvSpPr txBox="1"/>
          <p:nvPr/>
        </p:nvSpPr>
        <p:spPr>
          <a:xfrm>
            <a:off x="6644161" y="5893454"/>
            <a:ext cx="707884" cy="46166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zh-TW" sz="2400" b="1">
                <a:solidFill>
                  <a:srgbClr val="BB7300"/>
                </a:solidFill>
                <a:latin typeface="Microsoft JhengHei"/>
                <a:ea typeface="Microsoft JhengHei"/>
                <a:cs typeface="Microsoft JhengHei"/>
                <a:sym typeface="Microsoft JhengHei"/>
              </a:rPr>
              <a:t>探究</a:t>
            </a:r>
            <a:endParaRPr sz="2400" b="1">
              <a:solidFill>
                <a:srgbClr val="BB7300"/>
              </a:solidFill>
              <a:latin typeface="Microsoft JhengHei"/>
              <a:ea typeface="Microsoft JhengHei"/>
              <a:cs typeface="Microsoft JhengHei"/>
              <a:sym typeface="Microsoft JhengHei"/>
            </a:endParaRPr>
          </a:p>
        </p:txBody>
      </p:sp>
      <p:sp>
        <p:nvSpPr>
          <p:cNvPr id="1897" name="Google Shape;1897;p6"/>
          <p:cNvSpPr txBox="1"/>
          <p:nvPr/>
        </p:nvSpPr>
        <p:spPr>
          <a:xfrm>
            <a:off x="8425147" y="5909865"/>
            <a:ext cx="1118253" cy="40011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多元運用</a:t>
            </a:r>
            <a:endParaRPr sz="2000" b="1">
              <a:solidFill>
                <a:schemeClr val="lt1"/>
              </a:solidFill>
              <a:latin typeface="Microsoft JhengHei"/>
              <a:ea typeface="Microsoft JhengHei"/>
              <a:cs typeface="Microsoft JhengHei"/>
              <a:sym typeface="Microsoft JhengHei"/>
            </a:endParaRPr>
          </a:p>
        </p:txBody>
      </p:sp>
      <p:graphicFrame>
        <p:nvGraphicFramePr>
          <p:cNvPr id="1898" name="Google Shape;1898;p6"/>
          <p:cNvGraphicFramePr/>
          <p:nvPr>
            <p:extLst>
              <p:ext uri="{D42A27DB-BD31-4B8C-83A1-F6EECF244321}">
                <p14:modId xmlns:p14="http://schemas.microsoft.com/office/powerpoint/2010/main" val="690497132"/>
              </p:ext>
            </p:extLst>
          </p:nvPr>
        </p:nvGraphicFramePr>
        <p:xfrm>
          <a:off x="1911928" y="1371590"/>
          <a:ext cx="8589816" cy="3967960"/>
        </p:xfrm>
        <a:graphic>
          <a:graphicData uri="http://schemas.openxmlformats.org/drawingml/2006/table">
            <a:tbl>
              <a:tblPr>
                <a:noFill/>
                <a:tableStyleId>{88B0DFD0-E445-412F-998D-6E038263CBB4}</a:tableStyleId>
              </a:tblPr>
              <a:tblGrid>
                <a:gridCol w="1930205">
                  <a:extLst>
                    <a:ext uri="{9D8B030D-6E8A-4147-A177-3AD203B41FA5}">
                      <a16:colId xmlns:a16="http://schemas.microsoft.com/office/drawing/2014/main" val="20000"/>
                    </a:ext>
                  </a:extLst>
                </a:gridCol>
                <a:gridCol w="1930205">
                  <a:extLst>
                    <a:ext uri="{9D8B030D-6E8A-4147-A177-3AD203B41FA5}">
                      <a16:colId xmlns:a16="http://schemas.microsoft.com/office/drawing/2014/main" val="20001"/>
                    </a:ext>
                  </a:extLst>
                </a:gridCol>
                <a:gridCol w="2014888">
                  <a:extLst>
                    <a:ext uri="{9D8B030D-6E8A-4147-A177-3AD203B41FA5}">
                      <a16:colId xmlns:a16="http://schemas.microsoft.com/office/drawing/2014/main" val="20002"/>
                    </a:ext>
                  </a:extLst>
                </a:gridCol>
                <a:gridCol w="2714518">
                  <a:extLst>
                    <a:ext uri="{9D8B030D-6E8A-4147-A177-3AD203B41FA5}">
                      <a16:colId xmlns:a16="http://schemas.microsoft.com/office/drawing/2014/main" val="20003"/>
                    </a:ext>
                  </a:extLst>
                </a:gridCol>
              </a:tblGrid>
              <a:tr h="429542">
                <a:tc>
                  <a:txBody>
                    <a:bodyPr/>
                    <a:lstStyle/>
                    <a:p>
                      <a:pPr marL="0" marR="0" lvl="0" indent="0" algn="ctr" rtl="0">
                        <a:lnSpc>
                          <a:spcPct val="100000"/>
                        </a:lnSpc>
                        <a:spcBef>
                          <a:spcPts val="0"/>
                        </a:spcBef>
                        <a:spcAft>
                          <a:spcPts val="0"/>
                        </a:spcAft>
                        <a:buNone/>
                      </a:pPr>
                      <a:r>
                        <a:rPr lang="zh-TW" sz="1600" b="1" u="none" strike="noStrike" cap="none">
                          <a:solidFill>
                            <a:schemeClr val="lt1"/>
                          </a:solidFill>
                          <a:latin typeface="Microsoft JhengHei"/>
                          <a:ea typeface="Microsoft JhengHei"/>
                          <a:cs typeface="Microsoft JhengHei"/>
                          <a:sym typeface="Microsoft JhengHei"/>
                        </a:rPr>
                        <a:t>第二學習階段</a:t>
                      </a:r>
                      <a:endParaRPr sz="1600" b="1" u="none" strike="noStrike" cap="none">
                        <a:solidFill>
                          <a:schemeClr val="lt1"/>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EA61A"/>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1"/>
                          </a:solidFill>
                          <a:latin typeface="Microsoft JhengHei"/>
                          <a:ea typeface="Microsoft JhengHei"/>
                          <a:cs typeface="Microsoft JhengHei"/>
                          <a:sym typeface="Microsoft JhengHei"/>
                        </a:rPr>
                        <a:t>第三學習階段</a:t>
                      </a:r>
                      <a:endParaRPr sz="1600" b="1" u="none" strike="noStrike" cap="none">
                        <a:solidFill>
                          <a:schemeClr val="lt1"/>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EA61A"/>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1"/>
                          </a:solidFill>
                          <a:latin typeface="Microsoft JhengHei"/>
                          <a:ea typeface="Microsoft JhengHei"/>
                          <a:cs typeface="Microsoft JhengHei"/>
                          <a:sym typeface="Microsoft JhengHei"/>
                        </a:rPr>
                        <a:t>第四學習階段</a:t>
                      </a:r>
                      <a:endParaRPr sz="1600" b="1" u="none" strike="noStrike" cap="none">
                        <a:solidFill>
                          <a:schemeClr val="lt1"/>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EA61A"/>
                    </a:solidFill>
                  </a:tcPr>
                </a:tc>
                <a:tc>
                  <a:txBody>
                    <a:bodyPr/>
                    <a:lstStyle/>
                    <a:p>
                      <a:pPr marL="0" marR="0" lvl="0" indent="0" algn="ctr" rtl="0">
                        <a:lnSpc>
                          <a:spcPct val="100000"/>
                        </a:lnSpc>
                        <a:spcBef>
                          <a:spcPts val="0"/>
                        </a:spcBef>
                        <a:spcAft>
                          <a:spcPts val="0"/>
                        </a:spcAft>
                        <a:buNone/>
                      </a:pPr>
                      <a:r>
                        <a:rPr lang="zh-TW" sz="1600" b="1" u="none" strike="noStrike" cap="none">
                          <a:solidFill>
                            <a:schemeClr val="lt1"/>
                          </a:solidFill>
                          <a:latin typeface="Microsoft JhengHei"/>
                          <a:ea typeface="Microsoft JhengHei"/>
                          <a:cs typeface="Microsoft JhengHei"/>
                          <a:sym typeface="Microsoft JhengHei"/>
                        </a:rPr>
                        <a:t>第五學習階段</a:t>
                      </a:r>
                      <a:endParaRPr sz="1600" b="1" u="none" strike="noStrike" cap="none">
                        <a:solidFill>
                          <a:schemeClr val="lt1"/>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EA61A"/>
                    </a:solidFill>
                  </a:tcPr>
                </a:tc>
                <a:extLst>
                  <a:ext uri="{0D108BD9-81ED-4DB2-BD59-A6C34878D82A}">
                    <a16:rowId xmlns:a16="http://schemas.microsoft.com/office/drawing/2014/main" val="10000"/>
                  </a:ext>
                </a:extLst>
              </a:tr>
              <a:tr h="1761512">
                <a:tc rowSpan="2">
                  <a:txBody>
                    <a:bodyPr/>
                    <a:lstStyle/>
                    <a:p>
                      <a:pPr marL="50800" marR="0" lvl="0" indent="0" algn="l" rtl="0">
                        <a:lnSpc>
                          <a:spcPct val="100000"/>
                        </a:lnSpc>
                        <a:spcBef>
                          <a:spcPts val="0"/>
                        </a:spcBef>
                        <a:spcAft>
                          <a:spcPts val="0"/>
                        </a:spcAft>
                        <a:buNone/>
                      </a:pPr>
                      <a:endParaRPr sz="1800"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舞才Ⅱ-P1-1  </a:t>
                      </a:r>
                      <a:endParaRPr sz="1800" b="1" u="none" strike="noStrike" cap="none">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  動作的體驗與探</a:t>
                      </a:r>
                      <a:endParaRPr sz="1800" u="none" strike="noStrike" cap="none">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  索。</a:t>
                      </a:r>
                      <a:endParaRPr sz="180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舞才Ⅱ-P1-2 </a:t>
                      </a:r>
                      <a:endParaRPr sz="1800" b="1" u="none" strike="noStrike" cap="none">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  身體各部位的運</a:t>
                      </a:r>
                      <a:endParaRPr sz="1800" u="none" strike="noStrike" cap="none">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a:solidFill>
                            <a:schemeClr val="dk1"/>
                          </a:solidFill>
                          <a:latin typeface="Microsoft JhengHei"/>
                          <a:ea typeface="Microsoft JhengHei"/>
                          <a:cs typeface="Microsoft JhengHei"/>
                          <a:sym typeface="Microsoft JhengHei"/>
                        </a:rPr>
                        <a:t>  用。</a:t>
                      </a:r>
                      <a:endParaRPr sz="1800" u="none" strike="noStrike" cap="none">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endParaRPr sz="2800" u="none" strike="noStrike" cap="none">
                        <a:latin typeface="Microsoft JhengHei"/>
                        <a:ea typeface="Microsoft JhengHei"/>
                        <a:cs typeface="Microsoft JhengHei"/>
                        <a:sym typeface="Microsoft JhengHei"/>
                      </a:endParaRPr>
                    </a:p>
                    <a:p>
                      <a:pPr marL="50800" marR="0" lvl="0" indent="0" algn="l" rtl="0">
                        <a:lnSpc>
                          <a:spcPct val="100000"/>
                        </a:lnSpc>
                        <a:spcBef>
                          <a:spcPts val="500"/>
                        </a:spcBef>
                        <a:spcAft>
                          <a:spcPts val="0"/>
                        </a:spcAft>
                        <a:buNone/>
                      </a:pPr>
                      <a:endParaRPr sz="1800" u="none" strike="noStrike" cap="none">
                        <a:latin typeface="Microsoft JhengHei"/>
                        <a:ea typeface="Microsoft JhengHei"/>
                        <a:cs typeface="Microsoft JhengHei"/>
                        <a:sym typeface="Microsoft JhengHei"/>
                      </a:endParaRPr>
                    </a:p>
                    <a:p>
                      <a:pPr marL="50800" marR="0" lvl="0" indent="0" algn="l" rtl="0">
                        <a:lnSpc>
                          <a:spcPct val="100000"/>
                        </a:lnSpc>
                        <a:spcBef>
                          <a:spcPts val="500"/>
                        </a:spcBef>
                        <a:spcAft>
                          <a:spcPts val="0"/>
                        </a:spcAft>
                        <a:buNone/>
                      </a:pPr>
                      <a:endParaRPr sz="1800" u="none" strike="noStrike" cap="none">
                        <a:latin typeface="Microsoft JhengHei"/>
                        <a:ea typeface="Microsoft JhengHei"/>
                        <a:cs typeface="Microsoft JhengHei"/>
                        <a:sym typeface="Microsoft JhengHei"/>
                      </a:endParaRPr>
                    </a:p>
                  </a:txBody>
                  <a:tcPr marL="0" marR="0" marT="0" marB="0">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4F7F8">
                        <a:alpha val="54509"/>
                      </a:srgbClr>
                    </a:solidFill>
                  </a:tcPr>
                </a:tc>
                <a:tc rowSpan="2">
                  <a:txBody>
                    <a:bodyPr/>
                    <a:lstStyle/>
                    <a:p>
                      <a:pPr marL="84138" marR="26798" lvl="0" indent="0" algn="just" rtl="0">
                        <a:lnSpc>
                          <a:spcPct val="100000"/>
                        </a:lnSpc>
                        <a:spcBef>
                          <a:spcPts val="0"/>
                        </a:spcBef>
                        <a:spcAft>
                          <a:spcPts val="0"/>
                        </a:spcAft>
                        <a:buNone/>
                      </a:pPr>
                      <a:endParaRPr sz="1800" u="none" strike="noStrike" cap="none" dirty="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00" b="1" u="none" strike="noStrike" cap="none" dirty="0">
                          <a:solidFill>
                            <a:schemeClr val="dk1"/>
                          </a:solidFill>
                          <a:latin typeface="Microsoft JhengHei"/>
                          <a:ea typeface="Microsoft JhengHei"/>
                          <a:cs typeface="Microsoft JhengHei"/>
                          <a:sym typeface="Microsoft JhengHei"/>
                        </a:rPr>
                        <a:t>舞才Ⅲ-P1-1  </a:t>
                      </a:r>
                      <a:endParaRPr sz="1800" b="1"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dirty="0">
                          <a:solidFill>
                            <a:schemeClr val="dk1"/>
                          </a:solidFill>
                          <a:latin typeface="Microsoft JhengHei"/>
                          <a:ea typeface="Microsoft JhengHei"/>
                          <a:cs typeface="Microsoft JhengHei"/>
                          <a:sym typeface="Microsoft JhengHei"/>
                        </a:rPr>
                        <a:t> 舞蹈的空間、時</a:t>
                      </a:r>
                      <a:endParaRPr sz="180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dirty="0">
                          <a:solidFill>
                            <a:schemeClr val="dk1"/>
                          </a:solidFill>
                          <a:latin typeface="Microsoft JhengHei"/>
                          <a:ea typeface="Microsoft JhengHei"/>
                          <a:cs typeface="Microsoft JhengHei"/>
                          <a:sym typeface="Microsoft JhengHei"/>
                        </a:rPr>
                        <a:t> 間、力 量、流動</a:t>
                      </a:r>
                      <a:endParaRPr sz="180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dirty="0">
                          <a:solidFill>
                            <a:schemeClr val="dk1"/>
                          </a:solidFill>
                          <a:latin typeface="Microsoft JhengHei"/>
                          <a:ea typeface="Microsoft JhengHei"/>
                          <a:cs typeface="Microsoft JhengHei"/>
                          <a:sym typeface="Microsoft JhengHei"/>
                        </a:rPr>
                        <a:t>、 關係等動作元</a:t>
                      </a:r>
                      <a:endParaRPr sz="180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u="none" strike="noStrike" cap="none" dirty="0">
                          <a:solidFill>
                            <a:schemeClr val="dk1"/>
                          </a:solidFill>
                          <a:latin typeface="Microsoft JhengHei"/>
                          <a:ea typeface="Microsoft JhengHei"/>
                          <a:cs typeface="Microsoft JhengHei"/>
                          <a:sym typeface="Microsoft JhengHei"/>
                        </a:rPr>
                        <a:t> 素的探索。 </a:t>
                      </a:r>
                      <a:endParaRPr dirty="0"/>
                    </a:p>
                    <a:p>
                      <a:pPr marL="0" marR="0" lvl="0" indent="0" algn="ctr" rtl="0">
                        <a:lnSpc>
                          <a:spcPct val="100000"/>
                        </a:lnSpc>
                        <a:spcBef>
                          <a:spcPts val="0"/>
                        </a:spcBef>
                        <a:spcAft>
                          <a:spcPts val="0"/>
                        </a:spcAft>
                        <a:buNone/>
                      </a:pPr>
                      <a:r>
                        <a:rPr lang="zh-TW" sz="1800" b="1" u="none" strike="noStrike" cap="none" dirty="0">
                          <a:solidFill>
                            <a:schemeClr val="dk1"/>
                          </a:solidFill>
                          <a:latin typeface="Microsoft JhengHei"/>
                          <a:ea typeface="Microsoft JhengHei"/>
                          <a:cs typeface="Microsoft JhengHei"/>
                          <a:sym typeface="Microsoft JhengHei"/>
                        </a:rPr>
                        <a:t>舞才Ⅲ-P1-2 </a:t>
                      </a:r>
                      <a:endParaRPr sz="1800" b="1"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00" u="none" strike="noStrike" cap="none" dirty="0">
                          <a:solidFill>
                            <a:schemeClr val="dk1"/>
                          </a:solidFill>
                          <a:latin typeface="Microsoft JhengHei"/>
                          <a:ea typeface="Microsoft JhengHei"/>
                          <a:cs typeface="Microsoft JhengHei"/>
                          <a:sym typeface="Microsoft JhengHei"/>
                        </a:rPr>
                        <a:t>動作元素的多元組合。。</a:t>
                      </a:r>
                      <a:endParaRPr sz="1800" u="none" strike="noStrike" cap="none" dirty="0">
                        <a:latin typeface="Microsoft JhengHei"/>
                        <a:ea typeface="Microsoft JhengHei"/>
                        <a:cs typeface="Microsoft JhengHei"/>
                        <a:sym typeface="Microsoft JhengHei"/>
                      </a:endParaRPr>
                    </a:p>
                    <a:p>
                      <a:pPr marL="111760" marR="26798" lvl="0" indent="0" algn="l" rtl="0">
                        <a:lnSpc>
                          <a:spcPct val="100000"/>
                        </a:lnSpc>
                        <a:spcBef>
                          <a:spcPts val="500"/>
                        </a:spcBef>
                        <a:spcAft>
                          <a:spcPts val="0"/>
                        </a:spcAft>
                        <a:buNone/>
                      </a:pPr>
                      <a:endParaRPr sz="1800" u="none" strike="noStrike" cap="none" dirty="0">
                        <a:latin typeface="Microsoft JhengHei"/>
                        <a:ea typeface="Microsoft JhengHei"/>
                        <a:cs typeface="Microsoft JhengHei"/>
                        <a:sym typeface="Microsoft JhengHei"/>
                      </a:endParaRPr>
                    </a:p>
                  </a:txBody>
                  <a:tcPr marL="0" marR="0" marT="0" marB="0">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4F7F8">
                        <a:alpha val="54509"/>
                      </a:srgbClr>
                    </a:solidFill>
                  </a:tcPr>
                </a:tc>
                <a:tc rowSpan="2">
                  <a:txBody>
                    <a:bodyPr/>
                    <a:lstStyle/>
                    <a:p>
                      <a:pPr marL="87313" marR="70375" lvl="0" indent="0" algn="l" rtl="0">
                        <a:lnSpc>
                          <a:spcPct val="100000"/>
                        </a:lnSpc>
                        <a:spcBef>
                          <a:spcPts val="0"/>
                        </a:spcBef>
                        <a:spcAft>
                          <a:spcPts val="0"/>
                        </a:spcAft>
                        <a:buNone/>
                      </a:pPr>
                      <a:endParaRPr sz="1800" u="none" strike="noStrike" cap="none">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舞才Ⅳ-P1-1 </a:t>
                      </a:r>
                      <a:br>
                        <a:rPr lang="zh-TW" sz="1800" b="0" u="none" strike="noStrike" cap="none">
                          <a:solidFill>
                            <a:schemeClr val="dk1"/>
                          </a:solidFill>
                          <a:latin typeface="Microsoft JhengHei"/>
                          <a:ea typeface="Microsoft JhengHei"/>
                          <a:cs typeface="Microsoft JhengHei"/>
                          <a:sym typeface="Microsoft JhengHei"/>
                        </a:rPr>
                      </a:br>
                      <a:r>
                        <a:rPr lang="zh-TW" sz="1800" b="0" u="none" strike="noStrike" cap="none">
                          <a:solidFill>
                            <a:schemeClr val="dk1"/>
                          </a:solidFill>
                          <a:latin typeface="Microsoft JhengHei"/>
                          <a:ea typeface="Microsoft JhengHei"/>
                          <a:cs typeface="Microsoft JhengHei"/>
                          <a:sym typeface="Microsoft JhengHei"/>
                        </a:rPr>
                        <a:t>舞句與意象的探索。 </a:t>
                      </a:r>
                      <a:endParaRPr/>
                    </a:p>
                    <a:p>
                      <a:pPr marL="0" marR="0" lvl="0" indent="0" algn="l"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舞才Ⅳ-P1-2 </a:t>
                      </a:r>
                      <a:br>
                        <a:rPr lang="zh-TW" sz="1800" b="0" u="none" strike="noStrike" cap="none">
                          <a:solidFill>
                            <a:schemeClr val="dk1"/>
                          </a:solidFill>
                          <a:latin typeface="Microsoft JhengHei"/>
                          <a:ea typeface="Microsoft JhengHei"/>
                          <a:cs typeface="Microsoft JhengHei"/>
                          <a:sym typeface="Microsoft JhengHei"/>
                        </a:rPr>
                      </a:br>
                      <a:r>
                        <a:rPr lang="zh-TW" sz="1800" b="0" u="none" strike="noStrike" cap="none">
                          <a:solidFill>
                            <a:schemeClr val="dk1"/>
                          </a:solidFill>
                          <a:latin typeface="Microsoft JhengHei"/>
                          <a:ea typeface="Microsoft JhengHei"/>
                          <a:cs typeface="Microsoft JhengHei"/>
                          <a:sym typeface="Microsoft JhengHei"/>
                        </a:rPr>
                        <a:t>結構完整、主題明確的作品。</a:t>
                      </a:r>
                      <a:endParaRPr sz="1800" b="0" u="none" strike="noStrike" cap="none">
                        <a:latin typeface="Microsoft JhengHei"/>
                        <a:ea typeface="Microsoft JhengHei"/>
                        <a:cs typeface="Microsoft JhengHei"/>
                        <a:sym typeface="Microsoft JhengHei"/>
                      </a:endParaRPr>
                    </a:p>
                  </a:txBody>
                  <a:tcPr marL="0" marR="0" marT="0" marB="0">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4F7F8">
                        <a:alpha val="54509"/>
                      </a:srgbClr>
                    </a:solidFill>
                  </a:tcPr>
                </a:tc>
                <a:tc>
                  <a:txBody>
                    <a:bodyPr/>
                    <a:lstStyle/>
                    <a:p>
                      <a:pPr marL="87313" marR="70375" lvl="0" indent="0" algn="l" rtl="0">
                        <a:lnSpc>
                          <a:spcPct val="100000"/>
                        </a:lnSpc>
                        <a:spcBef>
                          <a:spcPts val="0"/>
                        </a:spcBef>
                        <a:spcAft>
                          <a:spcPts val="0"/>
                        </a:spcAft>
                        <a:buClr>
                          <a:srgbClr val="000000"/>
                        </a:buClr>
                        <a:buSzPts val="1800"/>
                        <a:buFont typeface="Arial"/>
                        <a:buNone/>
                      </a:pPr>
                      <a:endParaRPr sz="1800" b="1" i="0" u="none" strike="noStrike" cap="none" baseline="3000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舞才Ⅴ-P1-1 </a:t>
                      </a:r>
                      <a:r>
                        <a:rPr lang="zh-TW" sz="1800" u="none" strike="noStrike" cap="none">
                          <a:solidFill>
                            <a:schemeClr val="dk1"/>
                          </a:solidFill>
                          <a:latin typeface="Microsoft JhengHei"/>
                          <a:ea typeface="Microsoft JhengHei"/>
                          <a:cs typeface="Microsoft JhengHei"/>
                          <a:sym typeface="Microsoft JhengHei"/>
                        </a:rPr>
                        <a:t>各類舞蹈動作組合與技法表現。</a:t>
                      </a:r>
                      <a:endParaRPr/>
                    </a:p>
                    <a:p>
                      <a:pPr marL="0" marR="0" lvl="0" indent="0" algn="l" rtl="0">
                        <a:lnSpc>
                          <a:spcPct val="100000"/>
                        </a:lnSpc>
                        <a:spcBef>
                          <a:spcPts val="0"/>
                        </a:spcBef>
                        <a:spcAft>
                          <a:spcPts val="0"/>
                        </a:spcAft>
                        <a:buNone/>
                      </a:pPr>
                      <a:r>
                        <a:rPr lang="zh-TW" sz="1800" b="1" u="none" strike="noStrike" cap="none">
                          <a:solidFill>
                            <a:schemeClr val="dk1"/>
                          </a:solidFill>
                          <a:latin typeface="Microsoft JhengHei"/>
                          <a:ea typeface="Microsoft JhengHei"/>
                          <a:cs typeface="Microsoft JhengHei"/>
                          <a:sym typeface="Microsoft JhengHei"/>
                        </a:rPr>
                        <a:t>舞才Ⅴ-P1-2 </a:t>
                      </a:r>
                      <a:r>
                        <a:rPr lang="zh-TW" sz="1800" u="none" strike="noStrike" cap="none">
                          <a:solidFill>
                            <a:schemeClr val="dk1"/>
                          </a:solidFill>
                          <a:latin typeface="Microsoft JhengHei"/>
                          <a:ea typeface="Microsoft JhengHei"/>
                          <a:cs typeface="Microsoft JhengHei"/>
                          <a:sym typeface="Microsoft JhengHei"/>
                        </a:rPr>
                        <a:t>舞句的聯結、變化及創意。</a:t>
                      </a:r>
                      <a:endParaRPr sz="2800" b="0" i="0" u="none" strike="noStrike" cap="none" baseline="30000">
                        <a:solidFill>
                          <a:srgbClr val="000000"/>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4F7F8">
                        <a:alpha val="54509"/>
                      </a:srgbClr>
                    </a:solidFill>
                  </a:tcPr>
                </a:tc>
                <a:extLst>
                  <a:ext uri="{0D108BD9-81ED-4DB2-BD59-A6C34878D82A}">
                    <a16:rowId xmlns:a16="http://schemas.microsoft.com/office/drawing/2014/main" val="10001"/>
                  </a:ext>
                </a:extLst>
              </a:tr>
              <a:tr h="1776906">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None/>
                      </a:pPr>
                      <a:r>
                        <a:rPr lang="zh-TW" sz="1800" b="1" u="none" strike="noStrike" cap="none" dirty="0">
                          <a:solidFill>
                            <a:schemeClr val="dk1"/>
                          </a:solidFill>
                          <a:latin typeface="Microsoft JhengHei"/>
                          <a:ea typeface="Microsoft JhengHei"/>
                          <a:cs typeface="Microsoft JhengHei"/>
                          <a:sym typeface="Microsoft JhengHei"/>
                        </a:rPr>
                        <a:t>舞優V-P1-1 </a:t>
                      </a:r>
                      <a:r>
                        <a:rPr lang="zh-TW" sz="1800" u="none" strike="noStrike" cap="none" dirty="0">
                          <a:solidFill>
                            <a:schemeClr val="dk1"/>
                          </a:solidFill>
                          <a:latin typeface="Microsoft JhengHei"/>
                          <a:ea typeface="Microsoft JhengHei"/>
                          <a:cs typeface="Microsoft JhengHei"/>
                          <a:sym typeface="Microsoft JhengHei"/>
                        </a:rPr>
                        <a:t>舞蹈技藝的仿作、精緻化與再創造。 </a:t>
                      </a:r>
                      <a:endParaRPr dirty="0"/>
                    </a:p>
                    <a:p>
                      <a:pPr marL="0" marR="0" lvl="0" indent="0" algn="l" rtl="0">
                        <a:lnSpc>
                          <a:spcPct val="100000"/>
                        </a:lnSpc>
                        <a:spcBef>
                          <a:spcPts val="0"/>
                        </a:spcBef>
                        <a:spcAft>
                          <a:spcPts val="0"/>
                        </a:spcAft>
                        <a:buNone/>
                      </a:pPr>
                      <a:r>
                        <a:rPr lang="zh-TW" sz="1800" b="1" u="none" strike="noStrike" cap="none" dirty="0">
                          <a:solidFill>
                            <a:schemeClr val="dk1"/>
                          </a:solidFill>
                          <a:latin typeface="Microsoft JhengHei"/>
                          <a:ea typeface="Microsoft JhengHei"/>
                          <a:cs typeface="Microsoft JhengHei"/>
                          <a:sym typeface="Microsoft JhengHei"/>
                        </a:rPr>
                        <a:t>舞優V-P1-2 </a:t>
                      </a:r>
                      <a:r>
                        <a:rPr lang="zh-TW" sz="1800" u="none" strike="noStrike" cap="none" dirty="0">
                          <a:solidFill>
                            <a:schemeClr val="dk1"/>
                          </a:solidFill>
                          <a:latin typeface="Microsoft JhengHei"/>
                          <a:ea typeface="Microsoft JhengHei"/>
                          <a:cs typeface="Microsoft JhengHei"/>
                          <a:sym typeface="Microsoft JhengHei"/>
                        </a:rPr>
                        <a:t>舞蹈即興的發展與舞蹈動作的體現、銜接及組合。</a:t>
                      </a:r>
                      <a:endParaRPr sz="2800" b="0" i="0" u="none" strike="noStrike" cap="none" baseline="30000" dirty="0">
                        <a:solidFill>
                          <a:srgbClr val="000000"/>
                        </a:solidFill>
                        <a:latin typeface="Microsoft JhengHei"/>
                        <a:ea typeface="Microsoft JhengHei"/>
                        <a:cs typeface="Microsoft JhengHei"/>
                        <a:sym typeface="Microsoft JhengHei"/>
                      </a:endParaRPr>
                    </a:p>
                  </a:txBody>
                  <a:tcPr marL="0" marR="0" marT="0" marB="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F4F7F8">
                        <a:alpha val="54509"/>
                      </a:srgbClr>
                    </a:solidFill>
                  </a:tcPr>
                </a:tc>
                <a:extLst>
                  <a:ext uri="{0D108BD9-81ED-4DB2-BD59-A6C34878D82A}">
                    <a16:rowId xmlns:a16="http://schemas.microsoft.com/office/drawing/2014/main" val="10002"/>
                  </a:ext>
                </a:extLst>
              </a:tr>
            </a:tbl>
          </a:graphicData>
        </a:graphic>
      </p:graphicFrame>
      <p:sp>
        <p:nvSpPr>
          <p:cNvPr id="1899" name="Google Shape;1899;p6"/>
          <p:cNvSpPr/>
          <p:nvPr/>
        </p:nvSpPr>
        <p:spPr>
          <a:xfrm>
            <a:off x="3325549" y="5877357"/>
            <a:ext cx="18131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BB7300"/>
                </a:solidFill>
                <a:latin typeface="Microsoft JhengHei"/>
                <a:ea typeface="Microsoft JhengHei"/>
                <a:cs typeface="Microsoft JhengHei"/>
                <a:sym typeface="Microsoft JhengHei"/>
              </a:rPr>
              <a:t>基礎探索</a:t>
            </a:r>
            <a:endParaRPr/>
          </a:p>
        </p:txBody>
      </p:sp>
      <p:sp>
        <p:nvSpPr>
          <p:cNvPr id="1900" name="Google Shape;1900;p6"/>
          <p:cNvSpPr/>
          <p:nvPr/>
        </p:nvSpPr>
        <p:spPr>
          <a:xfrm>
            <a:off x="1905992" y="1782371"/>
            <a:ext cx="3833359" cy="3571744"/>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901" name="Google Shape;1901;p6"/>
          <p:cNvSpPr txBox="1"/>
          <p:nvPr/>
        </p:nvSpPr>
        <p:spPr>
          <a:xfrm>
            <a:off x="2691375" y="121491"/>
            <a:ext cx="7130048" cy="1037809"/>
          </a:xfrm>
          <a:prstGeom prst="rect">
            <a:avLst/>
          </a:prstGeom>
          <a:noFill/>
          <a:ln>
            <a:noFill/>
          </a:ln>
        </p:spPr>
        <p:txBody>
          <a:bodyPr spcFirstLastPara="1" wrap="square" lIns="45700" tIns="45700" rIns="45700" bIns="45700" anchor="ctr" anchorCtr="0">
            <a:normAutofit/>
          </a:bodyPr>
          <a:lstStyle/>
          <a:p>
            <a:pPr marL="0" marR="0" lvl="0" indent="0" algn="ctr" rtl="0">
              <a:spcBef>
                <a:spcPts val="0"/>
              </a:spcBef>
              <a:spcAft>
                <a:spcPts val="0"/>
              </a:spcAft>
              <a:buNone/>
            </a:pPr>
            <a:r>
              <a:rPr lang="zh-TW" sz="2800" b="1">
                <a:solidFill>
                  <a:srgbClr val="132E4C"/>
                </a:solidFill>
                <a:latin typeface="Microsoft JhengHei"/>
                <a:ea typeface="Microsoft JhengHei"/>
                <a:cs typeface="Microsoft JhengHei"/>
                <a:sym typeface="Microsoft JhengHei"/>
              </a:rPr>
              <a:t>學習表現舉隅-藝才/藝才資優舞蹈班</a:t>
            </a:r>
            <a:br>
              <a:rPr lang="zh-TW" sz="2800" b="1">
                <a:solidFill>
                  <a:srgbClr val="132E4C"/>
                </a:solidFill>
                <a:latin typeface="Microsoft JhengHei"/>
                <a:ea typeface="Microsoft JhengHei"/>
                <a:cs typeface="Microsoft JhengHei"/>
                <a:sym typeface="Microsoft JhengHei"/>
              </a:rPr>
            </a:br>
            <a:r>
              <a:rPr lang="zh-TW" sz="2000" b="1">
                <a:solidFill>
                  <a:srgbClr val="132E4C"/>
                </a:solidFill>
                <a:latin typeface="Microsoft JhengHei"/>
                <a:ea typeface="Microsoft JhengHei"/>
                <a:cs typeface="Microsoft JhengHei"/>
                <a:sym typeface="Microsoft JhengHei"/>
              </a:rPr>
              <a:t>學習構面「創作與展演/創作、展演與發表」</a:t>
            </a:r>
            <a:endParaRPr/>
          </a:p>
        </p:txBody>
      </p:sp>
      <p:grpSp>
        <p:nvGrpSpPr>
          <p:cNvPr id="1902" name="Google Shape;1902;p6"/>
          <p:cNvGrpSpPr/>
          <p:nvPr/>
        </p:nvGrpSpPr>
        <p:grpSpPr>
          <a:xfrm rot="5400000">
            <a:off x="5946802" y="-1875455"/>
            <a:ext cx="147668" cy="6185967"/>
            <a:chOff x="1961800" y="3022425"/>
            <a:chExt cx="60750" cy="316725"/>
          </a:xfrm>
        </p:grpSpPr>
        <p:sp>
          <p:nvSpPr>
            <p:cNvPr id="1903" name="Google Shape;1903;p6"/>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rgbClr val="3666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4" name="Google Shape;1904;p6"/>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5" name="Google Shape;1905;p6"/>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6" name="Google Shape;1906;p6"/>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7" name="Google Shape;1907;p6"/>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8" name="Google Shape;1908;p6"/>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09" name="Google Shape;1909;p6"/>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10" name="Google Shape;1910;p6"/>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11" name="Google Shape;1911;p6"/>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12" name="Google Shape;1912;p6"/>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13" name="Google Shape;1913;p6"/>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sp>
          <p:nvSpPr>
            <p:cNvPr id="1914" name="Google Shape;1914;p6"/>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200">
                <a:solidFill>
                  <a:srgbClr val="376756"/>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0"/>
                                        </p:tgtEl>
                                        <p:attrNameLst>
                                          <p:attrName>style.visibility</p:attrName>
                                        </p:attrNameLst>
                                      </p:cBhvr>
                                      <p:to>
                                        <p:strVal val="visible"/>
                                      </p:to>
                                    </p:set>
                                    <p:animEffect transition="in" filter="fade">
                                      <p:cBhvr>
                                        <p:cTn id="7" dur="1000"/>
                                        <p:tgtEl>
                                          <p:spTgt spid="19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93"/>
                                        </p:tgtEl>
                                        <p:attrNameLst>
                                          <p:attrName>style.visibility</p:attrName>
                                        </p:attrNameLst>
                                      </p:cBhvr>
                                      <p:to>
                                        <p:strVal val="visible"/>
                                      </p:to>
                                    </p:set>
                                    <p:anim calcmode="lin" valueType="num">
                                      <p:cBhvr additive="base">
                                        <p:cTn id="12" dur="1250"/>
                                        <p:tgtEl>
                                          <p:spTgt spid="1893"/>
                                        </p:tgtEl>
                                        <p:attrNameLst>
                                          <p:attrName>ppt_x</p:attrName>
                                        </p:attrNameLst>
                                      </p:cBhvr>
                                      <p:tavLst>
                                        <p:tav tm="0">
                                          <p:val>
                                            <p:strVal val="#ppt_x-1"/>
                                          </p:val>
                                        </p:tav>
                                        <p:tav tm="100000">
                                          <p:val>
                                            <p:strVal val="#ppt_x"/>
                                          </p:val>
                                        </p:tav>
                                      </p:tavLst>
                                    </p:anim>
                                  </p:childTnLst>
                                </p:cTn>
                              </p:par>
                            </p:childTnLst>
                          </p:cTn>
                        </p:par>
                        <p:par>
                          <p:cTn id="13" fill="hold">
                            <p:stCondLst>
                              <p:cond delay="1250"/>
                            </p:stCondLst>
                            <p:childTnLst>
                              <p:par>
                                <p:cTn id="14" presetID="2" presetClass="entr" presetSubtype="8" fill="hold" nodeType="afterEffect">
                                  <p:stCondLst>
                                    <p:cond delay="0"/>
                                  </p:stCondLst>
                                  <p:childTnLst>
                                    <p:set>
                                      <p:cBhvr>
                                        <p:cTn id="15" dur="1" fill="hold">
                                          <p:stCondLst>
                                            <p:cond delay="0"/>
                                          </p:stCondLst>
                                        </p:cTn>
                                        <p:tgtEl>
                                          <p:spTgt spid="1894"/>
                                        </p:tgtEl>
                                        <p:attrNameLst>
                                          <p:attrName>style.visibility</p:attrName>
                                        </p:attrNameLst>
                                      </p:cBhvr>
                                      <p:to>
                                        <p:strVal val="visible"/>
                                      </p:to>
                                    </p:set>
                                    <p:anim calcmode="lin" valueType="num">
                                      <p:cBhvr additive="base">
                                        <p:cTn id="16" dur="1250"/>
                                        <p:tgtEl>
                                          <p:spTgt spid="1894"/>
                                        </p:tgtEl>
                                        <p:attrNameLst>
                                          <p:attrName>ppt_x</p:attrName>
                                        </p:attrNameLst>
                                      </p:cBhvr>
                                      <p:tavLst>
                                        <p:tav tm="0">
                                          <p:val>
                                            <p:strVal val="#ppt_x-1"/>
                                          </p:val>
                                        </p:tav>
                                        <p:tav tm="100000">
                                          <p:val>
                                            <p:strVal val="#ppt_x"/>
                                          </p:val>
                                        </p:tav>
                                      </p:tavLst>
                                    </p:anim>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895"/>
                                        </p:tgtEl>
                                        <p:attrNameLst>
                                          <p:attrName>style.visibility</p:attrName>
                                        </p:attrNameLst>
                                      </p:cBhvr>
                                      <p:to>
                                        <p:strVal val="visible"/>
                                      </p:to>
                                    </p:set>
                                    <p:anim calcmode="lin" valueType="num">
                                      <p:cBhvr additive="base">
                                        <p:cTn id="20" dur="1250"/>
                                        <p:tgtEl>
                                          <p:spTgt spid="1895"/>
                                        </p:tgtEl>
                                        <p:attrNameLst>
                                          <p:attrName>ppt_x</p:attrName>
                                        </p:attrNameLst>
                                      </p:cBhvr>
                                      <p:tavLst>
                                        <p:tav tm="0">
                                          <p:val>
                                            <p:strVal val="#ppt_x-1"/>
                                          </p:val>
                                        </p:tav>
                                        <p:tav tm="100000">
                                          <p:val>
                                            <p:strVal val="#ppt_x"/>
                                          </p:val>
                                        </p:tav>
                                      </p:tavLst>
                                    </p:anim>
                                  </p:childTnLst>
                                </p:cTn>
                              </p:par>
                            </p:childTnLst>
                          </p:cTn>
                        </p:par>
                        <p:par>
                          <p:cTn id="21" fill="hold">
                            <p:stCondLst>
                              <p:cond delay="3750"/>
                            </p:stCondLst>
                            <p:childTnLst>
                              <p:par>
                                <p:cTn id="22" presetID="10" presetClass="entr" presetSubtype="0" fill="hold" nodeType="afterEffect">
                                  <p:stCondLst>
                                    <p:cond delay="0"/>
                                  </p:stCondLst>
                                  <p:childTnLst>
                                    <p:set>
                                      <p:cBhvr>
                                        <p:cTn id="23" dur="1" fill="hold">
                                          <p:stCondLst>
                                            <p:cond delay="0"/>
                                          </p:stCondLst>
                                        </p:cTn>
                                        <p:tgtEl>
                                          <p:spTgt spid="1897"/>
                                        </p:tgtEl>
                                        <p:attrNameLst>
                                          <p:attrName>style.visibility</p:attrName>
                                        </p:attrNameLst>
                                      </p:cBhvr>
                                      <p:to>
                                        <p:strVal val="visible"/>
                                      </p:to>
                                    </p:set>
                                    <p:animEffect transition="in" filter="fade">
                                      <p:cBhvr>
                                        <p:cTn id="24" dur="500"/>
                                        <p:tgtEl>
                                          <p:spTgt spid="1897"/>
                                        </p:tgtEl>
                                      </p:cBhvr>
                                    </p:animEffect>
                                  </p:childTnLst>
                                </p:cTn>
                              </p:par>
                            </p:childTnLst>
                          </p:cTn>
                        </p:par>
                        <p:par>
                          <p:cTn id="25" fill="hold">
                            <p:stCondLst>
                              <p:cond delay="4250"/>
                            </p:stCondLst>
                            <p:childTnLst>
                              <p:par>
                                <p:cTn id="26" presetID="10" presetClass="entr" presetSubtype="0" fill="hold" nodeType="afterEffect">
                                  <p:stCondLst>
                                    <p:cond delay="0"/>
                                  </p:stCondLst>
                                  <p:childTnLst>
                                    <p:set>
                                      <p:cBhvr>
                                        <p:cTn id="27" dur="1" fill="hold">
                                          <p:stCondLst>
                                            <p:cond delay="0"/>
                                          </p:stCondLst>
                                        </p:cTn>
                                        <p:tgtEl>
                                          <p:spTgt spid="1896"/>
                                        </p:tgtEl>
                                        <p:attrNameLst>
                                          <p:attrName>style.visibility</p:attrName>
                                        </p:attrNameLst>
                                      </p:cBhvr>
                                      <p:to>
                                        <p:strVal val="visible"/>
                                      </p:to>
                                    </p:set>
                                    <p:animEffect transition="in" filter="fade">
                                      <p:cBhvr>
                                        <p:cTn id="28" dur="500"/>
                                        <p:tgtEl>
                                          <p:spTgt spid="1896"/>
                                        </p:tgtEl>
                                      </p:cBhvr>
                                    </p:animEffect>
                                  </p:childTnLst>
                                </p:cTn>
                              </p:par>
                            </p:childTnLst>
                          </p:cTn>
                        </p:par>
                        <p:par>
                          <p:cTn id="29" fill="hold">
                            <p:stCondLst>
                              <p:cond delay="4750"/>
                            </p:stCondLst>
                            <p:childTnLst>
                              <p:par>
                                <p:cTn id="30" presetID="10" presetClass="entr" presetSubtype="0" fill="hold" nodeType="afterEffect">
                                  <p:stCondLst>
                                    <p:cond delay="0"/>
                                  </p:stCondLst>
                                  <p:childTnLst>
                                    <p:set>
                                      <p:cBhvr>
                                        <p:cTn id="31" dur="1" fill="hold">
                                          <p:stCondLst>
                                            <p:cond delay="0"/>
                                          </p:stCondLst>
                                        </p:cTn>
                                        <p:tgtEl>
                                          <p:spTgt spid="1899"/>
                                        </p:tgtEl>
                                        <p:attrNameLst>
                                          <p:attrName>style.visibility</p:attrName>
                                        </p:attrNameLst>
                                      </p:cBhvr>
                                      <p:to>
                                        <p:strVal val="visible"/>
                                      </p:to>
                                    </p:set>
                                    <p:animEffect transition="in" filter="fade">
                                      <p:cBhvr>
                                        <p:cTn id="32" dur="500"/>
                                        <p:tgtEl>
                                          <p:spTgt spid="1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graphicFrame>
        <p:nvGraphicFramePr>
          <p:cNvPr id="1931" name="Google Shape;1931;p8"/>
          <p:cNvGraphicFramePr/>
          <p:nvPr/>
        </p:nvGraphicFramePr>
        <p:xfrm>
          <a:off x="1524000" y="22311"/>
          <a:ext cx="9093750" cy="6813375"/>
        </p:xfrm>
        <a:graphic>
          <a:graphicData uri="http://schemas.openxmlformats.org/drawingml/2006/table">
            <a:tbl>
              <a:tblPr firstRow="1" firstCol="1" bandRow="1">
                <a:noFill/>
                <a:tableStyleId>{21E3B8C8-348D-48D0-8269-A0766838A220}</a:tableStyleId>
              </a:tblPr>
              <a:tblGrid>
                <a:gridCol w="1043550">
                  <a:extLst>
                    <a:ext uri="{9D8B030D-6E8A-4147-A177-3AD203B41FA5}">
                      <a16:colId xmlns:a16="http://schemas.microsoft.com/office/drawing/2014/main" val="20000"/>
                    </a:ext>
                  </a:extLst>
                </a:gridCol>
                <a:gridCol w="2433575">
                  <a:extLst>
                    <a:ext uri="{9D8B030D-6E8A-4147-A177-3AD203B41FA5}">
                      <a16:colId xmlns:a16="http://schemas.microsoft.com/office/drawing/2014/main" val="20001"/>
                    </a:ext>
                  </a:extLst>
                </a:gridCol>
                <a:gridCol w="998150">
                  <a:extLst>
                    <a:ext uri="{9D8B030D-6E8A-4147-A177-3AD203B41FA5}">
                      <a16:colId xmlns:a16="http://schemas.microsoft.com/office/drawing/2014/main" val="20002"/>
                    </a:ext>
                  </a:extLst>
                </a:gridCol>
                <a:gridCol w="4618475">
                  <a:extLst>
                    <a:ext uri="{9D8B030D-6E8A-4147-A177-3AD203B41FA5}">
                      <a16:colId xmlns:a16="http://schemas.microsoft.com/office/drawing/2014/main" val="20003"/>
                    </a:ext>
                  </a:extLst>
                </a:gridCol>
              </a:tblGrid>
              <a:tr h="247575">
                <a:tc rowSpan="2">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學習</a:t>
                      </a:r>
                      <a:br>
                        <a:rPr lang="zh-TW" sz="1600" u="none" strike="noStrike" cap="none">
                          <a:latin typeface="Microsoft JhengHei"/>
                          <a:ea typeface="Microsoft JhengHei"/>
                          <a:cs typeface="Microsoft JhengHei"/>
                          <a:sym typeface="Microsoft JhengHei"/>
                        </a:rPr>
                      </a:br>
                      <a:r>
                        <a:rPr lang="zh-TW" sz="1600" u="none" strike="noStrike" cap="none">
                          <a:latin typeface="Microsoft JhengHei"/>
                          <a:ea typeface="Microsoft JhengHei"/>
                          <a:cs typeface="Microsoft JhengHei"/>
                          <a:sym typeface="Microsoft JhengHei"/>
                        </a:rPr>
                        <a:t>構面</a:t>
                      </a:r>
                      <a:endParaRPr sz="1600" u="none" strike="noStrike" cap="none">
                        <a:latin typeface="Microsoft JhengHei"/>
                        <a:ea typeface="Microsoft JhengHei"/>
                        <a:cs typeface="Microsoft JhengHei"/>
                        <a:sym typeface="Microsoft JhengHei"/>
                      </a:endParaRPr>
                    </a:p>
                  </a:txBody>
                  <a:tcPr marL="45850" marR="45850" marT="0" marB="0" anchor="ctr">
                    <a:solidFill>
                      <a:srgbClr val="FEA61A"/>
                    </a:solidFill>
                  </a:tcPr>
                </a:tc>
                <a:tc gridSpan="3">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學習重點</a:t>
                      </a:r>
                      <a:endParaRPr sz="1600" u="none" strike="noStrike" cap="none">
                        <a:latin typeface="Microsoft JhengHei"/>
                        <a:ea typeface="Microsoft JhengHei"/>
                        <a:cs typeface="Microsoft JhengHei"/>
                        <a:sym typeface="Microsoft JhengHei"/>
                      </a:endParaRPr>
                    </a:p>
                  </a:txBody>
                  <a:tcPr marL="45850" marR="45850" marT="0" marB="0" anchor="ctr">
                    <a:solidFill>
                      <a:srgbClr val="FEA61A"/>
                    </a:solidFill>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247575">
                <a:tc vMerge="1">
                  <a:txBody>
                    <a:bodyPr/>
                    <a:lstStyle/>
                    <a:p>
                      <a:endParaRPr lang="zh-TW"/>
                    </a:p>
                  </a:txBody>
                  <a:tcPr/>
                </a:tc>
                <a:tc gridSpan="2">
                  <a:txBody>
                    <a:bodyPr/>
                    <a:lstStyle/>
                    <a:p>
                      <a:pPr marL="0" marR="0" lvl="0" indent="0" algn="l"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學習表現</a:t>
                      </a:r>
                      <a:endParaRPr sz="1867" u="none" strike="noStrike" cap="none">
                        <a:latin typeface="Microsoft JhengHei"/>
                        <a:ea typeface="Microsoft JhengHei"/>
                        <a:cs typeface="Microsoft JhengHei"/>
                        <a:sym typeface="Microsoft JhengHei"/>
                      </a:endParaRPr>
                    </a:p>
                  </a:txBody>
                  <a:tcPr marL="45850" marR="45850" marT="0" marB="0" anchor="ctr"/>
                </a:tc>
                <a:tc hMerge="1">
                  <a:txBody>
                    <a:bodyPr/>
                    <a:lstStyle/>
                    <a:p>
                      <a:endParaRPr lang="zh-TW"/>
                    </a:p>
                  </a:txBody>
                  <a:tcPr/>
                </a:tc>
                <a:tc>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學習內容</a:t>
                      </a:r>
                      <a:endParaRPr sz="1600" u="none" strike="noStrike" cap="none">
                        <a:latin typeface="Microsoft JhengHei"/>
                        <a:ea typeface="Microsoft JhengHei"/>
                        <a:cs typeface="Microsoft JhengHei"/>
                        <a:sym typeface="Microsoft JhengHei"/>
                      </a:endParaRPr>
                    </a:p>
                  </a:txBody>
                  <a:tcPr marL="45850" marR="45850" marT="0" marB="0" anchor="ctr"/>
                </a:tc>
                <a:extLst>
                  <a:ext uri="{0D108BD9-81ED-4DB2-BD59-A6C34878D82A}">
                    <a16:rowId xmlns:a16="http://schemas.microsoft.com/office/drawing/2014/main" val="10001"/>
                  </a:ext>
                </a:extLst>
              </a:tr>
              <a:tr h="247575">
                <a:tc gridSpan="4">
                  <a:txBody>
                    <a:bodyPr/>
                    <a:lstStyle/>
                    <a:p>
                      <a:pPr marL="125729" marR="0" lvl="0" indent="-125729"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第三學習階段</a:t>
                      </a:r>
                      <a:endParaRPr sz="1600" u="none" strike="noStrike" cap="none">
                        <a:solidFill>
                          <a:srgbClr val="FF0000"/>
                        </a:solidFill>
                        <a:latin typeface="Microsoft JhengHei"/>
                        <a:ea typeface="Microsoft JhengHei"/>
                        <a:cs typeface="Microsoft JhengHei"/>
                        <a:sym typeface="Microsoft JhengHei"/>
                      </a:endParaRPr>
                    </a:p>
                  </a:txBody>
                  <a:tcPr marL="45850" marR="45850" marT="0" marB="0">
                    <a:solidFill>
                      <a:srgbClr val="FEA61A"/>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2"/>
                  </a:ext>
                </a:extLst>
              </a:tr>
              <a:tr h="552225">
                <a:tc rowSpan="3">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創作與</a:t>
                      </a:r>
                      <a:endParaRPr sz="1600"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展演</a:t>
                      </a:r>
                      <a:endParaRPr sz="1600" u="none" strike="noStrike" cap="none">
                        <a:latin typeface="Microsoft JhengHei"/>
                        <a:ea typeface="Microsoft JhengHei"/>
                        <a:cs typeface="Microsoft JhengHei"/>
                        <a:sym typeface="Microsoft JhengHei"/>
                      </a:endParaRPr>
                    </a:p>
                  </a:txBody>
                  <a:tcPr marL="45850" marR="45850" marT="0" marB="0">
                    <a:solidFill>
                      <a:srgbClr val="FEA61A"/>
                    </a:solidFill>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Ⅲ-P1 </a:t>
                      </a:r>
                      <a:r>
                        <a:rPr lang="zh-TW" sz="1200" u="none" strike="noStrike" cap="none">
                          <a:solidFill>
                            <a:srgbClr val="000000"/>
                          </a:solidFill>
                          <a:latin typeface="Microsoft JhengHei"/>
                          <a:ea typeface="Microsoft JhengHei"/>
                          <a:cs typeface="Microsoft JhengHei"/>
                          <a:sym typeface="Microsoft JhengHei"/>
                        </a:rPr>
                        <a:t>運用舞蹈動作元素組 成舞句形式。</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Ⅲ-P1-1  </a:t>
                      </a:r>
                      <a:r>
                        <a:rPr lang="zh-TW" sz="1200" u="none" strike="noStrike" cap="none">
                          <a:solidFill>
                            <a:srgbClr val="000000"/>
                          </a:solidFill>
                          <a:latin typeface="Microsoft JhengHei"/>
                          <a:ea typeface="Microsoft JhengHei"/>
                          <a:cs typeface="Microsoft JhengHei"/>
                          <a:sym typeface="Microsoft JhengHei"/>
                        </a:rPr>
                        <a:t>舞蹈的空間、時間、力 量、流動、關係等動作元 素的探索。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55"/>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Ⅲ-P1-2  </a:t>
                      </a:r>
                      <a:r>
                        <a:rPr lang="zh-TW" sz="1200" u="none" strike="noStrike" cap="none">
                          <a:solidFill>
                            <a:srgbClr val="000000"/>
                          </a:solidFill>
                          <a:latin typeface="Microsoft JhengHei"/>
                          <a:ea typeface="Microsoft JhengHei"/>
                          <a:cs typeface="Microsoft JhengHei"/>
                          <a:sym typeface="Microsoft JhengHei"/>
                        </a:rPr>
                        <a:t>動作元素的多元組合。</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3"/>
                  </a:ext>
                </a:extLst>
              </a:tr>
              <a:tr h="552550">
                <a:tc vMerge="1">
                  <a:txBody>
                    <a:bodyPr/>
                    <a:lstStyle/>
                    <a:p>
                      <a:endParaRPr lang="zh-TW"/>
                    </a:p>
                  </a:txBody>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Ⅲ-P2 </a:t>
                      </a:r>
                      <a:endParaRPr sz="1200" u="none" strike="noStrike" cap="none">
                        <a:latin typeface="Microsoft JhengHei"/>
                        <a:ea typeface="Microsoft JhengHei"/>
                        <a:cs typeface="Microsoft JhengHei"/>
                        <a:sym typeface="Microsoft JhengHei"/>
                      </a:endParaRPr>
                    </a:p>
                    <a:p>
                      <a:pPr marL="86360" marR="97790" lvl="0" indent="-43180" algn="l" rtl="0">
                        <a:lnSpc>
                          <a:spcPct val="108000"/>
                        </a:lnSpc>
                        <a:spcBef>
                          <a:spcPts val="13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 運用媒材呈現舞句形 式。</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Ⅲ-P2-1  </a:t>
                      </a:r>
                      <a:r>
                        <a:rPr lang="zh-TW" sz="1200" u="none" strike="noStrike" cap="none">
                          <a:solidFill>
                            <a:srgbClr val="000000"/>
                          </a:solidFill>
                          <a:latin typeface="Microsoft JhengHei"/>
                          <a:ea typeface="Microsoft JhengHei"/>
                          <a:cs typeface="Microsoft JhengHei"/>
                          <a:sym typeface="Microsoft JhengHei"/>
                        </a:rPr>
                        <a:t>舞蹈動作元素與節奏旋律 的結合。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6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Ⅲ-P2-2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媒材於舞蹈的運用：含道 具、音樂等。</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4"/>
                  </a:ext>
                </a:extLst>
              </a:tr>
              <a:tr h="552550">
                <a:tc vMerge="1">
                  <a:txBody>
                    <a:bodyPr/>
                    <a:lstStyle/>
                    <a:p>
                      <a:endParaRPr lang="zh-TW"/>
                    </a:p>
                  </a:txBody>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Ⅲ-P3 </a:t>
                      </a:r>
                      <a:endParaRPr sz="1200" u="none" strike="noStrike" cap="none">
                        <a:latin typeface="Microsoft JhengHei"/>
                        <a:ea typeface="Microsoft JhengHei"/>
                        <a:cs typeface="Microsoft JhengHei"/>
                        <a:sym typeface="Microsoft JhengHei"/>
                      </a:endParaRPr>
                    </a:p>
                    <a:p>
                      <a:pPr marL="88900" marR="0" lvl="0" indent="0" algn="l" rtl="0">
                        <a:lnSpc>
                          <a:spcPct val="115000"/>
                        </a:lnSpc>
                        <a:spcBef>
                          <a:spcPts val="145"/>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主動與群體合作。</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Ⅲ-P3-1  </a:t>
                      </a:r>
                      <a:r>
                        <a:rPr lang="zh-TW" sz="1200" u="none" strike="noStrike" cap="none">
                          <a:solidFill>
                            <a:srgbClr val="000000"/>
                          </a:solidFill>
                          <a:latin typeface="Microsoft JhengHei"/>
                          <a:ea typeface="Microsoft JhengHei"/>
                          <a:cs typeface="Microsoft JhengHei"/>
                          <a:sym typeface="Microsoft JhengHei"/>
                        </a:rPr>
                        <a:t>積極參與群體活動：含舞 蹈創作與排練等。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5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Ⅲ-P3-2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舞蹈作品呈現及觀察。</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5"/>
                  </a:ext>
                </a:extLst>
              </a:tr>
              <a:tr h="753175">
                <a:tc rowSpan="2">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知識與概念</a:t>
                      </a:r>
                      <a:endParaRPr sz="1600" u="none" strike="noStrike" cap="none">
                        <a:latin typeface="Microsoft JhengHei"/>
                        <a:ea typeface="Microsoft JhengHei"/>
                        <a:cs typeface="Microsoft JhengHei"/>
                        <a:sym typeface="Microsoft JhengHei"/>
                      </a:endParaRPr>
                    </a:p>
                  </a:txBody>
                  <a:tcPr marL="45850" marR="45850" marT="0" marB="0">
                    <a:solidFill>
                      <a:srgbClr val="FEA61A"/>
                    </a:solidFill>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Ⅲ-K1 </a:t>
                      </a:r>
                      <a:endParaRPr sz="1200" u="none" strike="noStrike" cap="none">
                        <a:latin typeface="Microsoft JhengHei"/>
                        <a:ea typeface="Microsoft JhengHei"/>
                        <a:cs typeface="Microsoft JhengHei"/>
                        <a:sym typeface="Microsoft JhengHei"/>
                      </a:endParaRPr>
                    </a:p>
                    <a:p>
                      <a:pPr marL="9525" marR="0" lvl="0" indent="0" algn="l" rtl="0">
                        <a:lnSpc>
                          <a:spcPct val="115000"/>
                        </a:lnSpc>
                        <a:spcBef>
                          <a:spcPts val="13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 認識舞蹈基本元素。</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Ⅲ-K1-1  </a:t>
                      </a:r>
                      <a:r>
                        <a:rPr lang="zh-TW" sz="1200" u="none" strike="noStrike" cap="none">
                          <a:solidFill>
                            <a:srgbClr val="000000"/>
                          </a:solidFill>
                          <a:latin typeface="Microsoft JhengHei"/>
                          <a:ea typeface="Microsoft JhengHei"/>
                          <a:cs typeface="Microsoft JhengHei"/>
                          <a:sym typeface="Microsoft JhengHei"/>
                        </a:rPr>
                        <a:t>舞蹈動作與基本元素的認 知：含舞蹈動作原理及舞 蹈專用術語等。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45"/>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Ⅲ-K1-2  </a:t>
                      </a:r>
                      <a:r>
                        <a:rPr lang="zh-TW" sz="1200" u="none" strike="noStrike" cap="none">
                          <a:solidFill>
                            <a:srgbClr val="000000"/>
                          </a:solidFill>
                          <a:latin typeface="Microsoft JhengHei"/>
                          <a:ea typeface="Microsoft JhengHei"/>
                          <a:cs typeface="Microsoft JhengHei"/>
                          <a:sym typeface="Microsoft JhengHei"/>
                        </a:rPr>
                        <a:t>舞蹈創作與基本元素的運 用概念。</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6"/>
                  </a:ext>
                </a:extLst>
              </a:tr>
              <a:tr h="778975">
                <a:tc vMerge="1">
                  <a:txBody>
                    <a:bodyPr/>
                    <a:lstStyle/>
                    <a:p>
                      <a:endParaRPr lang="zh-TW"/>
                    </a:p>
                  </a:txBody>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Ⅲ-K2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對到院前心肺功能停 止（OHCA）及熱傷 害之傷者具備基本急 救能力。</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Ⅲ-K2-1  </a:t>
                      </a:r>
                      <a:r>
                        <a:rPr lang="zh-TW" sz="1200" u="none" strike="noStrike" cap="none">
                          <a:solidFill>
                            <a:srgbClr val="000000"/>
                          </a:solidFill>
                          <a:latin typeface="Microsoft JhengHei"/>
                          <a:ea typeface="Microsoft JhengHei"/>
                          <a:cs typeface="Microsoft JhengHei"/>
                          <a:sym typeface="Microsoft JhengHei"/>
                        </a:rPr>
                        <a:t>急救技能訓練：心肺復甦 術與自動體外心臟電擊去 顫器。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6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Ⅲ-K2-2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熱傷害分類與急救基本處 理流程：含中暑、熱衰 竭、熱痙攣</a:t>
                      </a:r>
                      <a:endParaRPr sz="1200" u="none" strike="noStrike" cap="none">
                        <a:solidFill>
                          <a:srgbClr val="000000"/>
                        </a:solidFill>
                        <a:latin typeface="Microsoft JhengHei"/>
                        <a:ea typeface="Microsoft JhengHei"/>
                        <a:cs typeface="Microsoft JhengHei"/>
                        <a:sym typeface="Microsoft JhengHei"/>
                      </a:endParaRPr>
                    </a:p>
                    <a:p>
                      <a:pPr marL="104140" marR="0" lvl="0" indent="0" algn="l" rtl="0">
                        <a:lnSpc>
                          <a:spcPct val="115000"/>
                        </a:lnSpc>
                        <a:spcBef>
                          <a:spcPts val="6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             等之分類與急救。</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7"/>
                  </a:ext>
                </a:extLst>
              </a:tr>
              <a:tr h="552550">
                <a:tc rowSpan="2">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藝術與文化</a:t>
                      </a:r>
                      <a:endParaRPr sz="1600" u="none" strike="noStrike" cap="none">
                        <a:latin typeface="Microsoft JhengHei"/>
                        <a:ea typeface="Microsoft JhengHei"/>
                        <a:cs typeface="Microsoft JhengHei"/>
                        <a:sym typeface="Microsoft JhengHei"/>
                      </a:endParaRPr>
                    </a:p>
                  </a:txBody>
                  <a:tcPr marL="45850" marR="45850" marT="0" marB="0">
                    <a:solidFill>
                      <a:srgbClr val="FEA61A"/>
                    </a:solidFill>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Ⅲ-C1 </a:t>
                      </a:r>
                      <a:r>
                        <a:rPr lang="zh-TW" sz="1200" u="none" strike="noStrike" cap="none">
                          <a:solidFill>
                            <a:srgbClr val="000000"/>
                          </a:solidFill>
                          <a:latin typeface="Microsoft JhengHei"/>
                          <a:ea typeface="Microsoft JhengHei"/>
                          <a:cs typeface="Microsoft JhengHei"/>
                          <a:sym typeface="Microsoft JhengHei"/>
                        </a:rPr>
                        <a:t>了解國內外不同舞蹈 類型發展特色。</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Ⅲ-C1-1  </a:t>
                      </a:r>
                      <a:r>
                        <a:rPr lang="zh-TW" sz="1200" u="none" strike="noStrike" cap="none">
                          <a:solidFill>
                            <a:srgbClr val="000000"/>
                          </a:solidFill>
                          <a:latin typeface="Microsoft JhengHei"/>
                          <a:ea typeface="Microsoft JhengHei"/>
                          <a:cs typeface="Microsoft JhengHei"/>
                          <a:sym typeface="Microsoft JhengHei"/>
                        </a:rPr>
                        <a:t>國內外不同舞蹈類型的起 源與發展。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5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Ⅲ-C1-2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國內外不同舞蹈類型的欣 賞。（取材考量不同性別、 族群）</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8"/>
                  </a:ext>
                </a:extLst>
              </a:tr>
              <a:tr h="539650">
                <a:tc vMerge="1">
                  <a:txBody>
                    <a:bodyPr/>
                    <a:lstStyle/>
                    <a:p>
                      <a:endParaRPr lang="zh-TW"/>
                    </a:p>
                  </a:txBody>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Ⅲ-C2 </a:t>
                      </a:r>
                      <a:r>
                        <a:rPr lang="zh-TW" sz="1200" u="none" strike="noStrike" cap="none">
                          <a:solidFill>
                            <a:srgbClr val="000000"/>
                          </a:solidFill>
                          <a:latin typeface="Microsoft JhengHei"/>
                          <a:ea typeface="Microsoft JhengHei"/>
                          <a:cs typeface="Microsoft JhengHei"/>
                          <a:sym typeface="Microsoft JhengHei"/>
                        </a:rPr>
                        <a:t>清楚說明具有代表性的國內外舞蹈家及舞 蹈團體名稱。</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Ⅲ-C2-1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國內外3個以上具有特色的舞蹈家與舞蹈團體：含簡 介、作品</a:t>
                      </a:r>
                      <a:endParaRPr sz="1200" u="none" strike="noStrike" cap="none">
                        <a:solidFill>
                          <a:srgbClr val="000000"/>
                        </a:solidFill>
                        <a:latin typeface="Microsoft JhengHei"/>
                        <a:ea typeface="Microsoft JhengHei"/>
                        <a:cs typeface="Microsoft JhengHei"/>
                        <a:sym typeface="Microsoft JhengHei"/>
                      </a:endParaRPr>
                    </a:p>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             影片欣賞等。（取 材考量不同性別、族群）</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09"/>
                  </a:ext>
                </a:extLst>
              </a:tr>
              <a:tr h="539650">
                <a:tc>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藝術與</a:t>
                      </a:r>
                      <a:endParaRPr sz="1600"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生活</a:t>
                      </a:r>
                      <a:endParaRPr sz="1600" u="none" strike="noStrike" cap="none">
                        <a:latin typeface="Microsoft JhengHei"/>
                        <a:ea typeface="Microsoft JhengHei"/>
                        <a:cs typeface="Microsoft JhengHei"/>
                        <a:sym typeface="Microsoft JhengHei"/>
                      </a:endParaRPr>
                    </a:p>
                  </a:txBody>
                  <a:tcPr marL="45850" marR="45850" marT="0" marB="0">
                    <a:solidFill>
                      <a:srgbClr val="FEA61A"/>
                    </a:solidFill>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Ⅲ-L1 </a:t>
                      </a:r>
                      <a:r>
                        <a:rPr lang="zh-TW" sz="1200" u="none" strike="noStrike" cap="none">
                          <a:solidFill>
                            <a:srgbClr val="000000"/>
                          </a:solidFill>
                          <a:latin typeface="Microsoft JhengHei"/>
                          <a:ea typeface="Microsoft JhengHei"/>
                          <a:cs typeface="Microsoft JhengHei"/>
                          <a:sym typeface="Microsoft JhengHei"/>
                        </a:rPr>
                        <a:t>主動參與藝文展演活 動。</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Ⅲ-L1-1 </a:t>
                      </a:r>
                      <a:r>
                        <a:rPr lang="zh-TW" sz="1200" b="1" u="none" strike="noStrike" cap="none">
                          <a:solidFill>
                            <a:schemeClr val="dk1"/>
                          </a:solidFill>
                          <a:latin typeface="Microsoft JhengHei"/>
                          <a:ea typeface="Microsoft JhengHei"/>
                          <a:cs typeface="Microsoft JhengHei"/>
                          <a:sym typeface="Microsoft JhengHei"/>
                        </a:rPr>
                        <a:t> </a:t>
                      </a:r>
                      <a:r>
                        <a:rPr lang="zh-TW" sz="1200" u="none" strike="noStrike" cap="none">
                          <a:solidFill>
                            <a:srgbClr val="000000"/>
                          </a:solidFill>
                          <a:latin typeface="Microsoft JhengHei"/>
                          <a:ea typeface="Microsoft JhengHei"/>
                          <a:cs typeface="Microsoft JhengHei"/>
                          <a:sym typeface="Microsoft JhengHei"/>
                        </a:rPr>
                        <a:t>參與校內、校際及社區不 同類型藝文展演活動：含 學習記錄等。</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10"/>
                  </a:ext>
                </a:extLst>
              </a:tr>
              <a:tr h="539650">
                <a:tc rowSpan="2">
                  <a:txBody>
                    <a:bodyPr/>
                    <a:lstStyle/>
                    <a:p>
                      <a:pPr marL="0" marR="0" lvl="0" indent="0" algn="ctr" rtl="0">
                        <a:lnSpc>
                          <a:spcPct val="100000"/>
                        </a:lnSpc>
                        <a:spcBef>
                          <a:spcPts val="0"/>
                        </a:spcBef>
                        <a:spcAft>
                          <a:spcPts val="0"/>
                        </a:spcAft>
                        <a:buNone/>
                      </a:pPr>
                      <a:r>
                        <a:rPr lang="zh-TW" sz="1600" u="none" strike="noStrike" cap="none">
                          <a:latin typeface="Microsoft JhengHei"/>
                          <a:ea typeface="Microsoft JhengHei"/>
                          <a:cs typeface="Microsoft JhengHei"/>
                          <a:sym typeface="Microsoft JhengHei"/>
                        </a:rPr>
                        <a:t>藝術專題</a:t>
                      </a:r>
                      <a:endParaRPr sz="1600" u="none" strike="noStrike" cap="none">
                        <a:latin typeface="Microsoft JhengHei"/>
                        <a:ea typeface="Microsoft JhengHei"/>
                        <a:cs typeface="Microsoft JhengHei"/>
                        <a:sym typeface="Microsoft JhengHei"/>
                      </a:endParaRPr>
                    </a:p>
                  </a:txBody>
                  <a:tcPr marL="45850" marR="45850" marT="0" marB="0">
                    <a:solidFill>
                      <a:srgbClr val="FEA61A"/>
                    </a:solidFill>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Ⅲ-S1 </a:t>
                      </a:r>
                      <a:r>
                        <a:rPr lang="zh-TW" sz="1200" u="none" strike="noStrike" cap="none">
                          <a:solidFill>
                            <a:srgbClr val="000000"/>
                          </a:solidFill>
                          <a:latin typeface="Microsoft JhengHei"/>
                          <a:ea typeface="Microsoft JhengHei"/>
                          <a:cs typeface="Microsoft JhengHei"/>
                          <a:sym typeface="Microsoft JhengHei"/>
                        </a:rPr>
                        <a:t>完整蒐集、觀察與記 錄舞蹈類別資料。</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Ⅲ-S1-1 </a:t>
                      </a:r>
                      <a:r>
                        <a:rPr lang="zh-TW" sz="1200" u="none" strike="noStrike" cap="none">
                          <a:solidFill>
                            <a:srgbClr val="000000"/>
                          </a:solidFill>
                          <a:latin typeface="Microsoft JhengHei"/>
                          <a:ea typeface="Microsoft JhengHei"/>
                          <a:cs typeface="Microsoft JhengHei"/>
                          <a:sym typeface="Microsoft JhengHei"/>
                        </a:rPr>
                        <a:t>舞蹈類別資料蒐集：含分 析、討論及記錄等。</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11"/>
                  </a:ext>
                </a:extLst>
              </a:tr>
              <a:tr h="709675">
                <a:tc vMerge="1">
                  <a:txBody>
                    <a:bodyPr/>
                    <a:lstStyle/>
                    <a:p>
                      <a:endParaRPr lang="zh-TW"/>
                    </a:p>
                  </a:txBody>
                  <a:tcPr/>
                </a:tc>
                <a:tc>
                  <a:txBody>
                    <a:bodyPr/>
                    <a:lstStyle/>
                    <a:p>
                      <a:pPr marL="8255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Ⅲ-S2 </a:t>
                      </a:r>
                      <a:r>
                        <a:rPr lang="zh-TW" sz="1200" u="none" strike="noStrike" cap="none">
                          <a:solidFill>
                            <a:srgbClr val="000000"/>
                          </a:solidFill>
                          <a:latin typeface="Microsoft JhengHei"/>
                          <a:ea typeface="Microsoft JhengHei"/>
                          <a:cs typeface="Microsoft JhengHei"/>
                          <a:sym typeface="Microsoft JhengHei"/>
                        </a:rPr>
                        <a:t>透過引導，分組進行 動作的發想、探索及 呈現。</a:t>
                      </a:r>
                      <a:endParaRPr sz="1200" u="none" strike="noStrike" cap="none">
                        <a:latin typeface="Microsoft JhengHei"/>
                        <a:ea typeface="Microsoft JhengHei"/>
                        <a:cs typeface="Microsoft JhengHei"/>
                        <a:sym typeface="Microsoft JhengHei"/>
                      </a:endParaRPr>
                    </a:p>
                  </a:txBody>
                  <a:tcPr marL="63500" marR="63500" marT="63500" marB="63500"/>
                </a:tc>
                <a:tc gridSpan="2">
                  <a:txBody>
                    <a:bodyPr/>
                    <a:lstStyle/>
                    <a:p>
                      <a:pPr marL="104140" marR="0" lvl="0" indent="0" algn="l" rtl="0">
                        <a:lnSpc>
                          <a:spcPct val="115000"/>
                        </a:lnSpc>
                        <a:spcBef>
                          <a:spcPts val="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Ⅲ-S2-1  </a:t>
                      </a:r>
                      <a:r>
                        <a:rPr lang="zh-TW" sz="1200" u="none" strike="noStrike" cap="none">
                          <a:solidFill>
                            <a:srgbClr val="000000"/>
                          </a:solidFill>
                          <a:latin typeface="Microsoft JhengHei"/>
                          <a:ea typeface="Microsoft JhengHei"/>
                          <a:cs typeface="Microsoft JhengHei"/>
                          <a:sym typeface="Microsoft JhengHei"/>
                        </a:rPr>
                        <a:t>舞蹈不同元素的整合及運 用。 </a:t>
                      </a:r>
                      <a:endParaRPr sz="1200" u="none" strike="noStrike" cap="none">
                        <a:latin typeface="Microsoft JhengHei"/>
                        <a:ea typeface="Microsoft JhengHei"/>
                        <a:cs typeface="Microsoft JhengHei"/>
                        <a:sym typeface="Microsoft JhengHei"/>
                      </a:endParaRPr>
                    </a:p>
                    <a:p>
                      <a:pPr marL="104140" marR="0" lvl="0" indent="0" algn="l" rtl="0">
                        <a:lnSpc>
                          <a:spcPct val="115000"/>
                        </a:lnSpc>
                        <a:spcBef>
                          <a:spcPts val="60"/>
                        </a:spcBef>
                        <a:spcAft>
                          <a:spcPts val="0"/>
                        </a:spcAft>
                        <a:buNone/>
                      </a:pPr>
                      <a:r>
                        <a:rPr lang="zh-TW" sz="1200" u="none" strike="noStrike" cap="none">
                          <a:solidFill>
                            <a:srgbClr val="000000"/>
                          </a:solidFill>
                          <a:latin typeface="Microsoft JhengHei"/>
                          <a:ea typeface="Microsoft JhengHei"/>
                          <a:cs typeface="Microsoft JhengHei"/>
                          <a:sym typeface="Microsoft JhengHei"/>
                        </a:rPr>
                        <a:t>舞才</a:t>
                      </a:r>
                      <a:r>
                        <a:rPr lang="zh-TW" sz="1200" b="1" u="none" strike="noStrike" cap="none">
                          <a:solidFill>
                            <a:srgbClr val="000000"/>
                          </a:solidFill>
                          <a:latin typeface="Microsoft JhengHei"/>
                          <a:ea typeface="Microsoft JhengHei"/>
                          <a:cs typeface="Microsoft JhengHei"/>
                          <a:sym typeface="Microsoft JhengHei"/>
                        </a:rPr>
                        <a:t>Ⅲ-S2-2  </a:t>
                      </a:r>
                      <a:r>
                        <a:rPr lang="zh-TW" sz="1200" u="none" strike="noStrike" cap="none">
                          <a:solidFill>
                            <a:srgbClr val="000000"/>
                          </a:solidFill>
                          <a:latin typeface="Microsoft JhengHei"/>
                          <a:ea typeface="Microsoft JhengHei"/>
                          <a:cs typeface="Microsoft JhengHei"/>
                          <a:sym typeface="Microsoft JhengHei"/>
                        </a:rPr>
                        <a:t>不同媒材的多元運用：含 道具、音樂等。</a:t>
                      </a:r>
                      <a:endParaRPr sz="1200" u="none" strike="noStrike" cap="none">
                        <a:latin typeface="Microsoft JhengHei"/>
                        <a:ea typeface="Microsoft JhengHei"/>
                        <a:cs typeface="Microsoft JhengHei"/>
                        <a:sym typeface="Microsoft JhengHei"/>
                      </a:endParaRPr>
                    </a:p>
                  </a:txBody>
                  <a:tcPr marL="63500" marR="63500" marT="63500" marB="63500"/>
                </a:tc>
                <a:tc hMerge="1">
                  <a:txBody>
                    <a:bodyPr/>
                    <a:lstStyle/>
                    <a:p>
                      <a:endParaRPr lang="zh-TW"/>
                    </a:p>
                  </a:txBody>
                  <a:tcPr/>
                </a:tc>
                <a:extLst>
                  <a:ext uri="{0D108BD9-81ED-4DB2-BD59-A6C34878D82A}">
                    <a16:rowId xmlns:a16="http://schemas.microsoft.com/office/drawing/2014/main" val="10012"/>
                  </a:ext>
                </a:extLst>
              </a:tr>
            </a:tbl>
          </a:graphicData>
        </a:graphic>
      </p:graphicFrame>
      <p:sp>
        <p:nvSpPr>
          <p:cNvPr id="1932" name="Google Shape;1932;p8"/>
          <p:cNvSpPr/>
          <p:nvPr/>
        </p:nvSpPr>
        <p:spPr>
          <a:xfrm>
            <a:off x="1524000" y="2452463"/>
            <a:ext cx="9144000" cy="2554545"/>
          </a:xfrm>
          <a:prstGeom prst="rect">
            <a:avLst/>
          </a:prstGeom>
          <a:solidFill>
            <a:srgbClr val="FFBAAF"/>
          </a:solid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課程手冊</a:t>
            </a:r>
            <a:r>
              <a:rPr lang="zh-TW" sz="2000" b="1">
                <a:solidFill>
                  <a:schemeClr val="dk1"/>
                </a:solidFill>
                <a:latin typeface="Microsoft JhengHei"/>
                <a:ea typeface="Microsoft JhengHei"/>
                <a:cs typeface="Microsoft JhengHei"/>
                <a:sym typeface="Microsoft JhengHei"/>
              </a:rPr>
              <a:t>--學習重點的補充說明及舉例</a:t>
            </a:r>
            <a:endParaRPr sz="20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1.透過動作分析、示範、模仿與演練，探索肢體動作與內在的覺察，進而調適</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  自我與實現自我。</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2.運用肢體動作認識空間、時間、力量、流動與關係等舞蹈動作元素，將造型</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  、層次、節奏、速度、動力等融入舞蹈段落結構中，進而以動作段落與動作</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  組合串聯結合為舞句。</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3.舞劇形式可依據節奏變化，運用速度快、慢，時間長、短，動作高、低，靜</a:t>
            </a:r>
            <a:endParaRPr sz="2000">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  止與流動的交互進行，產生多樣的組合，並創作有特色的舞作。</a:t>
            </a:r>
            <a:endParaRPr sz="2000" b="1">
              <a:solidFill>
                <a:schemeClr val="dk1"/>
              </a:solidFill>
              <a:latin typeface="Microsoft JhengHei"/>
              <a:ea typeface="Microsoft JhengHei"/>
              <a:cs typeface="Microsoft JhengHei"/>
              <a:sym typeface="Microsoft JhengHei"/>
            </a:endParaRPr>
          </a:p>
        </p:txBody>
      </p:sp>
      <p:sp>
        <p:nvSpPr>
          <p:cNvPr id="1933" name="Google Shape;1933;p8"/>
          <p:cNvSpPr/>
          <p:nvPr/>
        </p:nvSpPr>
        <p:spPr>
          <a:xfrm rot="10800000">
            <a:off x="1775520" y="1412777"/>
            <a:ext cx="616048" cy="794139"/>
          </a:xfrm>
          <a:prstGeom prst="upArrow">
            <a:avLst>
              <a:gd name="adj1" fmla="val 50000"/>
              <a:gd name="adj2" fmla="val 50000"/>
            </a:avLst>
          </a:prstGeom>
          <a:solidFill>
            <a:srgbClr val="FF3D1C"/>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934" name="Google Shape;1934;p8"/>
          <p:cNvSpPr/>
          <p:nvPr/>
        </p:nvSpPr>
        <p:spPr>
          <a:xfrm>
            <a:off x="5087888" y="764704"/>
            <a:ext cx="5248102" cy="53444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935" name="Google Shape;1935;p8"/>
          <p:cNvSpPr/>
          <p:nvPr/>
        </p:nvSpPr>
        <p:spPr>
          <a:xfrm>
            <a:off x="7214564" y="1299146"/>
            <a:ext cx="437803" cy="1409775"/>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936" name="Google Shape;1936;p8"/>
          <p:cNvSpPr/>
          <p:nvPr/>
        </p:nvSpPr>
        <p:spPr>
          <a:xfrm>
            <a:off x="1524000" y="3403724"/>
            <a:ext cx="9093746" cy="96138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3"/>
                                        </p:tgtEl>
                                        <p:attrNameLst>
                                          <p:attrName>style.visibility</p:attrName>
                                        </p:attrNameLst>
                                      </p:cBhvr>
                                      <p:to>
                                        <p:strVal val="visible"/>
                                      </p:to>
                                    </p:set>
                                    <p:animEffect transition="in" filter="fade">
                                      <p:cBhvr>
                                        <p:cTn id="7" dur="500"/>
                                        <p:tgtEl>
                                          <p:spTgt spid="19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32"/>
                                        </p:tgtEl>
                                        <p:attrNameLst>
                                          <p:attrName>style.visibility</p:attrName>
                                        </p:attrNameLst>
                                      </p:cBhvr>
                                      <p:to>
                                        <p:strVal val="visible"/>
                                      </p:to>
                                    </p:set>
                                    <p:animEffect transition="in" filter="fade">
                                      <p:cBhvr>
                                        <p:cTn id="11" dur="1000"/>
                                        <p:tgtEl>
                                          <p:spTgt spid="193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934"/>
                                        </p:tgtEl>
                                        <p:attrNameLst>
                                          <p:attrName>style.visibility</p:attrName>
                                        </p:attrNameLst>
                                      </p:cBhvr>
                                      <p:to>
                                        <p:strVal val="visible"/>
                                      </p:to>
                                    </p:set>
                                    <p:animEffect transition="in" filter="fade">
                                      <p:cBhvr>
                                        <p:cTn id="15" dur="1000"/>
                                        <p:tgtEl>
                                          <p:spTgt spid="193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35"/>
                                        </p:tgtEl>
                                        <p:attrNameLst>
                                          <p:attrName>style.visibility</p:attrName>
                                        </p:attrNameLst>
                                      </p:cBhvr>
                                      <p:to>
                                        <p:strVal val="visible"/>
                                      </p:to>
                                    </p:set>
                                    <p:animEffect transition="in" filter="fade">
                                      <p:cBhvr>
                                        <p:cTn id="19" dur="1000"/>
                                        <p:tgtEl>
                                          <p:spTgt spid="1935"/>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936"/>
                                        </p:tgtEl>
                                        <p:attrNameLst>
                                          <p:attrName>style.visibility</p:attrName>
                                        </p:attrNameLst>
                                      </p:cBhvr>
                                      <p:to>
                                        <p:strVal val="visible"/>
                                      </p:to>
                                    </p:set>
                                    <p:animEffect transition="in" filter="fade">
                                      <p:cBhvr>
                                        <p:cTn id="23" dur="1000"/>
                                        <p:tgtEl>
                                          <p:spTgt spid="1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pic>
        <p:nvPicPr>
          <p:cNvPr id="1942" name="Google Shape;1942;p9"/>
          <p:cNvPicPr preferRelativeResize="0"/>
          <p:nvPr/>
        </p:nvPicPr>
        <p:blipFill rotWithShape="1">
          <a:blip r:embed="rId3">
            <a:alphaModFix/>
          </a:blip>
          <a:srcRect l="6514" t="6950" r="4961" b="8001"/>
          <a:stretch/>
        </p:blipFill>
        <p:spPr>
          <a:xfrm>
            <a:off x="3744801" y="0"/>
            <a:ext cx="4702398" cy="6858000"/>
          </a:xfrm>
          <a:prstGeom prst="rect">
            <a:avLst/>
          </a:prstGeom>
          <a:noFill/>
          <a:ln>
            <a:noFill/>
          </a:ln>
        </p:spPr>
      </p:pic>
      <p:pic>
        <p:nvPicPr>
          <p:cNvPr id="1943" name="Google Shape;1943;p9"/>
          <p:cNvPicPr preferRelativeResize="0"/>
          <p:nvPr/>
        </p:nvPicPr>
        <p:blipFill rotWithShape="1">
          <a:blip r:embed="rId4">
            <a:alphaModFix/>
          </a:blip>
          <a:srcRect/>
          <a:stretch/>
        </p:blipFill>
        <p:spPr>
          <a:xfrm>
            <a:off x="2360079" y="3292274"/>
            <a:ext cx="1384722" cy="1813087"/>
          </a:xfrm>
          <a:prstGeom prst="rect">
            <a:avLst/>
          </a:prstGeom>
          <a:noFill/>
          <a:ln>
            <a:noFill/>
          </a:ln>
        </p:spPr>
      </p:pic>
      <p:pic>
        <p:nvPicPr>
          <p:cNvPr id="1944" name="Google Shape;1944;p9"/>
          <p:cNvPicPr preferRelativeResize="0"/>
          <p:nvPr/>
        </p:nvPicPr>
        <p:blipFill rotWithShape="1">
          <a:blip r:embed="rId5">
            <a:alphaModFix/>
          </a:blip>
          <a:srcRect/>
          <a:stretch/>
        </p:blipFill>
        <p:spPr>
          <a:xfrm>
            <a:off x="2366921" y="5085184"/>
            <a:ext cx="1377880" cy="1801562"/>
          </a:xfrm>
          <a:prstGeom prst="rect">
            <a:avLst/>
          </a:prstGeom>
          <a:noFill/>
          <a:ln>
            <a:noFill/>
          </a:ln>
        </p:spPr>
      </p:pic>
      <p:pic>
        <p:nvPicPr>
          <p:cNvPr id="1945" name="Google Shape;1945;p9"/>
          <p:cNvPicPr preferRelativeResize="0"/>
          <p:nvPr/>
        </p:nvPicPr>
        <p:blipFill rotWithShape="1">
          <a:blip r:embed="rId6">
            <a:alphaModFix/>
          </a:blip>
          <a:srcRect/>
          <a:stretch/>
        </p:blipFill>
        <p:spPr>
          <a:xfrm>
            <a:off x="2366921" y="1539414"/>
            <a:ext cx="1384722" cy="1763502"/>
          </a:xfrm>
          <a:prstGeom prst="rect">
            <a:avLst/>
          </a:prstGeom>
          <a:noFill/>
          <a:ln>
            <a:noFill/>
          </a:ln>
        </p:spPr>
      </p:pic>
      <p:pic>
        <p:nvPicPr>
          <p:cNvPr id="1946" name="Google Shape;1946;p9"/>
          <p:cNvPicPr preferRelativeResize="0"/>
          <p:nvPr/>
        </p:nvPicPr>
        <p:blipFill rotWithShape="1">
          <a:blip r:embed="rId7">
            <a:alphaModFix/>
          </a:blip>
          <a:srcRect/>
          <a:stretch/>
        </p:blipFill>
        <p:spPr>
          <a:xfrm>
            <a:off x="2391076" y="0"/>
            <a:ext cx="1328255" cy="1433746"/>
          </a:xfrm>
          <a:prstGeom prst="rect">
            <a:avLst/>
          </a:prstGeom>
          <a:noFill/>
          <a:ln>
            <a:noFill/>
          </a:ln>
        </p:spPr>
      </p:pic>
      <p:pic>
        <p:nvPicPr>
          <p:cNvPr id="1947" name="Google Shape;1947;p9"/>
          <p:cNvPicPr preferRelativeResize="0"/>
          <p:nvPr/>
        </p:nvPicPr>
        <p:blipFill rotWithShape="1">
          <a:blip r:embed="rId4">
            <a:alphaModFix/>
          </a:blip>
          <a:srcRect/>
          <a:stretch/>
        </p:blipFill>
        <p:spPr>
          <a:xfrm>
            <a:off x="8450620" y="3263528"/>
            <a:ext cx="1384722" cy="1890281"/>
          </a:xfrm>
          <a:prstGeom prst="rect">
            <a:avLst/>
          </a:prstGeom>
          <a:noFill/>
          <a:ln>
            <a:noFill/>
          </a:ln>
        </p:spPr>
      </p:pic>
      <p:pic>
        <p:nvPicPr>
          <p:cNvPr id="1948" name="Google Shape;1948;p9"/>
          <p:cNvPicPr preferRelativeResize="0"/>
          <p:nvPr/>
        </p:nvPicPr>
        <p:blipFill rotWithShape="1">
          <a:blip r:embed="rId5">
            <a:alphaModFix/>
          </a:blip>
          <a:srcRect/>
          <a:stretch/>
        </p:blipFill>
        <p:spPr>
          <a:xfrm>
            <a:off x="8447200" y="5056438"/>
            <a:ext cx="1384722" cy="1801562"/>
          </a:xfrm>
          <a:prstGeom prst="rect">
            <a:avLst/>
          </a:prstGeom>
          <a:noFill/>
          <a:ln>
            <a:noFill/>
          </a:ln>
        </p:spPr>
      </p:pic>
      <p:pic>
        <p:nvPicPr>
          <p:cNvPr id="1949" name="Google Shape;1949;p9"/>
          <p:cNvPicPr preferRelativeResize="0"/>
          <p:nvPr/>
        </p:nvPicPr>
        <p:blipFill rotWithShape="1">
          <a:blip r:embed="rId6">
            <a:alphaModFix/>
          </a:blip>
          <a:srcRect/>
          <a:stretch/>
        </p:blipFill>
        <p:spPr>
          <a:xfrm>
            <a:off x="8447199" y="1539414"/>
            <a:ext cx="1384722" cy="1790400"/>
          </a:xfrm>
          <a:prstGeom prst="rect">
            <a:avLst/>
          </a:prstGeom>
          <a:noFill/>
          <a:ln>
            <a:noFill/>
          </a:ln>
        </p:spPr>
      </p:pic>
      <p:pic>
        <p:nvPicPr>
          <p:cNvPr id="1950" name="Google Shape;1950;p9"/>
          <p:cNvPicPr preferRelativeResize="0"/>
          <p:nvPr/>
        </p:nvPicPr>
        <p:blipFill rotWithShape="1">
          <a:blip r:embed="rId7">
            <a:alphaModFix/>
          </a:blip>
          <a:srcRect/>
          <a:stretch/>
        </p:blipFill>
        <p:spPr>
          <a:xfrm>
            <a:off x="8511501" y="44624"/>
            <a:ext cx="1366624" cy="1494790"/>
          </a:xfrm>
          <a:prstGeom prst="rect">
            <a:avLst/>
          </a:prstGeom>
          <a:noFill/>
          <a:ln>
            <a:noFill/>
          </a:ln>
        </p:spPr>
      </p:pic>
      <p:sp>
        <p:nvSpPr>
          <p:cNvPr id="1951" name="Google Shape;1951;p9"/>
          <p:cNvSpPr/>
          <p:nvPr/>
        </p:nvSpPr>
        <p:spPr>
          <a:xfrm rot="-611475">
            <a:off x="3874833" y="546888"/>
            <a:ext cx="3752081" cy="2326131"/>
          </a:xfrm>
          <a:prstGeom prst="irregularSeal1">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Times New Roman"/>
                <a:ea typeface="Times New Roman"/>
                <a:cs typeface="Times New Roman"/>
                <a:sym typeface="Times New Roman"/>
              </a:rPr>
              <a:t>編寫課程的好幫手</a:t>
            </a:r>
            <a:endParaRP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2"/>
                                        </p:tgtEl>
                                        <p:attrNameLst>
                                          <p:attrName>style.visibility</p:attrName>
                                        </p:attrNameLst>
                                      </p:cBhvr>
                                      <p:to>
                                        <p:strVal val="visible"/>
                                      </p:to>
                                    </p:set>
                                    <p:animEffect transition="in" filter="fade">
                                      <p:cBhvr>
                                        <p:cTn id="7" dur="500"/>
                                        <p:tgtEl>
                                          <p:spTgt spid="194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51"/>
                                        </p:tgtEl>
                                        <p:attrNameLst>
                                          <p:attrName>style.visibility</p:attrName>
                                        </p:attrNameLst>
                                      </p:cBhvr>
                                      <p:to>
                                        <p:strVal val="visible"/>
                                      </p:to>
                                    </p:set>
                                    <p:anim calcmode="lin" valueType="num">
                                      <p:cBhvr>
                                        <p:cTn id="12" dur="1000" fill="hold"/>
                                        <p:tgtEl>
                                          <p:spTgt spid="1951"/>
                                        </p:tgtEl>
                                        <p:attrNameLst>
                                          <p:attrName>ppt_w</p:attrName>
                                        </p:attrNameLst>
                                      </p:cBhvr>
                                      <p:tavLst>
                                        <p:tav tm="0">
                                          <p:val>
                                            <p:fltVal val="0"/>
                                          </p:val>
                                        </p:tav>
                                        <p:tav tm="100000">
                                          <p:val>
                                            <p:strVal val="#ppt_w"/>
                                          </p:val>
                                        </p:tav>
                                      </p:tavLst>
                                    </p:anim>
                                    <p:anim calcmode="lin" valueType="num">
                                      <p:cBhvr>
                                        <p:cTn id="13" dur="1000" fill="hold"/>
                                        <p:tgtEl>
                                          <p:spTgt spid="1951"/>
                                        </p:tgtEl>
                                        <p:attrNameLst>
                                          <p:attrName>ppt_h</p:attrName>
                                        </p:attrNameLst>
                                      </p:cBhvr>
                                      <p:tavLst>
                                        <p:tav tm="0">
                                          <p:val>
                                            <p:fltVal val="0"/>
                                          </p:val>
                                        </p:tav>
                                        <p:tav tm="100000">
                                          <p:val>
                                            <p:strVal val="#ppt_h"/>
                                          </p:val>
                                        </p:tav>
                                      </p:tavLst>
                                    </p:anim>
                                    <p:anim calcmode="lin" valueType="num">
                                      <p:cBhvr>
                                        <p:cTn id="14" dur="1000" fill="hold"/>
                                        <p:tgtEl>
                                          <p:spTgt spid="1951"/>
                                        </p:tgtEl>
                                        <p:attrNameLst>
                                          <p:attrName>style.rotation</p:attrName>
                                        </p:attrNameLst>
                                      </p:cBhvr>
                                      <p:tavLst>
                                        <p:tav tm="0">
                                          <p:val>
                                            <p:fltVal val="90"/>
                                          </p:val>
                                        </p:tav>
                                        <p:tav tm="100000">
                                          <p:val>
                                            <p:fltVal val="0"/>
                                          </p:val>
                                        </p:tav>
                                      </p:tavLst>
                                    </p:anim>
                                    <p:animEffect transition="in" filter="fade">
                                      <p:cBhvr>
                                        <p:cTn id="15" dur="1000"/>
                                        <p:tgtEl>
                                          <p:spTgt spid="1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cxnSp>
        <p:nvCxnSpPr>
          <p:cNvPr id="1797" name="Google Shape;1797;p2"/>
          <p:cNvCxnSpPr/>
          <p:nvPr/>
        </p:nvCxnSpPr>
        <p:spPr>
          <a:xfrm flipV="1">
            <a:off x="2672264" y="2154269"/>
            <a:ext cx="6841191" cy="32858"/>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flipV="1">
            <a:off x="2795295" y="4243912"/>
            <a:ext cx="6561141" cy="52411"/>
          </a:xfrm>
          <a:prstGeom prst="straightConnector1">
            <a:avLst/>
          </a:prstGeom>
          <a:noFill/>
          <a:ln w="38100" cap="flat" cmpd="sng">
            <a:solidFill>
              <a:schemeClr val="accent2"/>
            </a:solidFill>
            <a:prstDash val="solid"/>
            <a:miter lim="8000"/>
            <a:headEnd type="none" w="sm" len="sm"/>
            <a:tailEnd type="none" w="sm" len="sm"/>
          </a:ln>
        </p:spPr>
      </p:cxnSp>
      <p:sp>
        <p:nvSpPr>
          <p:cNvPr id="6" name="標題 1"/>
          <p:cNvSpPr txBox="1">
            <a:spLocks noGrp="1"/>
          </p:cNvSpPr>
          <p:nvPr>
            <p:ph type="title"/>
          </p:nvPr>
        </p:nvSpPr>
        <p:spPr>
          <a:xfrm>
            <a:off x="2712168" y="2243188"/>
            <a:ext cx="6930595" cy="2026929"/>
          </a:xfrm>
          <a:prstGeom prst="rect">
            <a:avLst/>
          </a:prstGeom>
        </p:spPr>
        <p:txBody>
          <a:bodyPr>
            <a:noAutofit/>
          </a:bodyPr>
          <a:lstStyle/>
          <a:p>
            <a:pPr algn="l" defTabSz="457200">
              <a:lnSpc>
                <a:spcPct val="170000"/>
              </a:lnSpc>
              <a:defRPr sz="2400" spc="72">
                <a:solidFill>
                  <a:srgbClr val="F4F7F8"/>
                </a:solidFill>
                <a:latin typeface="+mj-lt"/>
                <a:ea typeface="+mj-ea"/>
                <a:cs typeface="+mj-cs"/>
                <a:sym typeface="Helvetica"/>
              </a:defRPr>
            </a:pPr>
            <a:r>
              <a:rPr lang="en-US" altLang="zh-TW" sz="5400" b="1" dirty="0">
                <a:solidFill>
                  <a:schemeClr val="bg2"/>
                </a:solidFill>
                <a:latin typeface="Microsoft JhengHei" charset="-120"/>
                <a:ea typeface="Microsoft JhengHei" charset="-120"/>
                <a:cs typeface="Microsoft JhengHei" charset="-120"/>
              </a:rPr>
              <a:t>1. </a:t>
            </a:r>
            <a:r>
              <a:rPr lang="zh-TW" altLang="en-US" sz="5400" b="1" dirty="0">
                <a:solidFill>
                  <a:schemeClr val="bg2"/>
                </a:solidFill>
                <a:latin typeface="Microsoft JhengHei" charset="-120"/>
                <a:ea typeface="Microsoft JhengHei" charset="-120"/>
                <a:cs typeface="Microsoft JhengHei" charset="-120"/>
              </a:rPr>
              <a:t>背景、理念與目標</a:t>
            </a:r>
            <a:endParaRPr sz="5400" b="1" dirty="0">
              <a:solidFill>
                <a:schemeClr val="bg2"/>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3254891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2815;p34"/>
          <p:cNvGraphicFramePr/>
          <p:nvPr/>
        </p:nvGraphicFramePr>
        <p:xfrm>
          <a:off x="479377" y="1450557"/>
          <a:ext cx="8928975" cy="4187949"/>
        </p:xfrm>
        <a:graphic>
          <a:graphicData uri="http://schemas.openxmlformats.org/drawingml/2006/table">
            <a:tbl>
              <a:tblPr firstRow="1" bandRow="1">
                <a:noFill/>
                <a:tableStyleId>{21E3B8C8-348D-48D0-8269-A0766838A220}</a:tableStyleId>
              </a:tblPr>
              <a:tblGrid>
                <a:gridCol w="512325">
                  <a:extLst>
                    <a:ext uri="{9D8B030D-6E8A-4147-A177-3AD203B41FA5}">
                      <a16:colId xmlns:a16="http://schemas.microsoft.com/office/drawing/2014/main" val="20000"/>
                    </a:ext>
                  </a:extLst>
                </a:gridCol>
                <a:gridCol w="585500">
                  <a:extLst>
                    <a:ext uri="{9D8B030D-6E8A-4147-A177-3AD203B41FA5}">
                      <a16:colId xmlns:a16="http://schemas.microsoft.com/office/drawing/2014/main" val="20001"/>
                    </a:ext>
                  </a:extLst>
                </a:gridCol>
                <a:gridCol w="1097825">
                  <a:extLst>
                    <a:ext uri="{9D8B030D-6E8A-4147-A177-3AD203B41FA5}">
                      <a16:colId xmlns:a16="http://schemas.microsoft.com/office/drawing/2014/main" val="20002"/>
                    </a:ext>
                  </a:extLst>
                </a:gridCol>
                <a:gridCol w="1379700">
                  <a:extLst>
                    <a:ext uri="{9D8B030D-6E8A-4147-A177-3AD203B41FA5}">
                      <a16:colId xmlns:a16="http://schemas.microsoft.com/office/drawing/2014/main" val="20003"/>
                    </a:ext>
                  </a:extLst>
                </a:gridCol>
                <a:gridCol w="1627450">
                  <a:extLst>
                    <a:ext uri="{9D8B030D-6E8A-4147-A177-3AD203B41FA5}">
                      <a16:colId xmlns:a16="http://schemas.microsoft.com/office/drawing/2014/main" val="20004"/>
                    </a:ext>
                  </a:extLst>
                </a:gridCol>
                <a:gridCol w="3726175">
                  <a:extLst>
                    <a:ext uri="{9D8B030D-6E8A-4147-A177-3AD203B41FA5}">
                      <a16:colId xmlns:a16="http://schemas.microsoft.com/office/drawing/2014/main" val="20005"/>
                    </a:ext>
                  </a:extLst>
                </a:gridCol>
              </a:tblGrid>
              <a:tr h="1187575">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學習 階段 </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議題</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學習</a:t>
                      </a:r>
                      <a:endParaRPr sz="1867"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主題</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 實質</a:t>
                      </a:r>
                      <a:endParaRPr sz="1867" u="none" strike="noStrike" cap="none">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內涵</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融入藝術才能專長 領域學習重點之示例  </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zh-TW" sz="1867" u="none" strike="noStrike" cap="none" dirty="0">
                          <a:latin typeface="Microsoft JhengHei"/>
                          <a:ea typeface="Microsoft JhengHei"/>
                          <a:cs typeface="Microsoft JhengHei"/>
                          <a:sym typeface="Microsoft JhengHei"/>
                        </a:rPr>
                        <a:t>說明 </a:t>
                      </a:r>
                      <a:endParaRPr dirty="0"/>
                    </a:p>
                  </a:txBody>
                  <a:tcPr marL="91450" marR="91450" marT="45725" marB="45725" anchor="ctr"/>
                </a:tc>
                <a:extLst>
                  <a:ext uri="{0D108BD9-81ED-4DB2-BD59-A6C34878D82A}">
                    <a16:rowId xmlns:a16="http://schemas.microsoft.com/office/drawing/2014/main" val="10000"/>
                  </a:ext>
                </a:extLst>
              </a:tr>
              <a:tr h="2958325">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第三 學習 階段 </a:t>
                      </a:r>
                      <a:endParaRPr/>
                    </a:p>
                  </a:txBody>
                  <a:tcPr marL="91450" marR="91450" marT="45725" marB="45725"/>
                </a:tc>
                <a:tc>
                  <a:txBody>
                    <a:bodyPr/>
                    <a:lstStyle/>
                    <a:p>
                      <a:pPr marL="0" marR="0" lvl="0" indent="0" algn="ctr" rtl="0">
                        <a:lnSpc>
                          <a:spcPct val="100000"/>
                        </a:lnSpc>
                        <a:spcBef>
                          <a:spcPts val="0"/>
                        </a:spcBef>
                        <a:spcAft>
                          <a:spcPts val="0"/>
                        </a:spcAft>
                        <a:buNone/>
                      </a:pPr>
                      <a:r>
                        <a:rPr lang="zh-TW" sz="1867" u="none" strike="noStrike" cap="none">
                          <a:latin typeface="Microsoft JhengHei"/>
                          <a:ea typeface="Microsoft JhengHei"/>
                          <a:cs typeface="Microsoft JhengHei"/>
                          <a:sym typeface="Microsoft JhengHei"/>
                        </a:rPr>
                        <a:t>品德教 育 </a:t>
                      </a:r>
                      <a:endParaRPr/>
                    </a:p>
                  </a:txBody>
                  <a:tcPr marL="91450" marR="91450" marT="45725" marB="45725"/>
                </a:tc>
                <a:tc>
                  <a:txBody>
                    <a:bodyPr/>
                    <a:lstStyle/>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品德</a:t>
                      </a:r>
                      <a:endParaRPr sz="1867" b="0"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發展</a:t>
                      </a:r>
                      <a:endParaRPr sz="1867" b="0"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層面</a:t>
                      </a:r>
                      <a:endParaRPr sz="1867" u="none" strike="noStrike" cap="none">
                        <a:latin typeface="Microsoft JhengHei"/>
                        <a:ea typeface="Microsoft JhengHei"/>
                        <a:cs typeface="Microsoft JhengHei"/>
                        <a:sym typeface="Microsoft JhengHei"/>
                      </a:endParaRPr>
                    </a:p>
                  </a:txBody>
                  <a:tcPr marL="91450" marR="91450" marT="45725" marB="45725"/>
                </a:tc>
                <a:tc>
                  <a:txBody>
                    <a:bodyPr/>
                    <a:lstStyle/>
                    <a:p>
                      <a:pPr marL="0" marR="0" lvl="0" indent="0" algn="ctr" rtl="0">
                        <a:lnSpc>
                          <a:spcPct val="100000"/>
                        </a:lnSpc>
                        <a:spcBef>
                          <a:spcPts val="0"/>
                        </a:spcBef>
                        <a:spcAft>
                          <a:spcPts val="0"/>
                        </a:spcAft>
                        <a:buNone/>
                      </a:pPr>
                      <a:r>
                        <a:rPr lang="zh-TW" sz="1867" b="1" i="0" u="none" strike="noStrike" cap="none">
                          <a:solidFill>
                            <a:schemeClr val="dk1"/>
                          </a:solidFill>
                          <a:latin typeface="Algerian"/>
                          <a:ea typeface="Algerian"/>
                          <a:cs typeface="Algerian"/>
                          <a:sym typeface="Algerian"/>
                        </a:rPr>
                        <a:t>品</a:t>
                      </a:r>
                      <a:r>
                        <a:rPr lang="zh-TW" sz="1867" b="1" u="none" strike="noStrike" cap="none">
                          <a:latin typeface="Microsoft JhengHei"/>
                          <a:ea typeface="Microsoft JhengHei"/>
                          <a:cs typeface="Microsoft JhengHei"/>
                          <a:sym typeface="Microsoft JhengHei"/>
                        </a:rPr>
                        <a:t>E3</a:t>
                      </a:r>
                      <a:endParaRPr sz="1867" b="1"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溝通合作</a:t>
                      </a:r>
                      <a:endParaRPr sz="1867" b="0"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與和諧人</a:t>
                      </a:r>
                      <a:endParaRPr sz="1867" b="0"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際關係。</a:t>
                      </a:r>
                      <a:endParaRPr sz="1867" u="none" strike="noStrike" cap="none">
                        <a:latin typeface="Microsoft JhengHei"/>
                        <a:ea typeface="Microsoft JhengHei"/>
                        <a:cs typeface="Microsoft JhengHei"/>
                        <a:sym typeface="Microsoft JhengHei"/>
                      </a:endParaRPr>
                    </a:p>
                  </a:txBody>
                  <a:tcPr marL="91450" marR="91450" marT="45725" marB="45725"/>
                </a:tc>
                <a:tc>
                  <a:txBody>
                    <a:bodyPr/>
                    <a:lstStyle/>
                    <a:p>
                      <a:pPr marL="0" marR="0" lvl="0" indent="0" algn="ctr" rtl="0">
                        <a:lnSpc>
                          <a:spcPct val="100000"/>
                        </a:lnSpc>
                        <a:spcBef>
                          <a:spcPts val="0"/>
                        </a:spcBef>
                        <a:spcAft>
                          <a:spcPts val="0"/>
                        </a:spcAft>
                        <a:buNone/>
                      </a:pPr>
                      <a:r>
                        <a:rPr lang="zh-TW" sz="1867" b="1" i="0" u="none" strike="noStrike" cap="none">
                          <a:solidFill>
                            <a:schemeClr val="dk1"/>
                          </a:solidFill>
                          <a:latin typeface="Algerian"/>
                          <a:ea typeface="Algerian"/>
                          <a:cs typeface="Algerian"/>
                          <a:sym typeface="Algerian"/>
                        </a:rPr>
                        <a:t>舞才Ⅲ-P3 </a:t>
                      </a:r>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主動與群體</a:t>
                      </a:r>
                      <a:endParaRPr sz="1867" b="0" i="0" u="none" strike="noStrike" cap="none">
                        <a:solidFill>
                          <a:schemeClr val="dk1"/>
                        </a:solidFill>
                        <a:latin typeface="Algerian"/>
                        <a:ea typeface="Algerian"/>
                        <a:cs typeface="Algerian"/>
                        <a:sym typeface="Algerian"/>
                      </a:endParaRPr>
                    </a:p>
                    <a:p>
                      <a:pPr marL="0" marR="0" lvl="0" indent="0" algn="ctr" rtl="0">
                        <a:lnSpc>
                          <a:spcPct val="100000"/>
                        </a:lnSpc>
                        <a:spcBef>
                          <a:spcPts val="0"/>
                        </a:spcBef>
                        <a:spcAft>
                          <a:spcPts val="0"/>
                        </a:spcAft>
                        <a:buNone/>
                      </a:pPr>
                      <a:r>
                        <a:rPr lang="zh-TW" sz="1867" b="0" i="0" u="none" strike="noStrike" cap="none">
                          <a:solidFill>
                            <a:schemeClr val="dk1"/>
                          </a:solidFill>
                          <a:latin typeface="Algerian"/>
                          <a:ea typeface="Algerian"/>
                          <a:cs typeface="Algerian"/>
                          <a:sym typeface="Algerian"/>
                        </a:rPr>
                        <a:t>合作。</a:t>
                      </a:r>
                      <a:endParaRPr sz="1867" u="none" strike="noStrike" cap="none">
                        <a:latin typeface="Microsoft JhengHei"/>
                        <a:ea typeface="Microsoft JhengHei"/>
                        <a:cs typeface="Microsoft JhengHei"/>
                        <a:sym typeface="Microsoft JhengHei"/>
                      </a:endParaRPr>
                    </a:p>
                  </a:txBody>
                  <a:tcPr marL="91450" marR="91450" marT="45725" marB="45725"/>
                </a:tc>
                <a:tc>
                  <a:txBody>
                    <a:bodyPr/>
                    <a:lstStyle/>
                    <a:p>
                      <a:pPr marL="0" marR="0" lvl="0" indent="0" algn="l" rtl="0">
                        <a:lnSpc>
                          <a:spcPct val="60000"/>
                        </a:lnSpc>
                        <a:spcBef>
                          <a:spcPts val="0"/>
                        </a:spcBef>
                        <a:spcAft>
                          <a:spcPts val="0"/>
                        </a:spcAft>
                        <a:buNone/>
                      </a:pPr>
                      <a:endParaRPr sz="2000" u="none" strike="noStrike" cap="none" dirty="0">
                        <a:latin typeface="Microsoft JhengHei"/>
                        <a:ea typeface="Microsoft JhengHei"/>
                        <a:cs typeface="Microsoft JhengHei"/>
                        <a:sym typeface="Microsoft JhengHei"/>
                      </a:endParaRPr>
                    </a:p>
                  </a:txBody>
                  <a:tcPr marL="6350" marR="6350" marT="0" marB="0" anchor="ctr"/>
                </a:tc>
                <a:extLst>
                  <a:ext uri="{0D108BD9-81ED-4DB2-BD59-A6C34878D82A}">
                    <a16:rowId xmlns:a16="http://schemas.microsoft.com/office/drawing/2014/main" val="10001"/>
                  </a:ext>
                </a:extLst>
              </a:tr>
            </a:tbl>
          </a:graphicData>
        </a:graphic>
      </p:graphicFrame>
      <p:grpSp>
        <p:nvGrpSpPr>
          <p:cNvPr id="6" name="Google Shape;2819;p34"/>
          <p:cNvGrpSpPr/>
          <p:nvPr/>
        </p:nvGrpSpPr>
        <p:grpSpPr>
          <a:xfrm>
            <a:off x="641349" y="-38245"/>
            <a:ext cx="7236909" cy="1519809"/>
            <a:chOff x="455490" y="1742479"/>
            <a:chExt cx="1440867" cy="915281"/>
          </a:xfrm>
        </p:grpSpPr>
        <p:grpSp>
          <p:nvGrpSpPr>
            <p:cNvPr id="7" name="Google Shape;2820;p34"/>
            <p:cNvGrpSpPr/>
            <p:nvPr/>
          </p:nvGrpSpPr>
          <p:grpSpPr>
            <a:xfrm rot="5003165">
              <a:off x="794178" y="1519123"/>
              <a:ext cx="763490" cy="1361994"/>
              <a:chOff x="1914507" y="2585740"/>
              <a:chExt cx="166129" cy="164578"/>
            </a:xfrm>
          </p:grpSpPr>
          <p:sp>
            <p:nvSpPr>
              <p:cNvPr id="9" name="Google Shape;2821;p34"/>
              <p:cNvSpPr/>
              <p:nvPr/>
            </p:nvSpPr>
            <p:spPr>
              <a:xfrm>
                <a:off x="1914507" y="2585740"/>
                <a:ext cx="166129" cy="164578"/>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0" name="Google Shape;2822;p34"/>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1" name="Google Shape;2823;p34"/>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2" name="Google Shape;2824;p34"/>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3" name="Google Shape;2825;p34"/>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4" name="Google Shape;2826;p34"/>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5" name="Google Shape;2827;p34"/>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6" name="Google Shape;2828;p34"/>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7" name="Google Shape;2829;p34"/>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8" name="Google Shape;2830;p34"/>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19" name="Google Shape;2831;p34"/>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0" name="Google Shape;2832;p34"/>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1" name="Google Shape;2833;p34"/>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2" name="Google Shape;2834;p34"/>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3" name="Google Shape;2835;p34"/>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4" name="Google Shape;2836;p34"/>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5" name="Google Shape;2837;p34"/>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6" name="Google Shape;2838;p34"/>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sp>
            <p:nvSpPr>
              <p:cNvPr id="27" name="Google Shape;2839;p34"/>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sp>
          <p:nvSpPr>
            <p:cNvPr id="8" name="Google Shape;2840;p34"/>
            <p:cNvSpPr/>
            <p:nvPr/>
          </p:nvSpPr>
          <p:spPr>
            <a:xfrm rot="5003165">
              <a:off x="852859" y="1581932"/>
              <a:ext cx="630165" cy="1215576"/>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rgbClr val="FFFBE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grpSp>
      <p:cxnSp>
        <p:nvCxnSpPr>
          <p:cNvPr id="28" name="Google Shape;2841;p34"/>
          <p:cNvCxnSpPr/>
          <p:nvPr/>
        </p:nvCxnSpPr>
        <p:spPr>
          <a:xfrm rot="10800000" flipH="1">
            <a:off x="5224" y="1052736"/>
            <a:ext cx="12186776" cy="51950"/>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sp>
        <p:nvSpPr>
          <p:cNvPr id="29" name="Google Shape;2842;p34"/>
          <p:cNvSpPr txBox="1"/>
          <p:nvPr/>
        </p:nvSpPr>
        <p:spPr>
          <a:xfrm>
            <a:off x="1609182" y="155532"/>
            <a:ext cx="5598807" cy="864789"/>
          </a:xfrm>
          <a:prstGeom prst="rect">
            <a:avLst/>
          </a:prstGeom>
          <a:noFill/>
          <a:ln>
            <a:noFill/>
          </a:ln>
        </p:spPr>
        <p:txBody>
          <a:bodyPr spcFirstLastPara="1" wrap="square" lIns="45700" tIns="45700" rIns="45700" bIns="45700" anchor="t" anchorCtr="0">
            <a:spAutoFit/>
          </a:bodyPr>
          <a:lstStyle/>
          <a:p>
            <a:pPr marL="0" marR="0" lvl="0" indent="0" algn="ctr" rtl="0">
              <a:lnSpc>
                <a:spcPct val="120000"/>
              </a:lnSpc>
              <a:spcBef>
                <a:spcPts val="0"/>
              </a:spcBef>
              <a:spcAft>
                <a:spcPts val="0"/>
              </a:spcAft>
              <a:buNone/>
            </a:pPr>
            <a:r>
              <a:rPr lang="zh-TW" sz="4600" b="1">
                <a:solidFill>
                  <a:srgbClr val="1612AE"/>
                </a:solidFill>
                <a:latin typeface="Microsoft JhengHei"/>
                <a:ea typeface="Microsoft JhengHei"/>
                <a:cs typeface="Microsoft JhengHei"/>
                <a:sym typeface="Microsoft JhengHei"/>
              </a:rPr>
              <a:t>專長課程融入議題</a:t>
            </a:r>
            <a:endParaRPr/>
          </a:p>
        </p:txBody>
      </p:sp>
      <p:sp>
        <p:nvSpPr>
          <p:cNvPr id="30" name="Google Shape;2843;p34"/>
          <p:cNvSpPr/>
          <p:nvPr/>
        </p:nvSpPr>
        <p:spPr>
          <a:xfrm>
            <a:off x="5663952" y="2724871"/>
            <a:ext cx="3584417"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a:solidFill>
                  <a:schemeClr val="dk1"/>
                </a:solidFill>
                <a:latin typeface="Microsoft JhengHei"/>
                <a:ea typeface="Microsoft JhengHei"/>
                <a:cs typeface="Microsoft JhengHei"/>
                <a:sym typeface="Microsoft JhengHei"/>
              </a:rPr>
              <a:t>可引導學生回憶生活經驗中與同儕互動過程曾發生的事件，由老師指導，帶領學生釐清問題的癥結，並從雙方的角度切入，理解彼此的想法與期待，再透過實際分組，思考與討論出和諧人際互動的妙招，步驟性地落實有效合作的方式。</a:t>
            </a:r>
            <a:endParaRPr sz="2000">
              <a:solidFill>
                <a:schemeClr val="dk1"/>
              </a:solidFill>
              <a:latin typeface="Microsoft JhengHei"/>
              <a:ea typeface="Microsoft JhengHei"/>
              <a:cs typeface="Microsoft JhengHei"/>
              <a:sym typeface="Microsoft JhengHei"/>
            </a:endParaRPr>
          </a:p>
        </p:txBody>
      </p:sp>
      <p:pic>
        <p:nvPicPr>
          <p:cNvPr id="31" name="內容版面配置區 7">
            <a:extLst>
              <a:ext uri="{FF2B5EF4-FFF2-40B4-BE49-F238E27FC236}">
                <a16:creationId xmlns:a16="http://schemas.microsoft.com/office/drawing/2014/main" id="{2B74182A-D329-920A-05F3-4B60C362E9D3}"/>
              </a:ext>
            </a:extLst>
          </p:cNvPr>
          <p:cNvPicPr>
            <a:picLocks noChangeAspect="1"/>
          </p:cNvPicPr>
          <p:nvPr/>
        </p:nvPicPr>
        <p:blipFill>
          <a:blip r:embed="rId2"/>
          <a:stretch>
            <a:fillRect/>
          </a:stretch>
        </p:blipFill>
        <p:spPr>
          <a:xfrm>
            <a:off x="9160118" y="1414382"/>
            <a:ext cx="3044744" cy="4224123"/>
          </a:xfrm>
          <a:prstGeom prst="rect">
            <a:avLst/>
          </a:prstGeom>
          <a:effectLst>
            <a:outerShdw blurRad="50800" dist="38100" dir="2700000" algn="tl" rotWithShape="0">
              <a:prstClr val="black">
                <a:alpha val="40000"/>
              </a:prstClr>
            </a:outerShdw>
            <a:softEdge rad="31750"/>
          </a:effectLst>
        </p:spPr>
      </p:pic>
      <p:sp>
        <p:nvSpPr>
          <p:cNvPr id="32" name="Google Shape;2817;p34"/>
          <p:cNvSpPr/>
          <p:nvPr/>
        </p:nvSpPr>
        <p:spPr>
          <a:xfrm rot="19968302">
            <a:off x="7551066" y="298641"/>
            <a:ext cx="5021831" cy="2082170"/>
          </a:xfrm>
          <a:prstGeom prst="irregularSeal1">
            <a:avLst/>
          </a:prstGeom>
          <a:solidFill>
            <a:srgbClr val="FF3D1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dirty="0">
                <a:solidFill>
                  <a:schemeClr val="lt1"/>
                </a:solidFill>
                <a:latin typeface="Times New Roman"/>
                <a:ea typeface="Times New Roman"/>
                <a:cs typeface="Times New Roman"/>
                <a:sym typeface="Times New Roman"/>
              </a:rPr>
              <a:t>編寫課程的好幫手</a:t>
            </a:r>
            <a:endParaRPr dirty="0"/>
          </a:p>
        </p:txBody>
      </p:sp>
    </p:spTree>
    <p:extLst>
      <p:ext uri="{BB962C8B-B14F-4D97-AF65-F5344CB8AC3E}">
        <p14:creationId xmlns:p14="http://schemas.microsoft.com/office/powerpoint/2010/main" val="22968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anim calcmode="lin" valueType="num">
                                      <p:cBhvr>
                                        <p:cTn id="13" dur="1000" fill="hold"/>
                                        <p:tgtEl>
                                          <p:spTgt spid="32"/>
                                        </p:tgtEl>
                                        <p:attrNameLst>
                                          <p:attrName>style.rotation</p:attrName>
                                        </p:attrNameLst>
                                      </p:cBhvr>
                                      <p:tavLst>
                                        <p:tav tm="0">
                                          <p:val>
                                            <p:fltVal val="90"/>
                                          </p:val>
                                        </p:tav>
                                        <p:tav tm="100000">
                                          <p:val>
                                            <p:fltVal val="0"/>
                                          </p:val>
                                        </p:tav>
                                      </p:tavLst>
                                    </p:anim>
                                    <p:animEffect transition="in" filter="fade">
                                      <p:cBhvr>
                                        <p:cTn id="1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sp>
        <p:nvSpPr>
          <p:cNvPr id="1796" name="Google Shape;1796;p2"/>
          <p:cNvSpPr txBox="1"/>
          <p:nvPr/>
        </p:nvSpPr>
        <p:spPr>
          <a:xfrm>
            <a:off x="3462902" y="2910599"/>
            <a:ext cx="5507204" cy="941756"/>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zh-TW" altLang="en-US" sz="4600" b="1" dirty="0">
                <a:solidFill>
                  <a:srgbClr val="EA9100"/>
                </a:solidFill>
                <a:latin typeface="Microsoft JhengHei"/>
                <a:ea typeface="Microsoft JhengHei"/>
                <a:cs typeface="Microsoft JhengHei"/>
                <a:sym typeface="Microsoft JhengHei"/>
              </a:rPr>
              <a:t>課程計畫撰寫與實作</a:t>
            </a:r>
            <a:endParaRPr sz="4600" b="1" dirty="0">
              <a:solidFill>
                <a:srgbClr val="EA9100"/>
              </a:solidFill>
              <a:latin typeface="Microsoft JhengHei"/>
              <a:ea typeface="Microsoft JhengHei"/>
              <a:cs typeface="Microsoft JhengHei"/>
              <a:sym typeface="Microsoft JhengHei"/>
            </a:endParaRPr>
          </a:p>
        </p:txBody>
      </p:sp>
      <p:cxnSp>
        <p:nvCxnSpPr>
          <p:cNvPr id="1797" name="Google Shape;1797;p2"/>
          <p:cNvCxnSpPr/>
          <p:nvPr/>
        </p:nvCxnSpPr>
        <p:spPr>
          <a:xfrm>
            <a:off x="3462902" y="2608240"/>
            <a:ext cx="5449428" cy="1"/>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a:off x="3462902" y="4154715"/>
            <a:ext cx="5449428" cy="1"/>
          </a:xfrm>
          <a:prstGeom prst="straightConnector1">
            <a:avLst/>
          </a:prstGeom>
          <a:noFill/>
          <a:ln w="38100" cap="flat" cmpd="sng">
            <a:solidFill>
              <a:schemeClr val="accent2"/>
            </a:solidFill>
            <a:prstDash val="solid"/>
            <a:miter lim="8000"/>
            <a:headEnd type="none" w="sm" len="sm"/>
            <a:tailEnd type="none" w="sm" len="sm"/>
          </a:ln>
        </p:spPr>
      </p:cxnSp>
    </p:spTree>
    <p:extLst>
      <p:ext uri="{BB962C8B-B14F-4D97-AF65-F5344CB8AC3E}">
        <p14:creationId xmlns:p14="http://schemas.microsoft.com/office/powerpoint/2010/main" val="36397416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Google Shape;2159;p21">
            <a:extLst>
              <a:ext uri="{FF2B5EF4-FFF2-40B4-BE49-F238E27FC236}">
                <a16:creationId xmlns:a16="http://schemas.microsoft.com/office/drawing/2014/main" id="{24F00600-8963-47F7-B405-8767410BF3AC}"/>
              </a:ext>
            </a:extLst>
          </p:cNvPr>
          <p:cNvCxnSpPr>
            <a:cxnSpLocks/>
          </p:cNvCxnSpPr>
          <p:nvPr/>
        </p:nvCxnSpPr>
        <p:spPr>
          <a:xfrm flipV="1">
            <a:off x="-4074" y="897619"/>
            <a:ext cx="11424592" cy="9157"/>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sp>
        <p:nvSpPr>
          <p:cNvPr id="27" name="標題 1">
            <a:extLst>
              <a:ext uri="{FF2B5EF4-FFF2-40B4-BE49-F238E27FC236}">
                <a16:creationId xmlns:a16="http://schemas.microsoft.com/office/drawing/2014/main" id="{A7B9491E-943F-3D53-7655-7FE7E41FE8B6}"/>
              </a:ext>
            </a:extLst>
          </p:cNvPr>
          <p:cNvSpPr txBox="1">
            <a:spLocks/>
          </p:cNvSpPr>
          <p:nvPr/>
        </p:nvSpPr>
        <p:spPr>
          <a:xfrm>
            <a:off x="849119" y="56856"/>
            <a:ext cx="10393563" cy="10694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kumimoji="1" lang="zh-TW" altLang="en-US" sz="4800" b="1" dirty="0">
                <a:solidFill>
                  <a:srgbClr val="0033CC"/>
                </a:solidFill>
                <a:latin typeface="微軟正黑體" panose="020B0604030504040204" pitchFamily="34" charset="-120"/>
                <a:ea typeface="微軟正黑體" panose="020B0604030504040204" pitchFamily="34" charset="-120"/>
              </a:rPr>
              <a:t>課程計畫好處多</a:t>
            </a:r>
          </a:p>
        </p:txBody>
      </p:sp>
      <p:sp>
        <p:nvSpPr>
          <p:cNvPr id="28" name="文字方塊 27">
            <a:extLst>
              <a:ext uri="{FF2B5EF4-FFF2-40B4-BE49-F238E27FC236}">
                <a16:creationId xmlns:a16="http://schemas.microsoft.com/office/drawing/2014/main" id="{DD156D4E-1F6D-B7CA-1072-F26493E5E73A}"/>
              </a:ext>
            </a:extLst>
          </p:cNvPr>
          <p:cNvSpPr txBox="1"/>
          <p:nvPr/>
        </p:nvSpPr>
        <p:spPr>
          <a:xfrm>
            <a:off x="2752436" y="1078065"/>
            <a:ext cx="8737600" cy="1384995"/>
          </a:xfrm>
          <a:prstGeom prst="rect">
            <a:avLst/>
          </a:prstGeom>
          <a:noFill/>
        </p:spPr>
        <p:txBody>
          <a:bodyPr wrap="square" rtlCol="0">
            <a:spAutoFit/>
          </a:bodyPr>
          <a:lstStyle/>
          <a:p>
            <a:pPr lvl="1"/>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     行政工作和教學已經很忙了，哪有時間寫課程計畫！</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pPr lvl="1"/>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     有如期填報系統就好了！</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pPr lvl="1"/>
            <a:r>
              <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rPr>
              <a:t>     </a:t>
            </a:r>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應付主管機關備查就好了！</a:t>
            </a:r>
          </a:p>
        </p:txBody>
      </p:sp>
      <p:sp>
        <p:nvSpPr>
          <p:cNvPr id="29" name="文字方塊 28">
            <a:extLst>
              <a:ext uri="{FF2B5EF4-FFF2-40B4-BE49-F238E27FC236}">
                <a16:creationId xmlns:a16="http://schemas.microsoft.com/office/drawing/2014/main" id="{3B2A0183-7F99-BC10-86EF-94D6186A2BAC}"/>
              </a:ext>
            </a:extLst>
          </p:cNvPr>
          <p:cNvSpPr txBox="1"/>
          <p:nvPr/>
        </p:nvSpPr>
        <p:spPr>
          <a:xfrm>
            <a:off x="716882" y="3324545"/>
            <a:ext cx="5745018" cy="2677656"/>
          </a:xfrm>
          <a:prstGeom prst="rect">
            <a:avLst/>
          </a:prstGeom>
          <a:noFill/>
        </p:spPr>
        <p:txBody>
          <a:bodyPr wrap="square" rtlCol="0">
            <a:spAutoFit/>
          </a:bodyPr>
          <a:lstStyle/>
          <a:p>
            <a:r>
              <a:rPr kumimoji="1" lang="zh-TW" altLang="en-US" sz="2800" dirty="0">
                <a:latin typeface="HanziPen SC" panose="03000300000000000000" pitchFamily="66" charset="-122"/>
                <a:ea typeface="HanziPen SC" panose="03000300000000000000" pitchFamily="66" charset="-122"/>
              </a:rPr>
              <a:t>👍</a:t>
            </a:r>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掌握各科目間的內容與進度，</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r>
              <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rPr>
              <a:t>    </a:t>
            </a:r>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隨時可以被檢視。</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👍縱向連結～師資更替時教材可以</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r>
              <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rPr>
              <a:t>    </a:t>
            </a:r>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銜接與交流。</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👍橫向連結～教師群有共同目標，</a:t>
            </a:r>
            <a:endPar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endParaRPr>
          </a:p>
          <a:p>
            <a:r>
              <a:rPr kumimoji="1" lang="en-US" altLang="zh-TW" sz="2800" b="1" dirty="0">
                <a:solidFill>
                  <a:schemeClr val="accent4">
                    <a:lumMod val="75000"/>
                  </a:schemeClr>
                </a:solidFill>
                <a:latin typeface="微軟正黑體" panose="020B0604030504040204" pitchFamily="34" charset="-120"/>
                <a:ea typeface="微軟正黑體" panose="020B0604030504040204" pitchFamily="34" charset="-120"/>
              </a:rPr>
              <a:t>    </a:t>
            </a:r>
            <a:r>
              <a:rPr kumimoji="1"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共備更容易，教學更有默契！</a:t>
            </a:r>
            <a:endParaRPr kumimoji="1" lang="zh-TW" altLang="en-US"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30" name="甜甜圈 29"/>
          <p:cNvSpPr/>
          <p:nvPr/>
        </p:nvSpPr>
        <p:spPr>
          <a:xfrm>
            <a:off x="2863273" y="1139689"/>
            <a:ext cx="369454" cy="39529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甜甜圈 30"/>
          <p:cNvSpPr/>
          <p:nvPr/>
        </p:nvSpPr>
        <p:spPr>
          <a:xfrm>
            <a:off x="2867891" y="1571757"/>
            <a:ext cx="369454" cy="39529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甜甜圈 31"/>
          <p:cNvSpPr/>
          <p:nvPr/>
        </p:nvSpPr>
        <p:spPr>
          <a:xfrm>
            <a:off x="2863273" y="2003825"/>
            <a:ext cx="369454" cy="39529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3" name="Picture 8" descr="经常烦躁易怒很可能与抑郁症有关，还有哪些原因会导致烦躁易怒？ - 知乎">
            <a:extLst>
              <a:ext uri="{FF2B5EF4-FFF2-40B4-BE49-F238E27FC236}">
                <a16:creationId xmlns:a16="http://schemas.microsoft.com/office/drawing/2014/main" id="{80017122-7723-004B-A78F-E0477D3A9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40" y="1078065"/>
            <a:ext cx="2634706" cy="16651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Meet the two Black men now at the helm of Madison Ballet — Madison Ballet">
            <a:extLst>
              <a:ext uri="{FF2B5EF4-FFF2-40B4-BE49-F238E27FC236}">
                <a16:creationId xmlns:a16="http://schemas.microsoft.com/office/drawing/2014/main" id="{79BD690F-8709-910C-5656-AC74EEBDE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936" y="2634349"/>
            <a:ext cx="5379118" cy="3840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0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Google Shape;2159;p21">
            <a:extLst>
              <a:ext uri="{FF2B5EF4-FFF2-40B4-BE49-F238E27FC236}">
                <a16:creationId xmlns:a16="http://schemas.microsoft.com/office/drawing/2014/main" id="{24F00600-8963-47F7-B405-8767410BF3AC}"/>
              </a:ext>
            </a:extLst>
          </p:cNvPr>
          <p:cNvCxnSpPr>
            <a:cxnSpLocks/>
          </p:cNvCxnSpPr>
          <p:nvPr/>
        </p:nvCxnSpPr>
        <p:spPr>
          <a:xfrm flipV="1">
            <a:off x="-4074" y="897619"/>
            <a:ext cx="11424592" cy="9157"/>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pic>
        <p:nvPicPr>
          <p:cNvPr id="27" name="圖片 26" descr="一張含有 文字 的圖片&#10;&#10;自動產生的描述">
            <a:extLst>
              <a:ext uri="{FF2B5EF4-FFF2-40B4-BE49-F238E27FC236}">
                <a16:creationId xmlns:a16="http://schemas.microsoft.com/office/drawing/2014/main" id="{89B6FFA2-1F24-7A95-5087-C2FC17BDC3F2}"/>
              </a:ext>
            </a:extLst>
          </p:cNvPr>
          <p:cNvPicPr>
            <a:picLocks noChangeAspect="1"/>
          </p:cNvPicPr>
          <p:nvPr/>
        </p:nvPicPr>
        <p:blipFill rotWithShape="1">
          <a:blip r:embed="rId2"/>
          <a:srcRect l="7875" t="12692" r="7870"/>
          <a:stretch/>
        </p:blipFill>
        <p:spPr>
          <a:xfrm>
            <a:off x="1909230" y="1900147"/>
            <a:ext cx="8641392" cy="4796977"/>
          </a:xfrm>
          <a:prstGeom prst="rect">
            <a:avLst/>
          </a:prstGeom>
        </p:spPr>
      </p:pic>
      <p:sp>
        <p:nvSpPr>
          <p:cNvPr id="28" name="標題 4">
            <a:extLst>
              <a:ext uri="{FF2B5EF4-FFF2-40B4-BE49-F238E27FC236}">
                <a16:creationId xmlns:a16="http://schemas.microsoft.com/office/drawing/2014/main" id="{2587E740-6ED0-1603-F2C5-25CA1C2C70B9}"/>
              </a:ext>
            </a:extLst>
          </p:cNvPr>
          <p:cNvSpPr>
            <a:spLocks noGrp="1"/>
          </p:cNvSpPr>
          <p:nvPr>
            <p:ph type="title"/>
          </p:nvPr>
        </p:nvSpPr>
        <p:spPr>
          <a:xfrm>
            <a:off x="3722155" y="242899"/>
            <a:ext cx="5484237" cy="1002528"/>
          </a:xfrm>
        </p:spPr>
        <p:txBody>
          <a:bodyPr>
            <a:normAutofit/>
          </a:bodyPr>
          <a:lstStyle/>
          <a:p>
            <a:r>
              <a:rPr lang="zh-TW" altLang="en-US" b="1" dirty="0">
                <a:solidFill>
                  <a:schemeClr val="accent5">
                    <a:lumMod val="50000"/>
                  </a:schemeClr>
                </a:solidFill>
                <a:latin typeface="微軟正黑體" panose="020B0604030504040204" pitchFamily="34" charset="-120"/>
                <a:ea typeface="微軟正黑體" panose="020B0604030504040204" pitchFamily="34" charset="-120"/>
              </a:rPr>
              <a:t>藝術才能資源好幫手</a:t>
            </a:r>
          </a:p>
        </p:txBody>
      </p:sp>
      <p:sp>
        <p:nvSpPr>
          <p:cNvPr id="29" name="文字方塊 28">
            <a:extLst>
              <a:ext uri="{FF2B5EF4-FFF2-40B4-BE49-F238E27FC236}">
                <a16:creationId xmlns:a16="http://schemas.microsoft.com/office/drawing/2014/main" id="{A0FBE985-3852-5B32-08F9-259D704ADF65}"/>
              </a:ext>
            </a:extLst>
          </p:cNvPr>
          <p:cNvSpPr txBox="1"/>
          <p:nvPr/>
        </p:nvSpPr>
        <p:spPr>
          <a:xfrm>
            <a:off x="5524187" y="1280447"/>
            <a:ext cx="5026435" cy="461665"/>
          </a:xfrm>
          <a:prstGeom prst="rect">
            <a:avLst/>
          </a:prstGeom>
          <a:noFill/>
        </p:spPr>
        <p:txBody>
          <a:bodyPr wrap="square">
            <a:spAutoFit/>
          </a:bodyPr>
          <a:lstStyle/>
          <a:p>
            <a:r>
              <a:rPr lang="en" altLang="zh-TW" sz="2400" dirty="0">
                <a:hlinkClick r:id="rId3"/>
              </a:rPr>
              <a:t>https://artistic.finearts.ntnu.edu.tw/</a:t>
            </a:r>
            <a:endParaRPr lang="zh-TW" altLang="en-US" dirty="0"/>
          </a:p>
        </p:txBody>
      </p:sp>
      <p:pic>
        <p:nvPicPr>
          <p:cNvPr id="30" name="內容版面配置區 5" descr="一張含有 文字 的圖片&#10;&#10;自動產生的描述">
            <a:extLst>
              <a:ext uri="{FF2B5EF4-FFF2-40B4-BE49-F238E27FC236}">
                <a16:creationId xmlns:a16="http://schemas.microsoft.com/office/drawing/2014/main" id="{71589B8A-1B08-A064-471E-226542B35793}"/>
              </a:ext>
            </a:extLst>
          </p:cNvPr>
          <p:cNvPicPr>
            <a:picLocks noChangeAspect="1"/>
          </p:cNvPicPr>
          <p:nvPr/>
        </p:nvPicPr>
        <p:blipFill rotWithShape="1">
          <a:blip r:embed="rId4"/>
          <a:srcRect l="8073" t="16333" r="1853" b="-6617"/>
          <a:stretch/>
        </p:blipFill>
        <p:spPr>
          <a:xfrm>
            <a:off x="1944863" y="1040029"/>
            <a:ext cx="3432419" cy="860118"/>
          </a:xfrm>
          <a:prstGeom prst="rect">
            <a:avLst/>
          </a:prstGeom>
        </p:spPr>
      </p:pic>
    </p:spTree>
    <p:extLst>
      <p:ext uri="{BB962C8B-B14F-4D97-AF65-F5344CB8AC3E}">
        <p14:creationId xmlns:p14="http://schemas.microsoft.com/office/powerpoint/2010/main" val="63809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Google Shape;2159;p21">
            <a:extLst>
              <a:ext uri="{FF2B5EF4-FFF2-40B4-BE49-F238E27FC236}">
                <a16:creationId xmlns:a16="http://schemas.microsoft.com/office/drawing/2014/main" id="{24F00600-8963-47F7-B405-8767410BF3AC}"/>
              </a:ext>
            </a:extLst>
          </p:cNvPr>
          <p:cNvCxnSpPr>
            <a:cxnSpLocks/>
          </p:cNvCxnSpPr>
          <p:nvPr/>
        </p:nvCxnSpPr>
        <p:spPr>
          <a:xfrm flipV="1">
            <a:off x="-4074" y="897619"/>
            <a:ext cx="11424592" cy="9157"/>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sp>
        <p:nvSpPr>
          <p:cNvPr id="27" name="標題 1">
            <a:extLst>
              <a:ext uri="{FF2B5EF4-FFF2-40B4-BE49-F238E27FC236}">
                <a16:creationId xmlns:a16="http://schemas.microsoft.com/office/drawing/2014/main" id="{214CF301-29BC-855F-1046-2D81DDBF006D}"/>
              </a:ext>
            </a:extLst>
          </p:cNvPr>
          <p:cNvSpPr>
            <a:spLocks noGrp="1"/>
          </p:cNvSpPr>
          <p:nvPr>
            <p:ph type="title"/>
          </p:nvPr>
        </p:nvSpPr>
        <p:spPr>
          <a:xfrm>
            <a:off x="4669676" y="274689"/>
            <a:ext cx="4024821" cy="680688"/>
          </a:xfrm>
        </p:spPr>
        <p:txBody>
          <a:bodyPr vert="horz" lIns="91440" tIns="45720" rIns="91440" bIns="45720" rtlCol="0" anchor="ctr">
            <a:noAutofit/>
          </a:bodyPr>
          <a:lstStyle/>
          <a:p>
            <a:r>
              <a:rPr kumimoji="1" lang="zh-TW" altLang="en-US" b="1" dirty="0">
                <a:solidFill>
                  <a:schemeClr val="accent5">
                    <a:lumMod val="50000"/>
                  </a:schemeClr>
                </a:solidFill>
                <a:latin typeface="微軟正黑體" panose="020B0604030504040204" pitchFamily="34" charset="-120"/>
                <a:ea typeface="微軟正黑體" panose="020B0604030504040204" pitchFamily="34" charset="-120"/>
              </a:rPr>
              <a:t>藝才課綱哪裡找</a:t>
            </a:r>
          </a:p>
        </p:txBody>
      </p:sp>
      <p:sp>
        <p:nvSpPr>
          <p:cNvPr id="28" name="文字方塊 27">
            <a:hlinkClick r:id="rId2"/>
            <a:extLst>
              <a:ext uri="{FF2B5EF4-FFF2-40B4-BE49-F238E27FC236}">
                <a16:creationId xmlns:a16="http://schemas.microsoft.com/office/drawing/2014/main" id="{5EFD0077-2BB2-C4E7-8E98-8F2D04BF41FA}"/>
              </a:ext>
            </a:extLst>
          </p:cNvPr>
          <p:cNvSpPr txBox="1"/>
          <p:nvPr/>
        </p:nvSpPr>
        <p:spPr>
          <a:xfrm>
            <a:off x="309961" y="1067312"/>
            <a:ext cx="5250329" cy="646331"/>
          </a:xfrm>
          <a:prstGeom prst="rect">
            <a:avLst/>
          </a:prstGeom>
          <a:noFill/>
        </p:spPr>
        <p:txBody>
          <a:bodyPr wrap="square">
            <a:spAutoFit/>
          </a:bodyPr>
          <a:lstStyle/>
          <a:p>
            <a:r>
              <a:rPr lang="zh-TW" altLang="en-US" sz="3600" b="1" dirty="0">
                <a:solidFill>
                  <a:srgbClr val="0033CC"/>
                </a:solidFill>
                <a:latin typeface="+mn-ea"/>
                <a:ea typeface="+mn-ea"/>
              </a:rPr>
              <a:t>藝術才能課程規範</a:t>
            </a:r>
            <a:r>
              <a:rPr lang="en-US" altLang="zh-TW" sz="3600" b="1" dirty="0">
                <a:solidFill>
                  <a:srgbClr val="0033CC"/>
                </a:solidFill>
                <a:latin typeface="+mn-ea"/>
                <a:ea typeface="+mn-ea"/>
              </a:rPr>
              <a:t>&amp;</a:t>
            </a:r>
            <a:r>
              <a:rPr lang="zh-TW" altLang="en-US" sz="3600" b="1" dirty="0">
                <a:solidFill>
                  <a:srgbClr val="0033CC"/>
                </a:solidFill>
                <a:latin typeface="+mn-ea"/>
                <a:ea typeface="+mn-ea"/>
              </a:rPr>
              <a:t>領綱</a:t>
            </a:r>
          </a:p>
        </p:txBody>
      </p:sp>
      <p:pic>
        <p:nvPicPr>
          <p:cNvPr id="29" name="內容版面配置區 23" descr="一張含有 文字 的圖片&#10;&#10;自動產生的描述">
            <a:extLst>
              <a:ext uri="{FF2B5EF4-FFF2-40B4-BE49-F238E27FC236}">
                <a16:creationId xmlns:a16="http://schemas.microsoft.com/office/drawing/2014/main" id="{F1628009-6C54-3410-2C4D-88167734ADD4}"/>
              </a:ext>
            </a:extLst>
          </p:cNvPr>
          <p:cNvPicPr>
            <a:picLocks noChangeAspect="1"/>
          </p:cNvPicPr>
          <p:nvPr/>
        </p:nvPicPr>
        <p:blipFill>
          <a:blip r:embed="rId3"/>
          <a:stretch>
            <a:fillRect/>
          </a:stretch>
        </p:blipFill>
        <p:spPr>
          <a:xfrm>
            <a:off x="8445148" y="1765394"/>
            <a:ext cx="3266105" cy="4640415"/>
          </a:xfrm>
          <a:prstGeom prst="rect">
            <a:avLst/>
          </a:prstGeom>
          <a:effectLst>
            <a:outerShdw blurRad="50800" dist="38100" dir="2700000" algn="tl" rotWithShape="0">
              <a:prstClr val="black">
                <a:alpha val="40000"/>
              </a:prstClr>
            </a:outerShdw>
          </a:effectLst>
        </p:spPr>
      </p:pic>
      <p:sp>
        <p:nvSpPr>
          <p:cNvPr id="30" name="框架 29">
            <a:extLst>
              <a:ext uri="{FF2B5EF4-FFF2-40B4-BE49-F238E27FC236}">
                <a16:creationId xmlns:a16="http://schemas.microsoft.com/office/drawing/2014/main" id="{E9AA350B-8E85-BF6C-2E3A-4DB69FD28C11}"/>
              </a:ext>
            </a:extLst>
          </p:cNvPr>
          <p:cNvSpPr/>
          <p:nvPr/>
        </p:nvSpPr>
        <p:spPr>
          <a:xfrm>
            <a:off x="8961781" y="5164060"/>
            <a:ext cx="2232837" cy="408681"/>
          </a:xfrm>
          <a:prstGeom prst="fram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1" name="文字方塊 30">
            <a:extLst>
              <a:ext uri="{FF2B5EF4-FFF2-40B4-BE49-F238E27FC236}">
                <a16:creationId xmlns:a16="http://schemas.microsoft.com/office/drawing/2014/main" id="{C171703F-6254-B044-F358-CC68E847FF2D}"/>
              </a:ext>
            </a:extLst>
          </p:cNvPr>
          <p:cNvSpPr txBox="1"/>
          <p:nvPr/>
        </p:nvSpPr>
        <p:spPr>
          <a:xfrm>
            <a:off x="5452533" y="1216298"/>
            <a:ext cx="5856801" cy="400110"/>
          </a:xfrm>
          <a:prstGeom prst="rect">
            <a:avLst/>
          </a:prstGeom>
          <a:noFill/>
        </p:spPr>
        <p:txBody>
          <a:bodyPr wrap="square">
            <a:spAutoFit/>
          </a:bodyPr>
          <a:lstStyle/>
          <a:p>
            <a:r>
              <a:rPr lang="en" altLang="zh-TW" sz="2000" dirty="0">
                <a:hlinkClick r:id="rId2"/>
              </a:rPr>
              <a:t>https://</a:t>
            </a:r>
            <a:r>
              <a:rPr lang="en" altLang="zh-TW" sz="2000" dirty="0" err="1">
                <a:hlinkClick r:id="rId2"/>
              </a:rPr>
              <a:t>artistic.finearts.ntnu.edu.tw</a:t>
            </a:r>
            <a:r>
              <a:rPr lang="en" altLang="zh-TW" sz="2000" dirty="0">
                <a:hlinkClick r:id="rId2"/>
              </a:rPr>
              <a:t>/article/detail/97</a:t>
            </a:r>
            <a:endParaRPr lang="zh-TW" altLang="en-US" sz="2000" dirty="0"/>
          </a:p>
        </p:txBody>
      </p:sp>
      <p:pic>
        <p:nvPicPr>
          <p:cNvPr id="32" name="內容版面配置區 33" descr="一張含有 文字 的圖片&#10;&#10;自動產生的描述">
            <a:extLst>
              <a:ext uri="{FF2B5EF4-FFF2-40B4-BE49-F238E27FC236}">
                <a16:creationId xmlns:a16="http://schemas.microsoft.com/office/drawing/2014/main" id="{277F02BD-10CC-C215-E891-BB6E3C36F3CB}"/>
              </a:ext>
            </a:extLst>
          </p:cNvPr>
          <p:cNvPicPr>
            <a:picLocks noChangeAspect="1"/>
          </p:cNvPicPr>
          <p:nvPr/>
        </p:nvPicPr>
        <p:blipFill>
          <a:blip r:embed="rId4"/>
          <a:stretch>
            <a:fillRect/>
          </a:stretch>
        </p:blipFill>
        <p:spPr>
          <a:xfrm>
            <a:off x="4819446" y="1764489"/>
            <a:ext cx="3266105" cy="4599211"/>
          </a:xfrm>
          <a:prstGeom prst="rect">
            <a:avLst/>
          </a:prstGeom>
          <a:effectLst>
            <a:outerShdw blurRad="50800" dist="38100" dir="2700000" algn="tl" rotWithShape="0">
              <a:prstClr val="black">
                <a:alpha val="40000"/>
              </a:prstClr>
            </a:outerShdw>
          </a:effectLst>
        </p:spPr>
      </p:pic>
      <p:sp>
        <p:nvSpPr>
          <p:cNvPr id="33" name="框架 32">
            <a:extLst>
              <a:ext uri="{FF2B5EF4-FFF2-40B4-BE49-F238E27FC236}">
                <a16:creationId xmlns:a16="http://schemas.microsoft.com/office/drawing/2014/main" id="{E01A4B0C-DF7C-2FE0-D5E3-7E688C9C059F}"/>
              </a:ext>
            </a:extLst>
          </p:cNvPr>
          <p:cNvSpPr/>
          <p:nvPr/>
        </p:nvSpPr>
        <p:spPr>
          <a:xfrm>
            <a:off x="5208557" y="5217312"/>
            <a:ext cx="2487881" cy="408681"/>
          </a:xfrm>
          <a:prstGeom prst="fram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pic>
        <p:nvPicPr>
          <p:cNvPr id="34" name="圖片 33" descr="一張含有 文字 的圖片&#10;&#10;自動產生的描述">
            <a:extLst>
              <a:ext uri="{FF2B5EF4-FFF2-40B4-BE49-F238E27FC236}">
                <a16:creationId xmlns:a16="http://schemas.microsoft.com/office/drawing/2014/main" id="{030E02A6-F659-7670-833D-4F056F777CA7}"/>
              </a:ext>
            </a:extLst>
          </p:cNvPr>
          <p:cNvPicPr>
            <a:picLocks noChangeAspect="1"/>
          </p:cNvPicPr>
          <p:nvPr/>
        </p:nvPicPr>
        <p:blipFill rotWithShape="1">
          <a:blip r:embed="rId5"/>
          <a:srcRect r="53431"/>
          <a:stretch/>
        </p:blipFill>
        <p:spPr>
          <a:xfrm>
            <a:off x="442233" y="1958109"/>
            <a:ext cx="4377213" cy="3426691"/>
          </a:xfrm>
          <a:prstGeom prst="rect">
            <a:avLst/>
          </a:prstGeom>
          <a:ln>
            <a:noFill/>
          </a:ln>
          <a:effectLst>
            <a:softEdge rad="112500"/>
          </a:effectLst>
        </p:spPr>
      </p:pic>
    </p:spTree>
    <p:extLst>
      <p:ext uri="{BB962C8B-B14F-4D97-AF65-F5344CB8AC3E}">
        <p14:creationId xmlns:p14="http://schemas.microsoft.com/office/powerpoint/2010/main" val="1452972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159;p21">
            <a:extLst>
              <a:ext uri="{FF2B5EF4-FFF2-40B4-BE49-F238E27FC236}">
                <a16:creationId xmlns:a16="http://schemas.microsoft.com/office/drawing/2014/main" id="{24F00600-8963-47F7-B405-8767410BF3AC}"/>
              </a:ext>
            </a:extLst>
          </p:cNvPr>
          <p:cNvCxnSpPr>
            <a:cxnSpLocks/>
          </p:cNvCxnSpPr>
          <p:nvPr/>
        </p:nvCxnSpPr>
        <p:spPr>
          <a:xfrm flipV="1">
            <a:off x="-4074" y="897619"/>
            <a:ext cx="11424592" cy="9157"/>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sp>
        <p:nvSpPr>
          <p:cNvPr id="4" name="標題 4">
            <a:extLst>
              <a:ext uri="{FF2B5EF4-FFF2-40B4-BE49-F238E27FC236}">
                <a16:creationId xmlns:a16="http://schemas.microsoft.com/office/drawing/2014/main" id="{2587E740-6ED0-1603-F2C5-25CA1C2C70B9}"/>
              </a:ext>
            </a:extLst>
          </p:cNvPr>
          <p:cNvSpPr>
            <a:spLocks noGrp="1"/>
          </p:cNvSpPr>
          <p:nvPr>
            <p:ph type="title"/>
          </p:nvPr>
        </p:nvSpPr>
        <p:spPr>
          <a:xfrm>
            <a:off x="4377411" y="220835"/>
            <a:ext cx="3981500" cy="1002528"/>
          </a:xfrm>
        </p:spPr>
        <p:txBody>
          <a:bodyPr>
            <a:normAutofit/>
          </a:bodyPr>
          <a:lstStyle/>
          <a:p>
            <a:r>
              <a:rPr lang="zh-TW" altLang="en-US" b="1" dirty="0">
                <a:solidFill>
                  <a:srgbClr val="C00000"/>
                </a:solidFill>
                <a:latin typeface="微軟正黑體" panose="020B0604030504040204" pitchFamily="34" charset="-120"/>
                <a:ea typeface="微軟正黑體" panose="020B0604030504040204" pitchFamily="34" charset="-120"/>
              </a:rPr>
              <a:t>課程計畫好幫手</a:t>
            </a:r>
          </a:p>
        </p:txBody>
      </p:sp>
      <p:pic>
        <p:nvPicPr>
          <p:cNvPr id="5" name="內容版面配置區 7">
            <a:extLst>
              <a:ext uri="{FF2B5EF4-FFF2-40B4-BE49-F238E27FC236}">
                <a16:creationId xmlns:a16="http://schemas.microsoft.com/office/drawing/2014/main" id="{F6EEE928-6B6D-F0A6-CB00-C8E8A3515A26}"/>
              </a:ext>
            </a:extLst>
          </p:cNvPr>
          <p:cNvPicPr>
            <a:picLocks noChangeAspect="1"/>
          </p:cNvPicPr>
          <p:nvPr/>
        </p:nvPicPr>
        <p:blipFill>
          <a:blip r:embed="rId2"/>
          <a:stretch>
            <a:fillRect/>
          </a:stretch>
        </p:blipFill>
        <p:spPr>
          <a:xfrm>
            <a:off x="1037331" y="1893524"/>
            <a:ext cx="3082087" cy="4316478"/>
          </a:xfrm>
          <a:prstGeom prst="rect">
            <a:avLst/>
          </a:prstGeom>
          <a:effectLst>
            <a:outerShdw blurRad="50800" dist="38100" dir="2700000" algn="tl" rotWithShape="0">
              <a:prstClr val="black">
                <a:alpha val="40000"/>
              </a:prstClr>
            </a:outerShdw>
            <a:softEdge rad="12700"/>
          </a:effectLst>
        </p:spPr>
      </p:pic>
      <p:sp>
        <p:nvSpPr>
          <p:cNvPr id="6" name="文字方塊 5">
            <a:extLst>
              <a:ext uri="{FF2B5EF4-FFF2-40B4-BE49-F238E27FC236}">
                <a16:creationId xmlns:a16="http://schemas.microsoft.com/office/drawing/2014/main" id="{A0FBE985-3852-5B32-08F9-259D704ADF65}"/>
              </a:ext>
            </a:extLst>
          </p:cNvPr>
          <p:cNvSpPr txBox="1"/>
          <p:nvPr/>
        </p:nvSpPr>
        <p:spPr>
          <a:xfrm>
            <a:off x="817756" y="1073439"/>
            <a:ext cx="10556488" cy="1200329"/>
          </a:xfrm>
          <a:prstGeom prst="rect">
            <a:avLst/>
          </a:prstGeom>
          <a:noFill/>
        </p:spPr>
        <p:txBody>
          <a:bodyPr wrap="square">
            <a:spAutoFit/>
          </a:bodyPr>
          <a:lstStyle/>
          <a:p>
            <a:r>
              <a:rPr lang="en" altLang="zh-TW" dirty="0">
                <a:hlinkClick r:id="rId3"/>
              </a:rPr>
              <a:t>https://artistic.finearts.ntnu.edu.tw/files/attr/%E5%8D%81%E4%BA%8C%E5%B9%B4%E5%9C%8B%E6%B0%91%E5%9F%BA%E6%9C%AC%E6%95%99%E8%82%B2%E8%AA%B2%E7%A8%8B%E7%B6%B1%E8%A6%81%E2%80%94%E8%97%9D%E8%A1%93%E6%89%8D%E8%83%BD%E5%B0%88%E9%95%B7%E9%A0%98%E5%9F%9F%E8%AA%B</a:t>
            </a:r>
            <a:endParaRPr lang="zh-TW" altLang="en-US" dirty="0"/>
          </a:p>
        </p:txBody>
      </p:sp>
      <p:sp>
        <p:nvSpPr>
          <p:cNvPr id="7" name="文字方塊 6">
            <a:extLst>
              <a:ext uri="{FF2B5EF4-FFF2-40B4-BE49-F238E27FC236}">
                <a16:creationId xmlns:a16="http://schemas.microsoft.com/office/drawing/2014/main" id="{696EC6C1-4929-02E2-1CC4-F450D923CFB5}"/>
              </a:ext>
            </a:extLst>
          </p:cNvPr>
          <p:cNvSpPr txBox="1"/>
          <p:nvPr/>
        </p:nvSpPr>
        <p:spPr>
          <a:xfrm>
            <a:off x="4377411" y="2099133"/>
            <a:ext cx="7710140" cy="3046988"/>
          </a:xfrm>
          <a:prstGeom prst="rect">
            <a:avLst/>
          </a:prstGeom>
          <a:noFill/>
        </p:spPr>
        <p:txBody>
          <a:bodyPr wrap="square" rtlCol="0">
            <a:spAutoFit/>
          </a:bodyPr>
          <a:lstStyle/>
          <a:p>
            <a:r>
              <a:rPr kumimoji="1" lang="zh-TW" altLang="en-US" sz="4800" dirty="0">
                <a:solidFill>
                  <a:srgbClr val="FF0000"/>
                </a:solidFill>
                <a:latin typeface="Heiti SC Medium" pitchFamily="2" charset="-128"/>
                <a:ea typeface="Heiti SC Medium" pitchFamily="2" charset="-128"/>
              </a:rPr>
              <a:t>自編教材不等於隨心所欲</a:t>
            </a:r>
            <a:endParaRPr kumimoji="1" lang="en-US" altLang="zh-TW" sz="4800" dirty="0">
              <a:solidFill>
                <a:srgbClr val="FF0000"/>
              </a:solidFill>
              <a:latin typeface="Heiti SC Medium" pitchFamily="2" charset="-128"/>
              <a:ea typeface="Heiti SC Medium" pitchFamily="2" charset="-128"/>
            </a:endParaRPr>
          </a:p>
          <a:p>
            <a:endParaRPr kumimoji="1" lang="en-US" altLang="zh-TW" sz="4800" dirty="0">
              <a:latin typeface="HanziPen SC" panose="03000300000000000000" pitchFamily="66" charset="-122"/>
              <a:ea typeface="HanziPen SC" panose="03000300000000000000" pitchFamily="66" charset="-122"/>
            </a:endParaRPr>
          </a:p>
          <a:p>
            <a:r>
              <a:rPr kumimoji="1" lang="zh-TW" altLang="en-US" sz="4800" dirty="0">
                <a:latin typeface="HanziPen SC" panose="03000300000000000000" pitchFamily="66" charset="-122"/>
                <a:ea typeface="HanziPen SC" panose="03000300000000000000" pitchFamily="66" charset="-122"/>
              </a:rPr>
              <a:t>📕看範例找課程規劃的方向</a:t>
            </a:r>
            <a:endParaRPr kumimoji="1" lang="en-US" altLang="zh-TW" sz="4800" dirty="0">
              <a:latin typeface="HanziPen SC" panose="03000300000000000000" pitchFamily="66" charset="-122"/>
              <a:ea typeface="HanziPen SC" panose="03000300000000000000" pitchFamily="66" charset="-122"/>
            </a:endParaRPr>
          </a:p>
          <a:p>
            <a:r>
              <a:rPr kumimoji="1" lang="zh-TW" altLang="en-US" sz="4800" dirty="0">
                <a:latin typeface="HanziPen SC" panose="03000300000000000000" pitchFamily="66" charset="-122"/>
                <a:ea typeface="HanziPen SC" panose="03000300000000000000" pitchFamily="66" charset="-122"/>
              </a:rPr>
              <a:t>📕詞窮時找救兵</a:t>
            </a:r>
            <a:endParaRPr kumimoji="1" lang="zh-TW" altLang="en-US" dirty="0">
              <a:latin typeface="HanziPen SC" panose="03000300000000000000" pitchFamily="66" charset="-122"/>
              <a:ea typeface="HanziPen SC" panose="03000300000000000000" pitchFamily="66" charset="-122"/>
            </a:endParaRPr>
          </a:p>
        </p:txBody>
      </p:sp>
    </p:spTree>
    <p:extLst>
      <p:ext uri="{BB962C8B-B14F-4D97-AF65-F5344CB8AC3E}">
        <p14:creationId xmlns:p14="http://schemas.microsoft.com/office/powerpoint/2010/main" val="1274322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159;p21">
            <a:extLst>
              <a:ext uri="{FF2B5EF4-FFF2-40B4-BE49-F238E27FC236}">
                <a16:creationId xmlns:a16="http://schemas.microsoft.com/office/drawing/2014/main" id="{24F00600-8963-47F7-B405-8767410BF3AC}"/>
              </a:ext>
            </a:extLst>
          </p:cNvPr>
          <p:cNvCxnSpPr>
            <a:cxnSpLocks/>
          </p:cNvCxnSpPr>
          <p:nvPr/>
        </p:nvCxnSpPr>
        <p:spPr>
          <a:xfrm flipV="1">
            <a:off x="-4074" y="897619"/>
            <a:ext cx="11424592" cy="9157"/>
          </a:xfrm>
          <a:prstGeom prst="straightConnector1">
            <a:avLst/>
          </a:prstGeom>
          <a:noFill/>
          <a:ln w="28575" cap="flat" cmpd="sng">
            <a:solidFill>
              <a:srgbClr val="2CB1AE"/>
            </a:solidFill>
            <a:prstDash val="solid"/>
            <a:round/>
            <a:headEnd type="none" w="sm" len="sm"/>
            <a:tailEnd type="none" w="sm" len="sm"/>
          </a:ln>
          <a:effectLst>
            <a:outerShdw blurRad="40000" dist="23000" dir="5400000" rotWithShape="0">
              <a:srgbClr val="000000">
                <a:alpha val="34901"/>
              </a:srgbClr>
            </a:outerShdw>
          </a:effectLst>
        </p:spPr>
      </p:cxnSp>
      <p:sp>
        <p:nvSpPr>
          <p:cNvPr id="4" name="標題 1">
            <a:extLst>
              <a:ext uri="{FF2B5EF4-FFF2-40B4-BE49-F238E27FC236}">
                <a16:creationId xmlns:a16="http://schemas.microsoft.com/office/drawing/2014/main" id="{A5AA9980-4395-EAE6-F99F-42549F660693}"/>
              </a:ext>
            </a:extLst>
          </p:cNvPr>
          <p:cNvSpPr>
            <a:spLocks noGrp="1"/>
          </p:cNvSpPr>
          <p:nvPr>
            <p:ph type="title"/>
          </p:nvPr>
        </p:nvSpPr>
        <p:spPr>
          <a:xfrm>
            <a:off x="3666211" y="227309"/>
            <a:ext cx="5025207" cy="957922"/>
          </a:xfrm>
        </p:spPr>
        <p:txBody>
          <a:bodyPr>
            <a:normAutofit/>
          </a:bodyPr>
          <a:lstStyle/>
          <a:p>
            <a:r>
              <a:rPr kumimoji="1" lang="zh-TW" altLang="en-US" b="1" dirty="0">
                <a:solidFill>
                  <a:srgbClr val="C00000"/>
                </a:solidFill>
                <a:latin typeface="微軟正黑體" panose="020B0604030504040204" pitchFamily="34" charset="-120"/>
                <a:ea typeface="微軟正黑體" panose="020B0604030504040204" pitchFamily="34" charset="-120"/>
              </a:rPr>
              <a:t>課程計畫模板哪裡找</a:t>
            </a:r>
          </a:p>
        </p:txBody>
      </p:sp>
      <p:pic>
        <p:nvPicPr>
          <p:cNvPr id="5" name="圖片 4" descr="一張含有 文字 的圖片&#10;&#10;自動產生的描述">
            <a:extLst>
              <a:ext uri="{FF2B5EF4-FFF2-40B4-BE49-F238E27FC236}">
                <a16:creationId xmlns:a16="http://schemas.microsoft.com/office/drawing/2014/main" id="{0CEE0F46-2AB2-44C7-B878-82005B0AC6B0}"/>
              </a:ext>
            </a:extLst>
          </p:cNvPr>
          <p:cNvPicPr>
            <a:picLocks noChangeAspect="1"/>
          </p:cNvPicPr>
          <p:nvPr/>
        </p:nvPicPr>
        <p:blipFill>
          <a:blip r:embed="rId2"/>
          <a:stretch>
            <a:fillRect/>
          </a:stretch>
        </p:blipFill>
        <p:spPr>
          <a:xfrm>
            <a:off x="669939" y="2064129"/>
            <a:ext cx="7156454" cy="4525157"/>
          </a:xfrm>
          <a:prstGeom prst="rect">
            <a:avLst/>
          </a:prstGeom>
        </p:spPr>
      </p:pic>
      <p:sp>
        <p:nvSpPr>
          <p:cNvPr id="6" name="文字方塊 5">
            <a:extLst>
              <a:ext uri="{FF2B5EF4-FFF2-40B4-BE49-F238E27FC236}">
                <a16:creationId xmlns:a16="http://schemas.microsoft.com/office/drawing/2014/main" id="{EC586FE1-CE01-BCA1-9F40-1E9332365B32}"/>
              </a:ext>
            </a:extLst>
          </p:cNvPr>
          <p:cNvSpPr txBox="1"/>
          <p:nvPr/>
        </p:nvSpPr>
        <p:spPr>
          <a:xfrm>
            <a:off x="539456" y="1315476"/>
            <a:ext cx="10881062" cy="523220"/>
          </a:xfrm>
          <a:prstGeom prst="rect">
            <a:avLst/>
          </a:prstGeom>
          <a:noFill/>
        </p:spPr>
        <p:txBody>
          <a:bodyPr wrap="square" rtlCol="0">
            <a:spAutoFit/>
          </a:bodyPr>
          <a:lstStyle/>
          <a:p>
            <a:r>
              <a:rPr kumimoji="1" lang="zh-TW" altLang="en-US" sz="2800" b="1" dirty="0">
                <a:latin typeface="HanziPen SC" panose="03000300000000000000" pitchFamily="66" charset="-122"/>
                <a:ea typeface="HanziPen SC" panose="03000300000000000000" pitchFamily="66" charset="-122"/>
              </a:rPr>
              <a:t>藝術才能專長領域課程計畫模板</a:t>
            </a:r>
            <a:r>
              <a:rPr kumimoji="1" lang="en" altLang="zh-TW" sz="2000" dirty="0">
                <a:hlinkClick r:id="rId3"/>
              </a:rPr>
              <a:t>https://artistic.finearts.ntnu.edu.tw/article/detail/106</a:t>
            </a:r>
            <a:endParaRPr kumimoji="1" lang="zh-TW" altLang="en-US" sz="2000" dirty="0"/>
          </a:p>
        </p:txBody>
      </p:sp>
      <p:pic>
        <p:nvPicPr>
          <p:cNvPr id="7" name="圖片 6" descr="一張含有 文字 的圖片&#10;&#10;自動產生的描述">
            <a:extLst>
              <a:ext uri="{FF2B5EF4-FFF2-40B4-BE49-F238E27FC236}">
                <a16:creationId xmlns:a16="http://schemas.microsoft.com/office/drawing/2014/main" id="{562A51B2-2787-D58B-BFFA-6B4C9C496EF6}"/>
              </a:ext>
            </a:extLst>
          </p:cNvPr>
          <p:cNvPicPr>
            <a:picLocks noChangeAspect="1"/>
          </p:cNvPicPr>
          <p:nvPr/>
        </p:nvPicPr>
        <p:blipFill>
          <a:blip r:embed="rId4"/>
          <a:stretch>
            <a:fillRect/>
          </a:stretch>
        </p:blipFill>
        <p:spPr>
          <a:xfrm>
            <a:off x="6794500" y="3468509"/>
            <a:ext cx="5232400" cy="2026421"/>
          </a:xfrm>
          <a:prstGeom prst="rect">
            <a:avLst/>
          </a:prstGeom>
          <a:ln w="19050">
            <a:solidFill>
              <a:srgbClr val="C00000"/>
            </a:solidFill>
          </a:ln>
        </p:spPr>
      </p:pic>
      <p:sp>
        <p:nvSpPr>
          <p:cNvPr id="8" name="矩形 7">
            <a:extLst>
              <a:ext uri="{FF2B5EF4-FFF2-40B4-BE49-F238E27FC236}">
                <a16:creationId xmlns:a16="http://schemas.microsoft.com/office/drawing/2014/main" id="{4691954A-E4CD-A933-1244-4B04CFD7AD02}"/>
              </a:ext>
            </a:extLst>
          </p:cNvPr>
          <p:cNvSpPr/>
          <p:nvPr/>
        </p:nvSpPr>
        <p:spPr>
          <a:xfrm>
            <a:off x="4483100" y="2400300"/>
            <a:ext cx="558800" cy="24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081277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63;p36"/>
          <p:cNvSpPr txBox="1"/>
          <p:nvPr/>
        </p:nvSpPr>
        <p:spPr>
          <a:xfrm>
            <a:off x="3150999" y="2638772"/>
            <a:ext cx="5469158" cy="923289"/>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zh-TW" altLang="en-US" sz="5400" b="1" dirty="0">
                <a:solidFill>
                  <a:srgbClr val="FF3D1C"/>
                </a:solidFill>
                <a:latin typeface="Microsoft JhengHei"/>
                <a:ea typeface="Microsoft JhengHei"/>
                <a:cs typeface="Microsoft JhengHei"/>
                <a:sym typeface="Microsoft JhengHei"/>
              </a:rPr>
              <a:t>經驗交流與分享</a:t>
            </a:r>
            <a:endParaRPr sz="5400" b="1" dirty="0">
              <a:solidFill>
                <a:srgbClr val="FF3D1C"/>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77941846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62"/>
        <p:cNvGrpSpPr/>
        <p:nvPr/>
      </p:nvGrpSpPr>
      <p:grpSpPr>
        <a:xfrm>
          <a:off x="0" y="0"/>
          <a:ext cx="0" cy="0"/>
          <a:chOff x="0" y="0"/>
          <a:chExt cx="0" cy="0"/>
        </a:xfrm>
      </p:grpSpPr>
      <p:sp>
        <p:nvSpPr>
          <p:cNvPr id="2863" name="Google Shape;2863;p36"/>
          <p:cNvSpPr txBox="1"/>
          <p:nvPr/>
        </p:nvSpPr>
        <p:spPr>
          <a:xfrm>
            <a:off x="3503712" y="2708920"/>
            <a:ext cx="5400600" cy="923330"/>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zh-TW" sz="5400" b="1">
                <a:solidFill>
                  <a:srgbClr val="FF3D1C"/>
                </a:solidFill>
                <a:latin typeface="Microsoft JhengHei"/>
                <a:ea typeface="Microsoft JhengHei"/>
                <a:cs typeface="Microsoft JhengHei"/>
                <a:sym typeface="Microsoft JhengHei"/>
              </a:rPr>
              <a:t>課綱新頁藝起來</a:t>
            </a:r>
            <a:endParaRPr sz="5400" b="1">
              <a:solidFill>
                <a:srgbClr val="FF3D1C"/>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6318595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5" name="Google Shape;2975;p37"/>
          <p:cNvSpPr/>
          <p:nvPr/>
        </p:nvSpPr>
        <p:spPr>
          <a:xfrm rot="-5400000">
            <a:off x="1697535" y="4109630"/>
            <a:ext cx="882184" cy="2563609"/>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2974" name="Google Shape;2974;p37"/>
          <p:cNvSpPr/>
          <p:nvPr/>
        </p:nvSpPr>
        <p:spPr>
          <a:xfrm rot="-5400000" flipH="1">
            <a:off x="1546191" y="2548311"/>
            <a:ext cx="877163" cy="2524868"/>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2"/>
          </a:solidFill>
          <a:ln>
            <a:noFill/>
          </a:ln>
        </p:spPr>
        <p:txBody>
          <a:bodyPr spcFirstLastPara="1" wrap="square" lIns="121900" tIns="121900" rIns="121900" bIns="121900" anchor="ctr" anchorCtr="0">
            <a:noAutofit/>
          </a:bodyPr>
          <a:lstStyle/>
          <a:p>
            <a:endParaRPr sz="1867" dirty="0"/>
          </a:p>
        </p:txBody>
      </p:sp>
      <p:sp>
        <p:nvSpPr>
          <p:cNvPr id="2973" name="Google Shape;2973;p37"/>
          <p:cNvSpPr/>
          <p:nvPr/>
        </p:nvSpPr>
        <p:spPr>
          <a:xfrm rot="5400000">
            <a:off x="1661361" y="636732"/>
            <a:ext cx="944056" cy="2749899"/>
          </a:xfrm>
          <a:custGeom>
            <a:avLst/>
            <a:gdLst/>
            <a:ahLst/>
            <a:cxnLst/>
            <a:rect l="l" t="t" r="r" b="b"/>
            <a:pathLst>
              <a:path w="4586" h="18068" extrusionOk="0">
                <a:moveTo>
                  <a:pt x="2227" y="1"/>
                </a:moveTo>
                <a:cubicBezTo>
                  <a:pt x="1286" y="1"/>
                  <a:pt x="294" y="840"/>
                  <a:pt x="215" y="3193"/>
                </a:cubicBezTo>
                <a:cubicBezTo>
                  <a:pt x="170" y="4562"/>
                  <a:pt x="183" y="5930"/>
                  <a:pt x="158" y="7305"/>
                </a:cubicBezTo>
                <a:cubicBezTo>
                  <a:pt x="133" y="9084"/>
                  <a:pt x="13" y="10843"/>
                  <a:pt x="6" y="12622"/>
                </a:cubicBezTo>
                <a:cubicBezTo>
                  <a:pt x="0" y="16388"/>
                  <a:pt x="128" y="18068"/>
                  <a:pt x="1104" y="18068"/>
                </a:cubicBezTo>
                <a:cubicBezTo>
                  <a:pt x="1147" y="18068"/>
                  <a:pt x="1191" y="18065"/>
                  <a:pt x="1236" y="18058"/>
                </a:cubicBezTo>
                <a:cubicBezTo>
                  <a:pt x="3198" y="17794"/>
                  <a:pt x="3526" y="16412"/>
                  <a:pt x="3627" y="14918"/>
                </a:cubicBezTo>
                <a:cubicBezTo>
                  <a:pt x="3791" y="12401"/>
                  <a:pt x="3879" y="9714"/>
                  <a:pt x="3974" y="7261"/>
                </a:cubicBezTo>
                <a:cubicBezTo>
                  <a:pt x="4049" y="5287"/>
                  <a:pt x="4585" y="2997"/>
                  <a:pt x="3841" y="1099"/>
                </a:cubicBezTo>
                <a:cubicBezTo>
                  <a:pt x="3587" y="457"/>
                  <a:pt x="2920" y="1"/>
                  <a:pt x="2227"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2977" name="Google Shape;2977;p37"/>
          <p:cNvSpPr txBox="1">
            <a:spLocks noGrp="1"/>
          </p:cNvSpPr>
          <p:nvPr>
            <p:ph type="ctrTitle"/>
          </p:nvPr>
        </p:nvSpPr>
        <p:spPr>
          <a:xfrm>
            <a:off x="722335" y="1600545"/>
            <a:ext cx="2861272" cy="706275"/>
          </a:xfrm>
          <a:prstGeom prst="rect">
            <a:avLst/>
          </a:prstGeom>
        </p:spPr>
        <p:txBody>
          <a:bodyPr spcFirstLastPara="1" wrap="square" lIns="121900" tIns="121900" rIns="121900" bIns="121900" anchor="ctr" anchorCtr="0">
            <a:noAutofit/>
          </a:bodyPr>
          <a:lstStyle/>
          <a:p>
            <a:r>
              <a:rPr lang="zh-TW" altLang="en-US" sz="2400" dirty="0">
                <a:latin typeface="jf open 粉圓 1.1" panose="020F0500000000000000" pitchFamily="34" charset="-120"/>
                <a:ea typeface="jf open 粉圓 1.1" panose="020F0500000000000000" pitchFamily="34" charset="-120"/>
              </a:rPr>
              <a:t>學校專業藝術教育</a:t>
            </a:r>
            <a:br>
              <a:rPr lang="zh-TW" altLang="en-US" sz="2400" dirty="0">
                <a:latin typeface="jf open 粉圓 1.1" panose="020F0500000000000000" pitchFamily="34" charset="-120"/>
                <a:ea typeface="jf open 粉圓 1.1" panose="020F0500000000000000" pitchFamily="34" charset="-120"/>
              </a:rPr>
            </a:br>
            <a:r>
              <a:rPr lang="zh-TW" altLang="en-US" sz="2400" dirty="0">
                <a:latin typeface="jf open 粉圓 1.1" panose="020F0500000000000000" pitchFamily="34" charset="-120"/>
                <a:ea typeface="jf open 粉圓 1.1" panose="020F0500000000000000" pitchFamily="34" charset="-120"/>
              </a:rPr>
              <a:t>學校藝術資優教育</a:t>
            </a:r>
          </a:p>
        </p:txBody>
      </p:sp>
      <p:sp>
        <p:nvSpPr>
          <p:cNvPr id="2976" name="Google Shape;2976;p37"/>
          <p:cNvSpPr txBox="1">
            <a:spLocks noGrp="1"/>
          </p:cNvSpPr>
          <p:nvPr>
            <p:ph type="ctrTitle" idx="3"/>
          </p:nvPr>
        </p:nvSpPr>
        <p:spPr>
          <a:xfrm>
            <a:off x="655151" y="3511333"/>
            <a:ext cx="2652077" cy="470864"/>
          </a:xfrm>
          <a:prstGeom prst="rect">
            <a:avLst/>
          </a:prstGeom>
        </p:spPr>
        <p:txBody>
          <a:bodyPr spcFirstLastPara="1" wrap="square" lIns="121900" tIns="121900" rIns="121900" bIns="121900" anchor="ctr" anchorCtr="0">
            <a:noAutofit/>
          </a:bodyPr>
          <a:lstStyle/>
          <a:p>
            <a:r>
              <a:rPr lang="zh-TW" altLang="en-US" sz="2000" dirty="0">
                <a:latin typeface="jf open 粉圓 1.1" panose="020F0500000000000000" pitchFamily="34" charset="-120"/>
                <a:ea typeface="jf open 粉圓 1.1" panose="020F0500000000000000" pitchFamily="34" charset="-120"/>
              </a:rPr>
              <a:t>藝術才能班學生</a:t>
            </a:r>
            <a:br>
              <a:rPr lang="zh-TW" altLang="en-US" sz="2000" dirty="0">
                <a:latin typeface="jf open 粉圓 1.1" panose="020F0500000000000000" pitchFamily="34" charset="-120"/>
                <a:ea typeface="jf open 粉圓 1.1" panose="020F0500000000000000" pitchFamily="34" charset="-120"/>
              </a:rPr>
            </a:br>
            <a:r>
              <a:rPr lang="en-US" altLang="zh-TW" sz="2000" dirty="0">
                <a:latin typeface="jf open 粉圓 1.1" panose="020F0500000000000000" pitchFamily="34" charset="-120"/>
                <a:ea typeface="jf open 粉圓 1.1" panose="020F0500000000000000" pitchFamily="34" charset="-120"/>
              </a:rPr>
              <a:t>(</a:t>
            </a:r>
            <a:r>
              <a:rPr lang="zh-TW" altLang="en-US" sz="2000" dirty="0">
                <a:latin typeface="jf open 粉圓 1.1" panose="020F0500000000000000" pitchFamily="34" charset="-120"/>
                <a:ea typeface="jf open 粉圓 1.1" panose="020F0500000000000000" pitchFamily="34" charset="-120"/>
              </a:rPr>
              <a:t>藝教藝才</a:t>
            </a:r>
            <a:r>
              <a:rPr lang="en-US" altLang="zh-TW" sz="2000" dirty="0">
                <a:latin typeface="jf open 粉圓 1.1" panose="020F0500000000000000" pitchFamily="34" charset="-120"/>
                <a:ea typeface="jf open 粉圓 1.1" panose="020F0500000000000000" pitchFamily="34" charset="-120"/>
              </a:rPr>
              <a:t>)</a:t>
            </a:r>
            <a:endParaRPr lang="zh-TW" altLang="en-US" sz="2000" dirty="0">
              <a:latin typeface="jf open 粉圓 1.1" panose="020F0500000000000000" pitchFamily="34" charset="-120"/>
              <a:ea typeface="jf open 粉圓 1.1" panose="020F0500000000000000" pitchFamily="34" charset="-120"/>
            </a:endParaRPr>
          </a:p>
        </p:txBody>
      </p:sp>
      <p:sp>
        <p:nvSpPr>
          <p:cNvPr id="2978" name="Google Shape;2978;p37"/>
          <p:cNvSpPr txBox="1">
            <a:spLocks noGrp="1"/>
          </p:cNvSpPr>
          <p:nvPr>
            <p:ph type="ctrTitle" idx="5"/>
          </p:nvPr>
        </p:nvSpPr>
        <p:spPr>
          <a:xfrm>
            <a:off x="919135" y="4862295"/>
            <a:ext cx="2445616" cy="1207159"/>
          </a:xfrm>
          <a:prstGeom prst="rect">
            <a:avLst/>
          </a:prstGeom>
        </p:spPr>
        <p:txBody>
          <a:bodyPr spcFirstLastPara="1" wrap="square" lIns="121900" tIns="121900" rIns="121900" bIns="121900" anchor="ctr" anchorCtr="0">
            <a:noAutofit/>
          </a:bodyPr>
          <a:lstStyle/>
          <a:p>
            <a:r>
              <a:rPr lang="zh-TW" altLang="en-US" dirty="0">
                <a:latin typeface="jf open 粉圓 1.1" panose="020F0500000000000000" pitchFamily="34" charset="-120"/>
                <a:ea typeface="jf open 粉圓 1.1" panose="020F0500000000000000" pitchFamily="34" charset="-120"/>
              </a:rPr>
              <a:t>藝術才能</a:t>
            </a:r>
            <a:br>
              <a:rPr lang="zh-TW" altLang="en-US" dirty="0">
                <a:latin typeface="jf open 粉圓 1.1" panose="020F0500000000000000" pitchFamily="34" charset="-120"/>
                <a:ea typeface="jf open 粉圓 1.1" panose="020F0500000000000000" pitchFamily="34" charset="-120"/>
              </a:rPr>
            </a:br>
            <a:r>
              <a:rPr lang="zh-TW" altLang="en-US" dirty="0">
                <a:latin typeface="jf open 粉圓 1.1" panose="020F0500000000000000" pitchFamily="34" charset="-120"/>
                <a:ea typeface="jf open 粉圓 1.1" panose="020F0500000000000000" pitchFamily="34" charset="-120"/>
              </a:rPr>
              <a:t>資賦優異學生</a:t>
            </a:r>
            <a:br>
              <a:rPr lang="zh-TW" altLang="en-US" dirty="0">
                <a:latin typeface="jf open 粉圓 1.1" panose="020F0500000000000000" pitchFamily="34" charset="-120"/>
                <a:ea typeface="jf open 粉圓 1.1" panose="020F0500000000000000" pitchFamily="34" charset="-120"/>
              </a:rPr>
            </a:br>
            <a:r>
              <a:rPr lang="en-US" altLang="zh-TW" sz="2133" dirty="0">
                <a:latin typeface="jf open 粉圓 1.1" panose="020F0500000000000000" pitchFamily="34" charset="-120"/>
                <a:ea typeface="jf open 粉圓 1.1" panose="020F0500000000000000" pitchFamily="34" charset="-120"/>
              </a:rPr>
              <a:t>(</a:t>
            </a:r>
            <a:r>
              <a:rPr lang="zh-TW" altLang="en-US" sz="2133" dirty="0">
                <a:latin typeface="jf open 粉圓 1.1" panose="020F0500000000000000" pitchFamily="34" charset="-120"/>
                <a:ea typeface="jf open 粉圓 1.1" panose="020F0500000000000000" pitchFamily="34" charset="-120"/>
              </a:rPr>
              <a:t>特教藝才資優</a:t>
            </a:r>
            <a:r>
              <a:rPr lang="en-US" altLang="zh-TW" sz="2133" dirty="0">
                <a:latin typeface="jf open 粉圓 1.1" panose="020F0500000000000000" pitchFamily="34" charset="-120"/>
                <a:ea typeface="jf open 粉圓 1.1" panose="020F0500000000000000" pitchFamily="34" charset="-120"/>
              </a:rPr>
              <a:t>)</a:t>
            </a:r>
            <a:endParaRPr lang="zh-TW" altLang="en-US" dirty="0">
              <a:latin typeface="jf open 粉圓 1.1" panose="020F0500000000000000" pitchFamily="34" charset="-120"/>
              <a:ea typeface="jf open 粉圓 1.1" panose="020F0500000000000000" pitchFamily="34" charset="-120"/>
            </a:endParaRPr>
          </a:p>
        </p:txBody>
      </p:sp>
      <p:sp>
        <p:nvSpPr>
          <p:cNvPr id="2972" name="Google Shape;2972;p37"/>
          <p:cNvSpPr txBox="1">
            <a:spLocks noGrp="1"/>
          </p:cNvSpPr>
          <p:nvPr>
            <p:ph type="title" idx="6"/>
          </p:nvPr>
        </p:nvSpPr>
        <p:spPr>
          <a:xfrm>
            <a:off x="0" y="115479"/>
            <a:ext cx="8453600" cy="1007600"/>
          </a:xfrm>
          <a:prstGeom prst="rect">
            <a:avLst/>
          </a:prstGeom>
        </p:spPr>
        <p:txBody>
          <a:bodyPr spcFirstLastPara="1" wrap="square" lIns="121900" tIns="121900" rIns="121900" bIns="121900" anchor="t" anchorCtr="0">
            <a:noAutofit/>
          </a:bodyPr>
          <a:lstStyle/>
          <a:p>
            <a:r>
              <a:rPr lang="zh-TW" altLang="en-US" sz="4267" b="1" dirty="0">
                <a:latin typeface="微軟正黑體" panose="020B0604030504040204" pitchFamily="34" charset="-120"/>
                <a:ea typeface="微軟正黑體" panose="020B0604030504040204" pitchFamily="34" charset="-120"/>
              </a:rPr>
              <a:t>背景</a:t>
            </a:r>
            <a:r>
              <a:rPr lang="en-US" altLang="zh-TW" sz="4267" b="1" dirty="0">
                <a:latin typeface="微軟正黑體" panose="020B0604030504040204" pitchFamily="34" charset="-120"/>
                <a:ea typeface="微軟正黑體" panose="020B0604030504040204" pitchFamily="34" charset="-120"/>
              </a:rPr>
              <a:t>-</a:t>
            </a:r>
            <a:r>
              <a:rPr lang="zh-TW" altLang="en-US" sz="4267" b="1" dirty="0">
                <a:latin typeface="微軟正黑體" panose="020B0604030504040204" pitchFamily="34" charset="-120"/>
                <a:ea typeface="微軟正黑體" panose="020B0604030504040204" pitchFamily="34" charset="-120"/>
              </a:rPr>
              <a:t>由法入綱之藝才教育新頁</a:t>
            </a:r>
          </a:p>
        </p:txBody>
      </p:sp>
      <p:sp>
        <p:nvSpPr>
          <p:cNvPr id="2982" name="Google Shape;2982;p37"/>
          <p:cNvSpPr/>
          <p:nvPr/>
        </p:nvSpPr>
        <p:spPr>
          <a:xfrm rot="5400000">
            <a:off x="7058415" y="-105670"/>
            <a:ext cx="143069" cy="6230284"/>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4" name="藝術教育法：藝術理論、技能，指導藝術研究、創作，培養多元的藝術專業人才等為其目標。"/>
          <p:cNvSpPr/>
          <p:nvPr/>
        </p:nvSpPr>
        <p:spPr>
          <a:xfrm>
            <a:off x="3583608" y="1368094"/>
            <a:ext cx="7382089" cy="1445397"/>
          </a:xfrm>
          <a:prstGeom prst="roundRect">
            <a:avLst>
              <a:gd name="adj" fmla="val 5910"/>
            </a:avLst>
          </a:prstGeom>
          <a:noFill/>
          <a:ln w="12700">
            <a:miter lim="400000"/>
          </a:ln>
          <a:extLst>
            <a:ext uri="{C572A759-6A51-4108-AA02-DFA0A04FC94B}">
              <ma14:wrappingTextBoxFlag xmlns:ma14="http://schemas.microsoft.com/office/mac/drawingml/2011/main" xmlns="" val="1"/>
            </a:ext>
          </a:extLst>
        </p:spPr>
        <p:txBody>
          <a:bodyPr lIns="45719" rIns="45719" anchor="ctr"/>
          <a:lstStyle>
            <a:lvl1pPr marL="160344" marR="168288" algn="just">
              <a:defRPr sz="1500" b="1">
                <a:solidFill>
                  <a:srgbClr val="6D7D89"/>
                </a:solidFill>
                <a:latin typeface="Microsoft JhengHei"/>
                <a:ea typeface="Microsoft JhengHei"/>
                <a:cs typeface="Microsoft JhengHei"/>
                <a:sym typeface="Microsoft JhengHei"/>
              </a:defRPr>
            </a:lvl1pPr>
          </a:lstStyle>
          <a:p>
            <a:pPr marL="176209" indent="-87311" algn="l">
              <a:buFont typeface="Arial" panose="020B0604020202020204" pitchFamily="34" charset="0"/>
              <a:buChar char="•"/>
            </a:pPr>
            <a:r>
              <a:rPr lang="zh-TW" altLang="en-US" sz="2000" dirty="0">
                <a:solidFill>
                  <a:schemeClr val="tx1"/>
                </a:solidFill>
                <a:latin typeface="微軟正黑體" panose="020B0604030504040204" pitchFamily="34" charset="-120"/>
                <a:ea typeface="微軟正黑體" panose="020B0604030504040204" pitchFamily="34" charset="-120"/>
              </a:rPr>
              <a:t>民國</a:t>
            </a:r>
            <a:r>
              <a:rPr lang="en-US" altLang="zh-TW" sz="2000" dirty="0">
                <a:solidFill>
                  <a:schemeClr val="tx1"/>
                </a:solidFill>
                <a:latin typeface="微軟正黑體" panose="020B0604030504040204" pitchFamily="34" charset="-120"/>
                <a:ea typeface="微軟正黑體" panose="020B0604030504040204" pitchFamily="34" charset="-120"/>
              </a:rPr>
              <a:t>86</a:t>
            </a:r>
            <a:r>
              <a:rPr lang="zh-TW" altLang="en-US" sz="2000" dirty="0">
                <a:solidFill>
                  <a:schemeClr val="tx1"/>
                </a:solidFill>
                <a:latin typeface="微軟正黑體" panose="020B0604030504040204" pitchFamily="34" charset="-120"/>
                <a:ea typeface="微軟正黑體" panose="020B0604030504040204" pitchFamily="34" charset="-120"/>
              </a:rPr>
              <a:t>年</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藝術教育法</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頒布，與</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特殊教育法</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雙法並行，提供中小學實施藝術才能教育之依據。</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176209" indent="-87311" algn="l">
              <a:buFont typeface="Arial" panose="020B0604020202020204" pitchFamily="34" charset="0"/>
              <a:buChar char="•"/>
            </a:pPr>
            <a:r>
              <a:rPr lang="en-US" altLang="zh-TW" sz="2000" dirty="0">
                <a:solidFill>
                  <a:schemeClr val="tx1"/>
                </a:solidFill>
                <a:latin typeface="微軟正黑體" panose="020B0604030504040204" pitchFamily="34" charset="-120"/>
                <a:ea typeface="微軟正黑體" panose="020B0604030504040204" pitchFamily="34" charset="-120"/>
              </a:rPr>
              <a:t>103</a:t>
            </a:r>
            <a:r>
              <a:rPr lang="zh-TW" altLang="en-US" sz="2000" dirty="0">
                <a:solidFill>
                  <a:schemeClr val="tx1"/>
                </a:solidFill>
                <a:latin typeface="微軟正黑體" panose="020B0604030504040204" pitchFamily="34" charset="-120"/>
                <a:ea typeface="微軟正黑體" panose="020B0604030504040204" pitchFamily="34" charset="-120"/>
              </a:rPr>
              <a:t>年發布總綱，</a:t>
            </a:r>
            <a:r>
              <a:rPr lang="en-US" altLang="zh-TW" sz="2000" dirty="0">
                <a:solidFill>
                  <a:schemeClr val="tx1"/>
                </a:solidFill>
                <a:latin typeface="微軟正黑體" panose="020B0604030504040204" pitchFamily="34" charset="-120"/>
                <a:ea typeface="微軟正黑體" panose="020B0604030504040204" pitchFamily="34" charset="-120"/>
              </a:rPr>
              <a:t>108</a:t>
            </a:r>
            <a:r>
              <a:rPr lang="zh-TW" altLang="en-US" sz="2000" dirty="0">
                <a:solidFill>
                  <a:schemeClr val="tx1"/>
                </a:solidFill>
                <a:latin typeface="微軟正黑體" panose="020B0604030504040204" pitchFamily="34" charset="-120"/>
                <a:ea typeface="微軟正黑體" panose="020B0604030504040204" pitchFamily="34" charset="-120"/>
              </a:rPr>
              <a:t>年發布</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藝術才能班課程實施規範</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及</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特殊教育課程實施規範</a:t>
            </a:r>
            <a:r>
              <a:rPr lang="en-US" altLang="zh-TW" sz="2000" dirty="0">
                <a:solidFill>
                  <a:schemeClr val="tx1"/>
                </a:solidFill>
                <a:latin typeface="微軟正黑體" panose="020B0604030504040204" pitchFamily="34" charset="-120"/>
                <a:ea typeface="微軟正黑體" panose="020B0604030504040204" pitchFamily="34" charset="-120"/>
              </a:rPr>
              <a:t>》 </a:t>
            </a:r>
            <a:r>
              <a:rPr lang="zh-TW" altLang="en-US" sz="2000" dirty="0">
                <a:solidFill>
                  <a:schemeClr val="tx1"/>
                </a:solidFill>
                <a:latin typeface="微軟正黑體" panose="020B0604030504040204" pitchFamily="34" charset="-120"/>
                <a:ea typeface="微軟正黑體" panose="020B0604030504040204" pitchFamily="34" charset="-120"/>
              </a:rPr>
              <a:t>，確立以「藝教藝才」與「特教藝才資優」雙向提供中小學</a:t>
            </a:r>
            <a:r>
              <a:rPr sz="2000" dirty="0">
                <a:solidFill>
                  <a:schemeClr val="tx1"/>
                </a:solidFill>
                <a:latin typeface="微軟正黑體" panose="020B0604030504040204" pitchFamily="34" charset="-120"/>
                <a:ea typeface="微軟正黑體" panose="020B0604030504040204" pitchFamily="34" charset="-120"/>
              </a:rPr>
              <a:t>藝</a:t>
            </a:r>
            <a:r>
              <a:rPr lang="zh-TW" altLang="en-US" sz="2000" dirty="0">
                <a:solidFill>
                  <a:schemeClr val="tx1"/>
                </a:solidFill>
                <a:latin typeface="微軟正黑體" panose="020B0604030504040204" pitchFamily="34" charset="-120"/>
                <a:ea typeface="微軟正黑體" panose="020B0604030504040204" pitchFamily="34" charset="-120"/>
              </a:rPr>
              <a:t>才教育之專長領域課程。</a:t>
            </a:r>
            <a:endParaRPr sz="2000" dirty="0">
              <a:solidFill>
                <a:schemeClr val="tx1"/>
              </a:solidFill>
              <a:latin typeface="微軟正黑體" panose="020B0604030504040204" pitchFamily="34" charset="-120"/>
              <a:ea typeface="微軟正黑體" panose="020B0604030504040204" pitchFamily="34" charset="-120"/>
            </a:endParaRPr>
          </a:p>
        </p:txBody>
      </p:sp>
      <p:sp>
        <p:nvSpPr>
          <p:cNvPr id="18" name="Google Shape;2982;p37"/>
          <p:cNvSpPr/>
          <p:nvPr/>
        </p:nvSpPr>
        <p:spPr>
          <a:xfrm rot="5400000">
            <a:off x="7058411" y="1586322"/>
            <a:ext cx="143069" cy="6230279"/>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5" name="矩形 4"/>
          <p:cNvSpPr/>
          <p:nvPr/>
        </p:nvSpPr>
        <p:spPr>
          <a:xfrm>
            <a:off x="3744503" y="3235343"/>
            <a:ext cx="7539597" cy="1323439"/>
          </a:xfrm>
          <a:prstGeom prst="rect">
            <a:avLst/>
          </a:prstGeom>
        </p:spPr>
        <p:txBody>
          <a:bodyPr wrap="square">
            <a:spAutoFit/>
          </a:bodyPr>
          <a:lstStyle/>
          <a:p>
            <a:pPr marL="176209" indent="-87311">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依據</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藝術教育法</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設立之藝術才能班，包含國民小學三至六年級，國民中學七至九年級，以及高級中等學校十至十二年級。</a:t>
            </a:r>
          </a:p>
          <a:p>
            <a:pPr marL="176209" indent="-87311">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前揭特殊類型班級以培養多元藝術專業人才為目標，爰此訂定</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藝術才能專長領域課程綱要</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a:t>
            </a:r>
          </a:p>
        </p:txBody>
      </p:sp>
      <p:sp>
        <p:nvSpPr>
          <p:cNvPr id="20" name="特殊教育法：…"/>
          <p:cNvSpPr/>
          <p:nvPr/>
        </p:nvSpPr>
        <p:spPr>
          <a:xfrm>
            <a:off x="3839044" y="4857069"/>
            <a:ext cx="7445057" cy="1546023"/>
          </a:xfrm>
          <a:prstGeom prst="roundRect">
            <a:avLst>
              <a:gd name="adj" fmla="val 4943"/>
            </a:avLst>
          </a:prstGeom>
          <a:noFill/>
          <a:ln w="12700">
            <a:miter lim="400000"/>
          </a:ln>
          <a:extLst>
            <a:ext uri="{C572A759-6A51-4108-AA02-DFA0A04FC94B}">
              <ma14:wrappingTextBoxFlag xmlns:ma14="http://schemas.microsoft.com/office/mac/drawingml/2011/main" xmlns="" val="1"/>
            </a:ext>
          </a:extLst>
        </p:spPr>
        <p:txBody>
          <a:bodyPr lIns="45719" rIns="45719" anchor="ctr"/>
          <a:lstStyle/>
          <a:p>
            <a:pPr marL="176209" marR="249126" indent="-87311">
              <a:buFont typeface="Arial" panose="020B0604020202020204" pitchFamily="34" charset="0"/>
              <a:buChar char="•"/>
              <a:tabLst>
                <a:tab pos="6006950" algn="l"/>
              </a:tabLst>
              <a:defRPr sz="1500" b="1">
                <a:solidFill>
                  <a:srgbClr val="998656"/>
                </a:solidFill>
                <a:latin typeface="Microsoft JhengHei"/>
                <a:ea typeface="Microsoft JhengHei"/>
                <a:cs typeface="Microsoft JhengHei"/>
                <a:sym typeface="Microsoft JhengHei"/>
              </a:defRPr>
            </a:pPr>
            <a:r>
              <a:rPr lang="zh-TW" altLang="en-US" sz="2000" dirty="0">
                <a:solidFill>
                  <a:schemeClr val="bg2"/>
                </a:solidFill>
                <a:latin typeface="微軟正黑體" panose="020B0604030504040204" pitchFamily="34" charset="-120"/>
                <a:ea typeface="微軟正黑體" panose="020B0604030504040204" pitchFamily="34" charset="-120"/>
              </a:rPr>
              <a:t>依據</a:t>
            </a:r>
            <a:r>
              <a:rPr lang="en-US" altLang="zh-TW" sz="2000" dirty="0">
                <a:solidFill>
                  <a:schemeClr val="bg2"/>
                </a:solidFill>
                <a:latin typeface="微軟正黑體" panose="020B0604030504040204" pitchFamily="34" charset="-120"/>
                <a:ea typeface="微軟正黑體" panose="020B0604030504040204" pitchFamily="34" charset="-120"/>
              </a:rPr>
              <a:t>《</a:t>
            </a:r>
            <a:r>
              <a:rPr lang="zh-TW" altLang="en-US" sz="2000" dirty="0">
                <a:solidFill>
                  <a:schemeClr val="bg2"/>
                </a:solidFill>
                <a:latin typeface="微軟正黑體" panose="020B0604030504040204" pitchFamily="34" charset="-120"/>
                <a:ea typeface="微軟正黑體" panose="020B0604030504040204" pitchFamily="34" charset="-120"/>
              </a:rPr>
              <a:t>特殊教育法</a:t>
            </a:r>
            <a:r>
              <a:rPr lang="en-US" altLang="zh-TW" sz="2000" dirty="0">
                <a:solidFill>
                  <a:schemeClr val="bg2"/>
                </a:solidFill>
                <a:latin typeface="微軟正黑體" panose="020B0604030504040204" pitchFamily="34" charset="-120"/>
                <a:ea typeface="微軟正黑體" panose="020B0604030504040204" pitchFamily="34" charset="-120"/>
              </a:rPr>
              <a:t>》</a:t>
            </a:r>
            <a:r>
              <a:rPr lang="zh-TW" altLang="en-US" sz="2000" dirty="0">
                <a:solidFill>
                  <a:schemeClr val="bg2"/>
                </a:solidFill>
                <a:latin typeface="微軟正黑體" panose="020B0604030504040204" pitchFamily="34" charset="-120"/>
                <a:ea typeface="微軟正黑體" panose="020B0604030504040204" pitchFamily="34" charset="-120"/>
              </a:rPr>
              <a:t>所稱藝術才能資賦優異學生，採集中式特教班、分散式資源班或巡迴輔導班等模式提供服務，惟集中式特教班僅限高中設置。</a:t>
            </a:r>
            <a:endParaRPr lang="en-US" altLang="zh-TW" sz="2000" dirty="0">
              <a:solidFill>
                <a:schemeClr val="bg2"/>
              </a:solidFill>
              <a:latin typeface="微軟正黑體" panose="020B0604030504040204" pitchFamily="34" charset="-120"/>
              <a:ea typeface="微軟正黑體" panose="020B0604030504040204" pitchFamily="34" charset="-120"/>
            </a:endParaRPr>
          </a:p>
          <a:p>
            <a:pPr marL="176209" marR="249126" indent="-87311">
              <a:buFont typeface="Arial" panose="020B0604020202020204" pitchFamily="34" charset="0"/>
              <a:buChar char="•"/>
              <a:tabLst>
                <a:tab pos="6006950" algn="l"/>
              </a:tabLst>
              <a:defRPr sz="1500" b="1">
                <a:solidFill>
                  <a:srgbClr val="998656"/>
                </a:solidFill>
                <a:latin typeface="Microsoft JhengHei"/>
                <a:ea typeface="Microsoft JhengHei"/>
                <a:cs typeface="Microsoft JhengHei"/>
                <a:sym typeface="Microsoft JhengHei"/>
              </a:defRPr>
            </a:pPr>
            <a:r>
              <a:rPr lang="zh-TW" altLang="en-US" sz="2000" dirty="0">
                <a:solidFill>
                  <a:schemeClr val="bg2"/>
                </a:solidFill>
                <a:latin typeface="微軟正黑體" panose="020B0604030504040204" pitchFamily="34" charset="-120"/>
                <a:ea typeface="微軟正黑體" panose="020B0604030504040204" pitchFamily="34" charset="-120"/>
              </a:rPr>
              <a:t>針對普通型高中集中式藝才資優班學生學習需求，訂定</a:t>
            </a:r>
            <a:r>
              <a:rPr lang="en-US" altLang="zh-TW" sz="2000" dirty="0">
                <a:solidFill>
                  <a:schemeClr val="bg2"/>
                </a:solidFill>
                <a:latin typeface="微軟正黑體" panose="020B0604030504040204" pitchFamily="34" charset="-120"/>
                <a:ea typeface="微軟正黑體" panose="020B0604030504040204" pitchFamily="34" charset="-120"/>
              </a:rPr>
              <a:t>〈</a:t>
            </a:r>
            <a:r>
              <a:rPr lang="zh-TW" altLang="en-US" sz="2000" dirty="0">
                <a:solidFill>
                  <a:schemeClr val="bg2"/>
                </a:solidFill>
                <a:latin typeface="微軟正黑體" panose="020B0604030504040204" pitchFamily="34" charset="-120"/>
                <a:ea typeface="微軟正黑體" panose="020B0604030504040204" pitchFamily="34" charset="-120"/>
              </a:rPr>
              <a:t>藝術才能資賦優異專長領域課程綱要</a:t>
            </a:r>
            <a:r>
              <a:rPr lang="en-US" altLang="zh-TW" sz="2000" dirty="0">
                <a:solidFill>
                  <a:schemeClr val="bg2"/>
                </a:solidFill>
                <a:latin typeface="微軟正黑體" panose="020B0604030504040204" pitchFamily="34" charset="-120"/>
                <a:ea typeface="微軟正黑體" panose="020B0604030504040204" pitchFamily="34" charset="-120"/>
              </a:rPr>
              <a:t>〉</a:t>
            </a:r>
            <a:r>
              <a:rPr lang="zh-TW" altLang="en-US" sz="2000" dirty="0">
                <a:solidFill>
                  <a:schemeClr val="bg2"/>
                </a:solidFill>
                <a:latin typeface="微軟正黑體" panose="020B0604030504040204" pitchFamily="34" charset="-120"/>
                <a:ea typeface="微軟正黑體" panose="020B0604030504040204" pitchFamily="34" charset="-120"/>
              </a:rPr>
              <a:t>，並同提供個別輔導計畫。</a:t>
            </a:r>
            <a:endParaRPr lang="en-US" altLang="zh-TW" sz="2000" dirty="0">
              <a:solidFill>
                <a:schemeClr val="bg2"/>
              </a:solidFill>
              <a:latin typeface="微軟正黑體" panose="020B0604030504040204" pitchFamily="34" charset="-120"/>
              <a:ea typeface="微軟正黑體" panose="020B0604030504040204" pitchFamily="34" charset="-120"/>
            </a:endParaRPr>
          </a:p>
        </p:txBody>
      </p:sp>
      <p:grpSp>
        <p:nvGrpSpPr>
          <p:cNvPr id="15" name="Google Shape;4643;p81">
            <a:extLst>
              <a:ext uri="{FF2B5EF4-FFF2-40B4-BE49-F238E27FC236}">
                <a16:creationId xmlns:a16="http://schemas.microsoft.com/office/drawing/2014/main" id="{7E79A1DC-903D-4C0C-B374-B295EB14A9E1}"/>
              </a:ext>
            </a:extLst>
          </p:cNvPr>
          <p:cNvGrpSpPr/>
          <p:nvPr/>
        </p:nvGrpSpPr>
        <p:grpSpPr>
          <a:xfrm rot="5400000">
            <a:off x="3850315" y="-2503449"/>
            <a:ext cx="134384" cy="6946604"/>
            <a:chOff x="1961800" y="3022425"/>
            <a:chExt cx="60750" cy="316725"/>
          </a:xfrm>
        </p:grpSpPr>
        <p:sp>
          <p:nvSpPr>
            <p:cNvPr id="16"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1867"/>
            </a:p>
          </p:txBody>
        </p:sp>
        <p:sp>
          <p:nvSpPr>
            <p:cNvPr id="17"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9"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1"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2"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3"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4"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5"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6"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7"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8"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29"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73"/>
                                        </p:tgtEl>
                                        <p:attrNameLst>
                                          <p:attrName>style.visibility</p:attrName>
                                        </p:attrNameLst>
                                      </p:cBhvr>
                                      <p:to>
                                        <p:strVal val="visible"/>
                                      </p:to>
                                    </p:set>
                                    <p:animEffect transition="in" filter="fade">
                                      <p:cBhvr>
                                        <p:cTn id="7" dur="1000"/>
                                        <p:tgtEl>
                                          <p:spTgt spid="2973"/>
                                        </p:tgtEl>
                                      </p:cBhvr>
                                    </p:animEffect>
                                    <p:anim calcmode="lin" valueType="num">
                                      <p:cBhvr>
                                        <p:cTn id="8" dur="1000" fill="hold"/>
                                        <p:tgtEl>
                                          <p:spTgt spid="2973"/>
                                        </p:tgtEl>
                                        <p:attrNameLst>
                                          <p:attrName>ppt_x</p:attrName>
                                        </p:attrNameLst>
                                      </p:cBhvr>
                                      <p:tavLst>
                                        <p:tav tm="0">
                                          <p:val>
                                            <p:strVal val="#ppt_x"/>
                                          </p:val>
                                        </p:tav>
                                        <p:tav tm="100000">
                                          <p:val>
                                            <p:strVal val="#ppt_x"/>
                                          </p:val>
                                        </p:tav>
                                      </p:tavLst>
                                    </p:anim>
                                    <p:anim calcmode="lin" valueType="num">
                                      <p:cBhvr>
                                        <p:cTn id="9" dur="1000" fill="hold"/>
                                        <p:tgtEl>
                                          <p:spTgt spid="29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77"/>
                                        </p:tgtEl>
                                        <p:attrNameLst>
                                          <p:attrName>style.visibility</p:attrName>
                                        </p:attrNameLst>
                                      </p:cBhvr>
                                      <p:to>
                                        <p:strVal val="visible"/>
                                      </p:to>
                                    </p:set>
                                    <p:animEffect transition="in" filter="fade">
                                      <p:cBhvr>
                                        <p:cTn id="12" dur="1000"/>
                                        <p:tgtEl>
                                          <p:spTgt spid="2977"/>
                                        </p:tgtEl>
                                      </p:cBhvr>
                                    </p:animEffect>
                                    <p:anim calcmode="lin" valueType="num">
                                      <p:cBhvr>
                                        <p:cTn id="13" dur="1000" fill="hold"/>
                                        <p:tgtEl>
                                          <p:spTgt spid="2977"/>
                                        </p:tgtEl>
                                        <p:attrNameLst>
                                          <p:attrName>ppt_x</p:attrName>
                                        </p:attrNameLst>
                                      </p:cBhvr>
                                      <p:tavLst>
                                        <p:tav tm="0">
                                          <p:val>
                                            <p:strVal val="#ppt_x"/>
                                          </p:val>
                                        </p:tav>
                                        <p:tav tm="100000">
                                          <p:val>
                                            <p:strVal val="#ppt_x"/>
                                          </p:val>
                                        </p:tav>
                                      </p:tavLst>
                                    </p:anim>
                                    <p:anim calcmode="lin" valueType="num">
                                      <p:cBhvr>
                                        <p:cTn id="14" dur="1000" fill="hold"/>
                                        <p:tgtEl>
                                          <p:spTgt spid="29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74"/>
                                        </p:tgtEl>
                                        <p:attrNameLst>
                                          <p:attrName>style.visibility</p:attrName>
                                        </p:attrNameLst>
                                      </p:cBhvr>
                                      <p:to>
                                        <p:strVal val="visible"/>
                                      </p:to>
                                    </p:set>
                                    <p:animEffect transition="in" filter="fade">
                                      <p:cBhvr>
                                        <p:cTn id="24" dur="1000"/>
                                        <p:tgtEl>
                                          <p:spTgt spid="2974"/>
                                        </p:tgtEl>
                                      </p:cBhvr>
                                    </p:animEffect>
                                    <p:anim calcmode="lin" valueType="num">
                                      <p:cBhvr>
                                        <p:cTn id="25" dur="1000" fill="hold"/>
                                        <p:tgtEl>
                                          <p:spTgt spid="2974"/>
                                        </p:tgtEl>
                                        <p:attrNameLst>
                                          <p:attrName>ppt_x</p:attrName>
                                        </p:attrNameLst>
                                      </p:cBhvr>
                                      <p:tavLst>
                                        <p:tav tm="0">
                                          <p:val>
                                            <p:strVal val="#ppt_x"/>
                                          </p:val>
                                        </p:tav>
                                        <p:tav tm="100000">
                                          <p:val>
                                            <p:strVal val="#ppt_x"/>
                                          </p:val>
                                        </p:tav>
                                      </p:tavLst>
                                    </p:anim>
                                    <p:anim calcmode="lin" valueType="num">
                                      <p:cBhvr>
                                        <p:cTn id="26" dur="1000" fill="hold"/>
                                        <p:tgtEl>
                                          <p:spTgt spid="297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76"/>
                                        </p:tgtEl>
                                        <p:attrNameLst>
                                          <p:attrName>style.visibility</p:attrName>
                                        </p:attrNameLst>
                                      </p:cBhvr>
                                      <p:to>
                                        <p:strVal val="visible"/>
                                      </p:to>
                                    </p:set>
                                    <p:animEffect transition="in" filter="fade">
                                      <p:cBhvr>
                                        <p:cTn id="29" dur="1000"/>
                                        <p:tgtEl>
                                          <p:spTgt spid="2976"/>
                                        </p:tgtEl>
                                      </p:cBhvr>
                                    </p:animEffect>
                                    <p:anim calcmode="lin" valueType="num">
                                      <p:cBhvr>
                                        <p:cTn id="30" dur="1000" fill="hold"/>
                                        <p:tgtEl>
                                          <p:spTgt spid="2976"/>
                                        </p:tgtEl>
                                        <p:attrNameLst>
                                          <p:attrName>ppt_x</p:attrName>
                                        </p:attrNameLst>
                                      </p:cBhvr>
                                      <p:tavLst>
                                        <p:tav tm="0">
                                          <p:val>
                                            <p:strVal val="#ppt_x"/>
                                          </p:val>
                                        </p:tav>
                                        <p:tav tm="100000">
                                          <p:val>
                                            <p:strVal val="#ppt_x"/>
                                          </p:val>
                                        </p:tav>
                                      </p:tavLst>
                                    </p:anim>
                                    <p:anim calcmode="lin" valueType="num">
                                      <p:cBhvr>
                                        <p:cTn id="31" dur="1000" fill="hold"/>
                                        <p:tgtEl>
                                          <p:spTgt spid="297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975"/>
                                        </p:tgtEl>
                                        <p:attrNameLst>
                                          <p:attrName>style.visibility</p:attrName>
                                        </p:attrNameLst>
                                      </p:cBhvr>
                                      <p:to>
                                        <p:strVal val="visible"/>
                                      </p:to>
                                    </p:set>
                                    <p:animEffect transition="in" filter="fade">
                                      <p:cBhvr>
                                        <p:cTn id="41" dur="1000"/>
                                        <p:tgtEl>
                                          <p:spTgt spid="2975"/>
                                        </p:tgtEl>
                                      </p:cBhvr>
                                    </p:animEffect>
                                    <p:anim calcmode="lin" valueType="num">
                                      <p:cBhvr>
                                        <p:cTn id="42" dur="1000" fill="hold"/>
                                        <p:tgtEl>
                                          <p:spTgt spid="2975"/>
                                        </p:tgtEl>
                                        <p:attrNameLst>
                                          <p:attrName>ppt_x</p:attrName>
                                        </p:attrNameLst>
                                      </p:cBhvr>
                                      <p:tavLst>
                                        <p:tav tm="0">
                                          <p:val>
                                            <p:strVal val="#ppt_x"/>
                                          </p:val>
                                        </p:tav>
                                        <p:tav tm="100000">
                                          <p:val>
                                            <p:strVal val="#ppt_x"/>
                                          </p:val>
                                        </p:tav>
                                      </p:tavLst>
                                    </p:anim>
                                    <p:anim calcmode="lin" valueType="num">
                                      <p:cBhvr>
                                        <p:cTn id="43" dur="1000" fill="hold"/>
                                        <p:tgtEl>
                                          <p:spTgt spid="297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78"/>
                                        </p:tgtEl>
                                        <p:attrNameLst>
                                          <p:attrName>style.visibility</p:attrName>
                                        </p:attrNameLst>
                                      </p:cBhvr>
                                      <p:to>
                                        <p:strVal val="visible"/>
                                      </p:to>
                                    </p:set>
                                    <p:animEffect transition="in" filter="fade">
                                      <p:cBhvr>
                                        <p:cTn id="46" dur="1000"/>
                                        <p:tgtEl>
                                          <p:spTgt spid="2978"/>
                                        </p:tgtEl>
                                      </p:cBhvr>
                                    </p:animEffect>
                                    <p:anim calcmode="lin" valueType="num">
                                      <p:cBhvr>
                                        <p:cTn id="47" dur="1000" fill="hold"/>
                                        <p:tgtEl>
                                          <p:spTgt spid="2978"/>
                                        </p:tgtEl>
                                        <p:attrNameLst>
                                          <p:attrName>ppt_x</p:attrName>
                                        </p:attrNameLst>
                                      </p:cBhvr>
                                      <p:tavLst>
                                        <p:tav tm="0">
                                          <p:val>
                                            <p:strVal val="#ppt_x"/>
                                          </p:val>
                                        </p:tav>
                                        <p:tav tm="100000">
                                          <p:val>
                                            <p:strVal val="#ppt_x"/>
                                          </p:val>
                                        </p:tav>
                                      </p:tavLst>
                                    </p:anim>
                                    <p:anim calcmode="lin" valueType="num">
                                      <p:cBhvr>
                                        <p:cTn id="48" dur="1000" fill="hold"/>
                                        <p:tgtEl>
                                          <p:spTgt spid="297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5" grpId="0" animBg="1"/>
      <p:bldP spid="2974" grpId="0" animBg="1"/>
      <p:bldP spid="2973" grpId="0" animBg="1"/>
      <p:bldP spid="2977" grpId="0"/>
      <p:bldP spid="2976" grpId="0"/>
      <p:bldP spid="2978" grpId="0"/>
      <p:bldP spid="14" grpId="0" animBg="1"/>
      <p:bldP spid="5"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239837" y="0"/>
            <a:ext cx="9816090" cy="6800858"/>
          </a:xfrm>
          <a:prstGeom prst="rect">
            <a:avLst/>
          </a:prstGeom>
          <a:ln>
            <a:noFill/>
          </a:ln>
          <a:effectLst>
            <a:softEdge rad="112500"/>
          </a:effectLst>
        </p:spPr>
      </p:pic>
    </p:spTree>
    <p:extLst>
      <p:ext uri="{BB962C8B-B14F-4D97-AF65-F5344CB8AC3E}">
        <p14:creationId xmlns:p14="http://schemas.microsoft.com/office/powerpoint/2010/main" val="6968720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4"/>
        <p:cNvGrpSpPr/>
        <p:nvPr/>
      </p:nvGrpSpPr>
      <p:grpSpPr>
        <a:xfrm>
          <a:off x="0" y="0"/>
          <a:ext cx="0" cy="0"/>
          <a:chOff x="0" y="0"/>
          <a:chExt cx="0" cy="0"/>
        </a:xfrm>
      </p:grpSpPr>
      <p:sp>
        <p:nvSpPr>
          <p:cNvPr id="3595" name="Google Shape;3595;p54"/>
          <p:cNvSpPr txBox="1">
            <a:spLocks noGrp="1"/>
          </p:cNvSpPr>
          <p:nvPr>
            <p:ph type="title"/>
          </p:nvPr>
        </p:nvSpPr>
        <p:spPr>
          <a:xfrm>
            <a:off x="283296" y="252283"/>
            <a:ext cx="8453600" cy="1007600"/>
          </a:xfrm>
          <a:prstGeom prst="rect">
            <a:avLst/>
          </a:prstGeom>
        </p:spPr>
        <p:txBody>
          <a:bodyPr spcFirstLastPara="1" wrap="square" lIns="121900" tIns="121900" rIns="121900" bIns="121900" anchor="t" anchorCtr="0">
            <a:noAutofit/>
          </a:bodyPr>
          <a:lstStyle/>
          <a:p>
            <a:r>
              <a:rPr lang="zh-TW" altLang="en-US" sz="3733" b="1" dirty="0">
                <a:latin typeface="微軟正黑體" panose="020B0604030504040204" pitchFamily="34" charset="-120"/>
                <a:ea typeface="微軟正黑體" panose="020B0604030504040204" pitchFamily="34" charset="-120"/>
              </a:rPr>
              <a:t>目標</a:t>
            </a:r>
            <a:r>
              <a:rPr lang="en-US" altLang="zh-TW" sz="3733" b="1" dirty="0">
                <a:latin typeface="微軟正黑體" panose="020B0604030504040204" pitchFamily="34" charset="-120"/>
                <a:ea typeface="微軟正黑體" panose="020B0604030504040204" pitchFamily="34" charset="-120"/>
              </a:rPr>
              <a:t>-</a:t>
            </a:r>
            <a:r>
              <a:rPr lang="zh-TW" altLang="en-US" sz="3733" b="1" dirty="0">
                <a:latin typeface="微軟正黑體" panose="020B0604030504040204" pitchFamily="34" charset="-120"/>
                <a:ea typeface="微軟正黑體" panose="020B0604030504040204" pitchFamily="34" charset="-120"/>
              </a:rPr>
              <a:t>依據總綱內涵訂定藝才教育方向</a:t>
            </a:r>
          </a:p>
        </p:txBody>
      </p:sp>
      <p:sp>
        <p:nvSpPr>
          <p:cNvPr id="3598" name="Google Shape;3598;p54"/>
          <p:cNvSpPr txBox="1">
            <a:spLocks noGrp="1"/>
          </p:cNvSpPr>
          <p:nvPr>
            <p:ph type="ctrTitle" idx="4294967295"/>
          </p:nvPr>
        </p:nvSpPr>
        <p:spPr>
          <a:xfrm flipH="1">
            <a:off x="880375" y="1302726"/>
            <a:ext cx="2868733" cy="842431"/>
          </a:xfrm>
          <a:prstGeom prst="rect">
            <a:avLst/>
          </a:prstGeom>
        </p:spPr>
        <p:txBody>
          <a:bodyPr spcFirstLastPara="1" wrap="square" lIns="121900" tIns="121900" rIns="121900" bIns="121900" anchor="t" anchorCtr="0">
            <a:noAutofit/>
          </a:bodyPr>
          <a:lstStyle/>
          <a:p>
            <a:r>
              <a:rPr lang="en-US" altLang="zh-TW" sz="5333" dirty="0">
                <a:solidFill>
                  <a:schemeClr val="accent4">
                    <a:lumMod val="75000"/>
                  </a:schemeClr>
                </a:solidFill>
                <a:latin typeface="微軟正黑體" panose="020B0604030504040204" pitchFamily="34" charset="-120"/>
                <a:ea typeface="微軟正黑體" panose="020B0604030504040204" pitchFamily="34" charset="-120"/>
              </a:rPr>
              <a:t>1.</a:t>
            </a:r>
            <a:r>
              <a:rPr lang="zh-TW" altLang="en-US" sz="2667" dirty="0">
                <a:solidFill>
                  <a:schemeClr val="accent4">
                    <a:lumMod val="75000"/>
                  </a:schemeClr>
                </a:solidFill>
                <a:latin typeface="微軟正黑體" panose="020B0604030504040204" pitchFamily="34" charset="-120"/>
                <a:ea typeface="微軟正黑體" panose="020B0604030504040204" pitchFamily="34" charset="-120"/>
              </a:rPr>
              <a:t>啟發生命潛能</a:t>
            </a:r>
          </a:p>
        </p:txBody>
      </p:sp>
      <p:sp>
        <p:nvSpPr>
          <p:cNvPr id="3600" name="Google Shape;3600;p54"/>
          <p:cNvSpPr txBox="1">
            <a:spLocks noGrp="1"/>
          </p:cNvSpPr>
          <p:nvPr>
            <p:ph type="ctrTitle" idx="4294967295"/>
          </p:nvPr>
        </p:nvSpPr>
        <p:spPr>
          <a:xfrm flipH="1">
            <a:off x="7822817" y="3678725"/>
            <a:ext cx="3133777" cy="647700"/>
          </a:xfrm>
          <a:prstGeom prst="rect">
            <a:avLst/>
          </a:prstGeom>
        </p:spPr>
        <p:txBody>
          <a:bodyPr spcFirstLastPara="1" wrap="square" lIns="121900" tIns="121900" rIns="121900" bIns="121900" anchor="t" anchorCtr="0">
            <a:noAutofit/>
          </a:bodyPr>
          <a:lstStyle/>
          <a:p>
            <a:r>
              <a:rPr lang="en-US" altLang="zh-TW" sz="5333" dirty="0">
                <a:solidFill>
                  <a:schemeClr val="accent4">
                    <a:lumMod val="75000"/>
                  </a:schemeClr>
                </a:solidFill>
                <a:latin typeface="+mn-ea"/>
                <a:ea typeface="+mn-ea"/>
              </a:rPr>
              <a:t>4.</a:t>
            </a:r>
            <a:r>
              <a:rPr lang="zh-TW" altLang="en-US" sz="2667" dirty="0">
                <a:solidFill>
                  <a:schemeClr val="accent4">
                    <a:lumMod val="75000"/>
                  </a:schemeClr>
                </a:solidFill>
                <a:latin typeface="+mn-ea"/>
                <a:ea typeface="+mn-ea"/>
              </a:rPr>
              <a:t>涵育公民責任</a:t>
            </a:r>
          </a:p>
        </p:txBody>
      </p:sp>
      <p:sp>
        <p:nvSpPr>
          <p:cNvPr id="3602" name="Google Shape;3602;p54"/>
          <p:cNvSpPr txBox="1">
            <a:spLocks noGrp="1"/>
          </p:cNvSpPr>
          <p:nvPr>
            <p:ph type="ctrTitle" idx="4294967295"/>
          </p:nvPr>
        </p:nvSpPr>
        <p:spPr>
          <a:xfrm flipH="1">
            <a:off x="7718865" y="886141"/>
            <a:ext cx="2916400" cy="647700"/>
          </a:xfrm>
          <a:prstGeom prst="rect">
            <a:avLst/>
          </a:prstGeom>
        </p:spPr>
        <p:txBody>
          <a:bodyPr spcFirstLastPara="1" wrap="square" lIns="121900" tIns="121900" rIns="121900" bIns="121900" anchor="t" anchorCtr="0">
            <a:noAutofit/>
          </a:bodyPr>
          <a:lstStyle/>
          <a:p>
            <a:r>
              <a:rPr lang="en-US" altLang="zh-TW" sz="5333" dirty="0">
                <a:solidFill>
                  <a:schemeClr val="accent4">
                    <a:lumMod val="75000"/>
                  </a:schemeClr>
                </a:solidFill>
                <a:latin typeface="微軟正黑體" panose="020B0604030504040204" pitchFamily="34" charset="-120"/>
                <a:ea typeface="微軟正黑體" panose="020B0604030504040204" pitchFamily="34" charset="-120"/>
              </a:rPr>
              <a:t>3.</a:t>
            </a:r>
            <a:r>
              <a:rPr lang="zh-TW" altLang="en-US" sz="2667" dirty="0">
                <a:solidFill>
                  <a:schemeClr val="accent4">
                    <a:lumMod val="75000"/>
                  </a:schemeClr>
                </a:solidFill>
                <a:latin typeface="微軟正黑體" panose="020B0604030504040204" pitchFamily="34" charset="-120"/>
                <a:ea typeface="微軟正黑體" panose="020B0604030504040204" pitchFamily="34" charset="-120"/>
              </a:rPr>
              <a:t>促進生涯發展</a:t>
            </a:r>
          </a:p>
        </p:txBody>
      </p:sp>
      <p:sp>
        <p:nvSpPr>
          <p:cNvPr id="3" name="矩形 2">
            <a:extLst>
              <a:ext uri="{FF2B5EF4-FFF2-40B4-BE49-F238E27FC236}">
                <a16:creationId xmlns:a16="http://schemas.microsoft.com/office/drawing/2014/main" id="{FCFED522-11AD-44C0-89BA-03D7E1584F67}"/>
              </a:ext>
            </a:extLst>
          </p:cNvPr>
          <p:cNvSpPr/>
          <p:nvPr/>
        </p:nvSpPr>
        <p:spPr>
          <a:xfrm>
            <a:off x="915310" y="3569562"/>
            <a:ext cx="2714205" cy="913007"/>
          </a:xfrm>
          <a:prstGeom prst="rect">
            <a:avLst/>
          </a:prstGeom>
        </p:spPr>
        <p:txBody>
          <a:bodyPr wrap="none">
            <a:spAutoFit/>
          </a:bodyPr>
          <a:lstStyle/>
          <a:p>
            <a:r>
              <a:rPr lang="en-US" altLang="zh-TW" sz="5333" dirty="0">
                <a:solidFill>
                  <a:schemeClr val="accent4">
                    <a:lumMod val="75000"/>
                  </a:schemeClr>
                </a:solidFill>
                <a:latin typeface="+mn-ea"/>
                <a:ea typeface="+mn-ea"/>
              </a:rPr>
              <a:t>2.</a:t>
            </a:r>
            <a:r>
              <a:rPr lang="zh-TW" altLang="en-US" sz="2667" dirty="0">
                <a:solidFill>
                  <a:schemeClr val="accent4">
                    <a:lumMod val="75000"/>
                  </a:schemeClr>
                </a:solidFill>
                <a:latin typeface="+mn-ea"/>
                <a:ea typeface="+mn-ea"/>
              </a:rPr>
              <a:t>陶養生活知能</a:t>
            </a:r>
          </a:p>
        </p:txBody>
      </p:sp>
      <p:sp>
        <p:nvSpPr>
          <p:cNvPr id="67" name="橢圓 66">
            <a:extLst>
              <a:ext uri="{FF2B5EF4-FFF2-40B4-BE49-F238E27FC236}">
                <a16:creationId xmlns:a16="http://schemas.microsoft.com/office/drawing/2014/main" id="{02D4DD01-2DA7-4263-90D4-62DCF7804FBC}"/>
              </a:ext>
            </a:extLst>
          </p:cNvPr>
          <p:cNvSpPr/>
          <p:nvPr/>
        </p:nvSpPr>
        <p:spPr>
          <a:xfrm>
            <a:off x="4384683" y="2038888"/>
            <a:ext cx="3312720" cy="3034176"/>
          </a:xfrm>
          <a:prstGeom prst="ellipse">
            <a:avLst/>
          </a:prstGeom>
          <a:blipFill dpi="0" rotWithShape="1">
            <a:blip r:embed="rId3">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dirty="0"/>
          </a:p>
        </p:txBody>
      </p:sp>
      <p:sp>
        <p:nvSpPr>
          <p:cNvPr id="75" name="Text Box 9">
            <a:extLst>
              <a:ext uri="{FF2B5EF4-FFF2-40B4-BE49-F238E27FC236}">
                <a16:creationId xmlns:a16="http://schemas.microsoft.com/office/drawing/2014/main" id="{FF38B536-329D-45EC-AA2A-198E4A28E2C6}"/>
              </a:ext>
            </a:extLst>
          </p:cNvPr>
          <p:cNvSpPr/>
          <p:nvPr/>
        </p:nvSpPr>
        <p:spPr>
          <a:xfrm>
            <a:off x="1079505" y="4461371"/>
            <a:ext cx="2927108" cy="142077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defTabSz="577836">
              <a:lnSpc>
                <a:spcPct val="110000"/>
              </a:lnSpc>
              <a:spcBef>
                <a:spcPts val="600"/>
              </a:spcBef>
              <a:defRPr sz="1500" b="1">
                <a:solidFill>
                  <a:srgbClr val="646C74"/>
                </a:solidFill>
                <a:latin typeface="Microsoft JhengHei"/>
                <a:ea typeface="Microsoft JhengHei"/>
                <a:cs typeface="Microsoft JhengHei"/>
                <a:sym typeface="Microsoft JhengHei"/>
              </a:defRPr>
            </a:pPr>
            <a:r>
              <a:rPr lang="zh-TW" altLang="en-US" sz="2000" dirty="0">
                <a:solidFill>
                  <a:schemeClr val="accent4">
                    <a:lumMod val="75000"/>
                  </a:schemeClr>
                </a:solidFill>
              </a:rPr>
              <a:t>基於藝術美感陶養，由課程引導學生由生活中培養藝術美感認知，表現對於藝術學習之熱忱。</a:t>
            </a:r>
            <a:endParaRPr sz="2000" dirty="0">
              <a:solidFill>
                <a:schemeClr val="accent4">
                  <a:lumMod val="75000"/>
                </a:schemeClr>
              </a:solidFill>
            </a:endParaRPr>
          </a:p>
        </p:txBody>
      </p:sp>
      <p:sp>
        <p:nvSpPr>
          <p:cNvPr id="76" name="Text Box 9">
            <a:extLst>
              <a:ext uri="{FF2B5EF4-FFF2-40B4-BE49-F238E27FC236}">
                <a16:creationId xmlns:a16="http://schemas.microsoft.com/office/drawing/2014/main" id="{E8B387E3-80E2-42E0-862D-2AB0579B43D8}"/>
              </a:ext>
            </a:extLst>
          </p:cNvPr>
          <p:cNvSpPr/>
          <p:nvPr/>
        </p:nvSpPr>
        <p:spPr>
          <a:xfrm>
            <a:off x="915310" y="2285146"/>
            <a:ext cx="3139953" cy="10822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defTabSz="577836">
              <a:lnSpc>
                <a:spcPct val="110000"/>
              </a:lnSpc>
              <a:spcBef>
                <a:spcPts val="600"/>
              </a:spcBef>
              <a:defRPr sz="1500" b="1">
                <a:solidFill>
                  <a:srgbClr val="646C74"/>
                </a:solidFill>
                <a:latin typeface="Microsoft JhengHei"/>
                <a:ea typeface="Microsoft JhengHei"/>
                <a:cs typeface="Microsoft JhengHei"/>
                <a:sym typeface="Microsoft JhengHei"/>
              </a:defRPr>
            </a:pPr>
            <a:r>
              <a:rPr lang="zh-TW" altLang="en-US" sz="2000" dirty="0">
                <a:solidFill>
                  <a:schemeClr val="accent4">
                    <a:lumMod val="75000"/>
                  </a:schemeClr>
                </a:solidFill>
              </a:rPr>
              <a:t>基於個人藝術潛質，由課程</a:t>
            </a:r>
            <a:br>
              <a:rPr lang="zh-TW" altLang="en-US" sz="2000" dirty="0">
                <a:solidFill>
                  <a:schemeClr val="accent4">
                    <a:lumMod val="75000"/>
                  </a:schemeClr>
                </a:solidFill>
              </a:rPr>
            </a:br>
            <a:r>
              <a:rPr lang="zh-TW" altLang="en-US" sz="2000" dirty="0">
                <a:solidFill>
                  <a:schemeClr val="accent4">
                    <a:lumMod val="75000"/>
                  </a:schemeClr>
                </a:solidFill>
              </a:rPr>
              <a:t>引導學生對自我的價值，進</a:t>
            </a:r>
            <a:br>
              <a:rPr lang="zh-TW" altLang="en-US" sz="2000" dirty="0">
                <a:solidFill>
                  <a:schemeClr val="accent4">
                    <a:lumMod val="75000"/>
                  </a:schemeClr>
                </a:solidFill>
              </a:rPr>
            </a:br>
            <a:r>
              <a:rPr lang="zh-TW" altLang="en-US" sz="2000" dirty="0">
                <a:solidFill>
                  <a:schemeClr val="accent4">
                    <a:lumMod val="75000"/>
                  </a:schemeClr>
                </a:solidFill>
              </a:rPr>
              <a:t>而投注於藝術專業之學習。</a:t>
            </a:r>
            <a:endParaRPr sz="2000" dirty="0">
              <a:solidFill>
                <a:schemeClr val="accent4">
                  <a:lumMod val="75000"/>
                </a:schemeClr>
              </a:solidFill>
            </a:endParaRPr>
          </a:p>
        </p:txBody>
      </p:sp>
      <p:sp>
        <p:nvSpPr>
          <p:cNvPr id="77" name="Text Box 9">
            <a:extLst>
              <a:ext uri="{FF2B5EF4-FFF2-40B4-BE49-F238E27FC236}">
                <a16:creationId xmlns:a16="http://schemas.microsoft.com/office/drawing/2014/main" id="{31357CC7-43C4-4F41-A9BA-0C4AF5B94701}"/>
              </a:ext>
            </a:extLst>
          </p:cNvPr>
          <p:cNvSpPr/>
          <p:nvPr/>
        </p:nvSpPr>
        <p:spPr>
          <a:xfrm>
            <a:off x="7822817" y="1708766"/>
            <a:ext cx="3133777" cy="142077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1" defTabSz="577836">
              <a:lnSpc>
                <a:spcPct val="110000"/>
              </a:lnSpc>
              <a:spcBef>
                <a:spcPts val="600"/>
              </a:spcBef>
              <a:defRPr sz="1500" b="1">
                <a:solidFill>
                  <a:srgbClr val="646C74"/>
                </a:solidFill>
                <a:latin typeface="Microsoft JhengHei"/>
                <a:ea typeface="Microsoft JhengHei"/>
                <a:cs typeface="Microsoft JhengHei"/>
                <a:sym typeface="Microsoft JhengHei"/>
              </a:defRPr>
            </a:pPr>
            <a:r>
              <a:rPr lang="zh-TW" altLang="en-US" sz="2000" dirty="0">
                <a:solidFill>
                  <a:schemeClr val="accent4">
                    <a:lumMod val="75000"/>
                  </a:schemeClr>
                </a:solidFill>
              </a:rPr>
              <a:t>基於專業藝術趨向，由課程引導學生在藝術認知、</a:t>
            </a:r>
            <a:br>
              <a:rPr lang="zh-TW" altLang="en-US" sz="2000" dirty="0">
                <a:solidFill>
                  <a:schemeClr val="accent4">
                    <a:lumMod val="75000"/>
                  </a:schemeClr>
                </a:solidFill>
              </a:rPr>
            </a:br>
            <a:r>
              <a:rPr lang="zh-TW" altLang="en-US" sz="2000" dirty="0">
                <a:solidFill>
                  <a:schemeClr val="accent4">
                    <a:lumMod val="75000"/>
                  </a:schemeClr>
                </a:solidFill>
              </a:rPr>
              <a:t>展演、創作及鑑賞等面向，探索多元之藝術生涯。</a:t>
            </a:r>
          </a:p>
        </p:txBody>
      </p:sp>
      <p:sp>
        <p:nvSpPr>
          <p:cNvPr id="16" name="矩形 15">
            <a:extLst>
              <a:ext uri="{FF2B5EF4-FFF2-40B4-BE49-F238E27FC236}">
                <a16:creationId xmlns:a16="http://schemas.microsoft.com/office/drawing/2014/main" id="{AD49DD9A-B598-403F-9BC8-1ECE3A176039}"/>
              </a:ext>
            </a:extLst>
          </p:cNvPr>
          <p:cNvSpPr/>
          <p:nvPr/>
        </p:nvSpPr>
        <p:spPr>
          <a:xfrm>
            <a:off x="7954907" y="4564900"/>
            <a:ext cx="3157589" cy="1420774"/>
          </a:xfrm>
          <a:prstGeom prst="rect">
            <a:avLst/>
          </a:prstGeom>
        </p:spPr>
        <p:txBody>
          <a:bodyPr wrap="square">
            <a:spAutoFit/>
          </a:bodyPr>
          <a:lstStyle/>
          <a:p>
            <a:pPr lvl="1" defTabSz="577836">
              <a:lnSpc>
                <a:spcPct val="110000"/>
              </a:lnSpc>
              <a:spcBef>
                <a:spcPts val="600"/>
              </a:spcBef>
              <a:defRPr sz="1500" b="1">
                <a:solidFill>
                  <a:srgbClr val="646C74"/>
                </a:solidFill>
                <a:latin typeface="Microsoft JhengHei"/>
                <a:ea typeface="Microsoft JhengHei"/>
                <a:cs typeface="Microsoft JhengHei"/>
                <a:sym typeface="Microsoft JhengHei"/>
              </a:defRPr>
            </a:pPr>
            <a:r>
              <a:rPr lang="zh-TW" altLang="en-US" sz="2000" b="1" dirty="0">
                <a:solidFill>
                  <a:schemeClr val="accent4">
                    <a:lumMod val="75000"/>
                  </a:schemeClr>
                </a:solidFill>
                <a:latin typeface="Microsoft JhengHei"/>
                <a:ea typeface="Microsoft JhengHei"/>
                <a:sym typeface="Microsoft JhengHei"/>
              </a:rPr>
              <a:t>基於公民藝術素養，由課程引導學生對文化與族群之關注，並能透過藝術知能展現對社會之關懷。</a:t>
            </a:r>
          </a:p>
        </p:txBody>
      </p:sp>
      <p:sp>
        <p:nvSpPr>
          <p:cNvPr id="104" name="Google Shape;3407;p47">
            <a:extLst>
              <a:ext uri="{FF2B5EF4-FFF2-40B4-BE49-F238E27FC236}">
                <a16:creationId xmlns:a16="http://schemas.microsoft.com/office/drawing/2014/main" id="{137129CB-7FEE-4606-9215-1AB0FAA173B7}"/>
              </a:ext>
            </a:extLst>
          </p:cNvPr>
          <p:cNvSpPr/>
          <p:nvPr/>
        </p:nvSpPr>
        <p:spPr>
          <a:xfrm rot="5400000" flipH="1">
            <a:off x="2456459" y="1971645"/>
            <a:ext cx="62232" cy="30380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rgbClr val="FFCB78"/>
          </a:solidFill>
          <a:ln>
            <a:solidFill>
              <a:schemeClr val="accent1"/>
            </a:solidFill>
          </a:ln>
        </p:spPr>
        <p:txBody>
          <a:bodyPr spcFirstLastPara="1" wrap="square" lIns="121900" tIns="121900" rIns="121900" bIns="121900" anchor="ctr" anchorCtr="0">
            <a:noAutofit/>
          </a:bodyPr>
          <a:lstStyle/>
          <a:p>
            <a:endParaRPr sz="1867"/>
          </a:p>
        </p:txBody>
      </p:sp>
      <p:sp>
        <p:nvSpPr>
          <p:cNvPr id="105" name="Google Shape;3407;p47">
            <a:extLst>
              <a:ext uri="{FF2B5EF4-FFF2-40B4-BE49-F238E27FC236}">
                <a16:creationId xmlns:a16="http://schemas.microsoft.com/office/drawing/2014/main" id="{F4A94A9D-64C2-4FDF-B7DB-9D9C48AFC4FB}"/>
              </a:ext>
            </a:extLst>
          </p:cNvPr>
          <p:cNvSpPr/>
          <p:nvPr/>
        </p:nvSpPr>
        <p:spPr>
          <a:xfrm rot="5400000" flipH="1">
            <a:off x="2247673" y="2092915"/>
            <a:ext cx="60959" cy="3011783"/>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rgbClr val="FFCB78"/>
          </a:solidFill>
          <a:ln>
            <a:solidFill>
              <a:schemeClr val="accent1"/>
            </a:solidFill>
          </a:ln>
        </p:spPr>
        <p:txBody>
          <a:bodyPr spcFirstLastPara="1" wrap="square" lIns="121900" tIns="121900" rIns="121900" bIns="121900" anchor="ctr" anchorCtr="0">
            <a:noAutofit/>
          </a:bodyPr>
          <a:lstStyle/>
          <a:p>
            <a:endParaRPr sz="1867"/>
          </a:p>
        </p:txBody>
      </p:sp>
      <p:sp>
        <p:nvSpPr>
          <p:cNvPr id="106" name="Google Shape;3407;p47">
            <a:extLst>
              <a:ext uri="{FF2B5EF4-FFF2-40B4-BE49-F238E27FC236}">
                <a16:creationId xmlns:a16="http://schemas.microsoft.com/office/drawing/2014/main" id="{40DFD603-9754-43D5-B769-1049F7C57D72}"/>
              </a:ext>
            </a:extLst>
          </p:cNvPr>
          <p:cNvSpPr/>
          <p:nvPr/>
        </p:nvSpPr>
        <p:spPr>
          <a:xfrm rot="5400000" flipH="1">
            <a:off x="9310737" y="1830607"/>
            <a:ext cx="62232" cy="30380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accent4">
              <a:lumMod val="60000"/>
              <a:lumOff val="40000"/>
            </a:schemeClr>
          </a:solidFill>
          <a:ln>
            <a:solidFill>
              <a:schemeClr val="accent3">
                <a:lumMod val="75000"/>
              </a:schemeClr>
            </a:solidFill>
          </a:ln>
        </p:spPr>
        <p:txBody>
          <a:bodyPr spcFirstLastPara="1" wrap="square" lIns="121900" tIns="121900" rIns="121900" bIns="121900" anchor="ctr" anchorCtr="0">
            <a:noAutofit/>
          </a:bodyPr>
          <a:lstStyle/>
          <a:p>
            <a:endParaRPr sz="1867"/>
          </a:p>
        </p:txBody>
      </p:sp>
      <p:sp>
        <p:nvSpPr>
          <p:cNvPr id="107" name="Google Shape;3407;p47">
            <a:extLst>
              <a:ext uri="{FF2B5EF4-FFF2-40B4-BE49-F238E27FC236}">
                <a16:creationId xmlns:a16="http://schemas.microsoft.com/office/drawing/2014/main" id="{7C699896-7491-4A55-B1A2-D33C45B70860}"/>
              </a:ext>
            </a:extLst>
          </p:cNvPr>
          <p:cNvSpPr/>
          <p:nvPr/>
        </p:nvSpPr>
        <p:spPr>
          <a:xfrm rot="5400000" flipH="1">
            <a:off x="9206787" y="1955813"/>
            <a:ext cx="62232" cy="3038075"/>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accent4">
              <a:lumMod val="60000"/>
              <a:lumOff val="40000"/>
            </a:schemeClr>
          </a:solidFill>
          <a:ln>
            <a:solidFill>
              <a:schemeClr val="accent3">
                <a:lumMod val="75000"/>
              </a:schemeClr>
            </a:solidFill>
          </a:ln>
        </p:spPr>
        <p:txBody>
          <a:bodyPr spcFirstLastPara="1" wrap="square" lIns="121900" tIns="121900" rIns="121900" bIns="121900" anchor="ctr" anchorCtr="0">
            <a:noAutofit/>
          </a:bodyPr>
          <a:lstStyle/>
          <a:p>
            <a:endParaRPr sz="1867"/>
          </a:p>
        </p:txBody>
      </p:sp>
      <p:grpSp>
        <p:nvGrpSpPr>
          <p:cNvPr id="108" name="Google Shape;1722;p15">
            <a:extLst>
              <a:ext uri="{FF2B5EF4-FFF2-40B4-BE49-F238E27FC236}">
                <a16:creationId xmlns:a16="http://schemas.microsoft.com/office/drawing/2014/main" id="{98858873-C95C-40F6-92EA-00708820F7A5}"/>
              </a:ext>
            </a:extLst>
          </p:cNvPr>
          <p:cNvGrpSpPr/>
          <p:nvPr/>
        </p:nvGrpSpPr>
        <p:grpSpPr>
          <a:xfrm rot="4883178">
            <a:off x="10585550" y="-95631"/>
            <a:ext cx="1586055" cy="1389713"/>
            <a:chOff x="783350" y="2298300"/>
            <a:chExt cx="457125" cy="456475"/>
          </a:xfrm>
        </p:grpSpPr>
        <p:sp>
          <p:nvSpPr>
            <p:cNvPr id="109" name="Google Shape;1723;p15">
              <a:extLst>
                <a:ext uri="{FF2B5EF4-FFF2-40B4-BE49-F238E27FC236}">
                  <a16:creationId xmlns:a16="http://schemas.microsoft.com/office/drawing/2014/main" id="{3E994D36-8CFA-4353-A430-A806D0E121F1}"/>
                </a:ext>
              </a:extLst>
            </p:cNvPr>
            <p:cNvSpPr/>
            <p:nvPr/>
          </p:nvSpPr>
          <p:spPr>
            <a:xfrm>
              <a:off x="866925" y="2405475"/>
              <a:ext cx="373550" cy="349300"/>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10" name="Google Shape;1724;p15">
              <a:extLst>
                <a:ext uri="{FF2B5EF4-FFF2-40B4-BE49-F238E27FC236}">
                  <a16:creationId xmlns:a16="http://schemas.microsoft.com/office/drawing/2014/main" id="{9CDC6421-EF4B-4474-969B-999C9A8A8A3A}"/>
                </a:ext>
              </a:extLst>
            </p:cNvPr>
            <p:cNvSpPr/>
            <p:nvPr/>
          </p:nvSpPr>
          <p:spPr>
            <a:xfrm>
              <a:off x="963725" y="2473550"/>
              <a:ext cx="183875" cy="187050"/>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1" name="Google Shape;1725;p15">
              <a:extLst>
                <a:ext uri="{FF2B5EF4-FFF2-40B4-BE49-F238E27FC236}">
                  <a16:creationId xmlns:a16="http://schemas.microsoft.com/office/drawing/2014/main" id="{CDF66F58-E537-42F4-A479-16649D786AA5}"/>
                </a:ext>
              </a:extLst>
            </p:cNvPr>
            <p:cNvSpPr/>
            <p:nvPr/>
          </p:nvSpPr>
          <p:spPr>
            <a:xfrm>
              <a:off x="887100" y="2418200"/>
              <a:ext cx="63875" cy="62675"/>
            </a:xfrm>
            <a:custGeom>
              <a:avLst/>
              <a:gdLst/>
              <a:ahLst/>
              <a:cxnLst/>
              <a:rect l="l" t="t" r="r" b="b"/>
              <a:pathLst>
                <a:path w="2555" h="2507" extrusionOk="0">
                  <a:moveTo>
                    <a:pt x="238" y="1"/>
                  </a:moveTo>
                  <a:cubicBezTo>
                    <a:pt x="217" y="1"/>
                    <a:pt x="196" y="10"/>
                    <a:pt x="183" y="29"/>
                  </a:cubicBezTo>
                  <a:cubicBezTo>
                    <a:pt x="70" y="118"/>
                    <a:pt x="1" y="433"/>
                    <a:pt x="89" y="515"/>
                  </a:cubicBezTo>
                  <a:lnTo>
                    <a:pt x="234" y="647"/>
                  </a:lnTo>
                  <a:lnTo>
                    <a:pt x="310" y="723"/>
                  </a:lnTo>
                  <a:cubicBezTo>
                    <a:pt x="316" y="742"/>
                    <a:pt x="328" y="767"/>
                    <a:pt x="347" y="786"/>
                  </a:cubicBezTo>
                  <a:cubicBezTo>
                    <a:pt x="518" y="944"/>
                    <a:pt x="682" y="1089"/>
                    <a:pt x="852" y="1240"/>
                  </a:cubicBezTo>
                  <a:lnTo>
                    <a:pt x="1432" y="1757"/>
                  </a:lnTo>
                  <a:cubicBezTo>
                    <a:pt x="1520" y="1871"/>
                    <a:pt x="1628" y="1965"/>
                    <a:pt x="1748" y="2041"/>
                  </a:cubicBezTo>
                  <a:cubicBezTo>
                    <a:pt x="1899" y="2180"/>
                    <a:pt x="2050" y="2312"/>
                    <a:pt x="2202" y="2445"/>
                  </a:cubicBezTo>
                  <a:cubicBezTo>
                    <a:pt x="2214" y="2457"/>
                    <a:pt x="2227" y="2464"/>
                    <a:pt x="2239" y="2470"/>
                  </a:cubicBezTo>
                  <a:cubicBezTo>
                    <a:pt x="2246" y="2476"/>
                    <a:pt x="2252" y="2476"/>
                    <a:pt x="2258" y="2483"/>
                  </a:cubicBezTo>
                  <a:cubicBezTo>
                    <a:pt x="2274" y="2498"/>
                    <a:pt x="2295" y="2506"/>
                    <a:pt x="2315" y="2506"/>
                  </a:cubicBezTo>
                  <a:cubicBezTo>
                    <a:pt x="2336" y="2506"/>
                    <a:pt x="2356" y="2498"/>
                    <a:pt x="2372" y="2483"/>
                  </a:cubicBezTo>
                  <a:cubicBezTo>
                    <a:pt x="2485" y="2394"/>
                    <a:pt x="2555" y="2079"/>
                    <a:pt x="2467" y="1997"/>
                  </a:cubicBezTo>
                  <a:lnTo>
                    <a:pt x="2448" y="1978"/>
                  </a:lnTo>
                  <a:cubicBezTo>
                    <a:pt x="2441" y="1965"/>
                    <a:pt x="2429" y="1953"/>
                    <a:pt x="2422" y="1940"/>
                  </a:cubicBezTo>
                  <a:cubicBezTo>
                    <a:pt x="1912" y="1461"/>
                    <a:pt x="1394" y="988"/>
                    <a:pt x="877" y="515"/>
                  </a:cubicBezTo>
                  <a:lnTo>
                    <a:pt x="581" y="250"/>
                  </a:lnTo>
                  <a:cubicBezTo>
                    <a:pt x="562" y="231"/>
                    <a:pt x="537" y="218"/>
                    <a:pt x="518" y="218"/>
                  </a:cubicBezTo>
                  <a:lnTo>
                    <a:pt x="448" y="155"/>
                  </a:lnTo>
                  <a:lnTo>
                    <a:pt x="442" y="155"/>
                  </a:lnTo>
                  <a:lnTo>
                    <a:pt x="297" y="29"/>
                  </a:lnTo>
                  <a:cubicBezTo>
                    <a:pt x="281" y="10"/>
                    <a:pt x="259" y="1"/>
                    <a:pt x="238"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 name="Google Shape;1726;p15">
              <a:extLst>
                <a:ext uri="{FF2B5EF4-FFF2-40B4-BE49-F238E27FC236}">
                  <a16:creationId xmlns:a16="http://schemas.microsoft.com/office/drawing/2014/main" id="{E5EA4245-8AF0-4B37-9620-8C39C38C8565}"/>
                </a:ext>
              </a:extLst>
            </p:cNvPr>
            <p:cNvSpPr/>
            <p:nvPr/>
          </p:nvSpPr>
          <p:spPr>
            <a:xfrm>
              <a:off x="843575" y="2481725"/>
              <a:ext cx="68925" cy="55200"/>
            </a:xfrm>
            <a:custGeom>
              <a:avLst/>
              <a:gdLst/>
              <a:ahLst/>
              <a:cxnLst/>
              <a:rect l="l" t="t" r="r" b="b"/>
              <a:pathLst>
                <a:path w="2757" h="2208" extrusionOk="0">
                  <a:moveTo>
                    <a:pt x="192" y="1"/>
                  </a:moveTo>
                  <a:cubicBezTo>
                    <a:pt x="167" y="1"/>
                    <a:pt x="142" y="14"/>
                    <a:pt x="127" y="36"/>
                  </a:cubicBezTo>
                  <a:cubicBezTo>
                    <a:pt x="26" y="143"/>
                    <a:pt x="1" y="465"/>
                    <a:pt x="102" y="535"/>
                  </a:cubicBezTo>
                  <a:lnTo>
                    <a:pt x="259" y="642"/>
                  </a:lnTo>
                  <a:cubicBezTo>
                    <a:pt x="291" y="667"/>
                    <a:pt x="322" y="686"/>
                    <a:pt x="348" y="705"/>
                  </a:cubicBezTo>
                  <a:cubicBezTo>
                    <a:pt x="354" y="730"/>
                    <a:pt x="373" y="749"/>
                    <a:pt x="392" y="762"/>
                  </a:cubicBezTo>
                  <a:cubicBezTo>
                    <a:pt x="581" y="894"/>
                    <a:pt x="770" y="1020"/>
                    <a:pt x="953" y="1146"/>
                  </a:cubicBezTo>
                  <a:cubicBezTo>
                    <a:pt x="1168" y="1298"/>
                    <a:pt x="1382" y="1443"/>
                    <a:pt x="1596" y="1588"/>
                  </a:cubicBezTo>
                  <a:cubicBezTo>
                    <a:pt x="1704" y="1682"/>
                    <a:pt x="1823" y="1758"/>
                    <a:pt x="1950" y="1821"/>
                  </a:cubicBezTo>
                  <a:cubicBezTo>
                    <a:pt x="2120" y="1935"/>
                    <a:pt x="2290" y="2048"/>
                    <a:pt x="2460" y="2162"/>
                  </a:cubicBezTo>
                  <a:cubicBezTo>
                    <a:pt x="2473" y="2168"/>
                    <a:pt x="2486" y="2174"/>
                    <a:pt x="2498" y="2181"/>
                  </a:cubicBezTo>
                  <a:lnTo>
                    <a:pt x="2517" y="2187"/>
                  </a:lnTo>
                  <a:cubicBezTo>
                    <a:pt x="2531" y="2201"/>
                    <a:pt x="2549" y="2207"/>
                    <a:pt x="2568" y="2207"/>
                  </a:cubicBezTo>
                  <a:cubicBezTo>
                    <a:pt x="2592" y="2207"/>
                    <a:pt x="2616" y="2196"/>
                    <a:pt x="2631" y="2174"/>
                  </a:cubicBezTo>
                  <a:cubicBezTo>
                    <a:pt x="2732" y="2073"/>
                    <a:pt x="2757" y="1752"/>
                    <a:pt x="2656" y="1682"/>
                  </a:cubicBezTo>
                  <a:cubicBezTo>
                    <a:pt x="2650" y="1676"/>
                    <a:pt x="2643" y="1670"/>
                    <a:pt x="2637" y="1663"/>
                  </a:cubicBezTo>
                  <a:cubicBezTo>
                    <a:pt x="2624" y="1651"/>
                    <a:pt x="2618" y="1638"/>
                    <a:pt x="2606" y="1632"/>
                  </a:cubicBezTo>
                  <a:cubicBezTo>
                    <a:pt x="2032" y="1228"/>
                    <a:pt x="1458" y="825"/>
                    <a:pt x="877" y="427"/>
                  </a:cubicBezTo>
                  <a:cubicBezTo>
                    <a:pt x="770" y="352"/>
                    <a:pt x="657" y="276"/>
                    <a:pt x="549" y="200"/>
                  </a:cubicBezTo>
                  <a:cubicBezTo>
                    <a:pt x="531" y="188"/>
                    <a:pt x="505" y="181"/>
                    <a:pt x="480" y="181"/>
                  </a:cubicBezTo>
                  <a:lnTo>
                    <a:pt x="404" y="131"/>
                  </a:lnTo>
                  <a:lnTo>
                    <a:pt x="398" y="131"/>
                  </a:lnTo>
                  <a:lnTo>
                    <a:pt x="240" y="24"/>
                  </a:lnTo>
                  <a:cubicBezTo>
                    <a:pt x="227" y="8"/>
                    <a:pt x="210" y="1"/>
                    <a:pt x="192"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3" name="Google Shape;1727;p15">
              <a:extLst>
                <a:ext uri="{FF2B5EF4-FFF2-40B4-BE49-F238E27FC236}">
                  <a16:creationId xmlns:a16="http://schemas.microsoft.com/office/drawing/2014/main" id="{1ED62284-4F04-47DB-928E-AC1BB2D72C09}"/>
                </a:ext>
              </a:extLst>
            </p:cNvPr>
            <p:cNvSpPr/>
            <p:nvPr/>
          </p:nvSpPr>
          <p:spPr>
            <a:xfrm>
              <a:off x="806525" y="2555825"/>
              <a:ext cx="75400" cy="43150"/>
            </a:xfrm>
            <a:custGeom>
              <a:avLst/>
              <a:gdLst/>
              <a:ahLst/>
              <a:cxnLst/>
              <a:rect l="l" t="t" r="r" b="b"/>
              <a:pathLst>
                <a:path w="3016" h="1726" extrusionOk="0">
                  <a:moveTo>
                    <a:pt x="151" y="0"/>
                  </a:moveTo>
                  <a:cubicBezTo>
                    <a:pt x="121" y="0"/>
                    <a:pt x="89" y="18"/>
                    <a:pt x="76" y="49"/>
                  </a:cubicBezTo>
                  <a:cubicBezTo>
                    <a:pt x="1" y="169"/>
                    <a:pt x="32" y="491"/>
                    <a:pt x="146" y="541"/>
                  </a:cubicBezTo>
                  <a:lnTo>
                    <a:pt x="322" y="623"/>
                  </a:lnTo>
                  <a:lnTo>
                    <a:pt x="423" y="661"/>
                  </a:lnTo>
                  <a:cubicBezTo>
                    <a:pt x="436" y="686"/>
                    <a:pt x="455" y="699"/>
                    <a:pt x="474" y="711"/>
                  </a:cubicBezTo>
                  <a:cubicBezTo>
                    <a:pt x="688" y="806"/>
                    <a:pt x="890" y="901"/>
                    <a:pt x="1098" y="989"/>
                  </a:cubicBezTo>
                  <a:cubicBezTo>
                    <a:pt x="1338" y="1090"/>
                    <a:pt x="1571" y="1197"/>
                    <a:pt x="1811" y="1298"/>
                  </a:cubicBezTo>
                  <a:cubicBezTo>
                    <a:pt x="1931" y="1374"/>
                    <a:pt x="2063" y="1424"/>
                    <a:pt x="2202" y="1462"/>
                  </a:cubicBezTo>
                  <a:lnTo>
                    <a:pt x="2763" y="1702"/>
                  </a:lnTo>
                  <a:cubicBezTo>
                    <a:pt x="2776" y="1708"/>
                    <a:pt x="2795" y="1708"/>
                    <a:pt x="2807" y="1708"/>
                  </a:cubicBezTo>
                  <a:lnTo>
                    <a:pt x="2826" y="1714"/>
                  </a:lnTo>
                  <a:cubicBezTo>
                    <a:pt x="2838" y="1722"/>
                    <a:pt x="2852" y="1726"/>
                    <a:pt x="2866" y="1726"/>
                  </a:cubicBezTo>
                  <a:cubicBezTo>
                    <a:pt x="2896" y="1726"/>
                    <a:pt x="2927" y="1709"/>
                    <a:pt x="2940" y="1683"/>
                  </a:cubicBezTo>
                  <a:cubicBezTo>
                    <a:pt x="3015" y="1563"/>
                    <a:pt x="2984" y="1241"/>
                    <a:pt x="2870" y="1191"/>
                  </a:cubicBezTo>
                  <a:lnTo>
                    <a:pt x="2845" y="1178"/>
                  </a:lnTo>
                  <a:cubicBezTo>
                    <a:pt x="2832" y="1165"/>
                    <a:pt x="2826" y="1159"/>
                    <a:pt x="2814" y="1153"/>
                  </a:cubicBezTo>
                  <a:cubicBezTo>
                    <a:pt x="2177" y="863"/>
                    <a:pt x="1533" y="579"/>
                    <a:pt x="890" y="295"/>
                  </a:cubicBezTo>
                  <a:lnTo>
                    <a:pt x="530" y="131"/>
                  </a:lnTo>
                  <a:cubicBezTo>
                    <a:pt x="516" y="124"/>
                    <a:pt x="501" y="121"/>
                    <a:pt x="486" y="121"/>
                  </a:cubicBezTo>
                  <a:cubicBezTo>
                    <a:pt x="476" y="121"/>
                    <a:pt x="465" y="122"/>
                    <a:pt x="455" y="125"/>
                  </a:cubicBezTo>
                  <a:lnTo>
                    <a:pt x="373" y="87"/>
                  </a:lnTo>
                  <a:lnTo>
                    <a:pt x="366" y="87"/>
                  </a:lnTo>
                  <a:lnTo>
                    <a:pt x="190" y="11"/>
                  </a:lnTo>
                  <a:cubicBezTo>
                    <a:pt x="178" y="4"/>
                    <a:pt x="165" y="0"/>
                    <a:pt x="151"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4" name="Google Shape;1728;p15">
              <a:extLst>
                <a:ext uri="{FF2B5EF4-FFF2-40B4-BE49-F238E27FC236}">
                  <a16:creationId xmlns:a16="http://schemas.microsoft.com/office/drawing/2014/main" id="{2288DEAE-DC8C-48B1-89BC-6E5895E7F8CC}"/>
                </a:ext>
              </a:extLst>
            </p:cNvPr>
            <p:cNvSpPr/>
            <p:nvPr/>
          </p:nvSpPr>
          <p:spPr>
            <a:xfrm>
              <a:off x="783350" y="2633525"/>
              <a:ext cx="80750" cy="29625"/>
            </a:xfrm>
            <a:custGeom>
              <a:avLst/>
              <a:gdLst/>
              <a:ahLst/>
              <a:cxnLst/>
              <a:rect l="l" t="t" r="r" b="b"/>
              <a:pathLst>
                <a:path w="3230" h="1185" extrusionOk="0">
                  <a:moveTo>
                    <a:pt x="128" y="0"/>
                  </a:moveTo>
                  <a:cubicBezTo>
                    <a:pt x="93" y="0"/>
                    <a:pt x="61" y="24"/>
                    <a:pt x="51" y="63"/>
                  </a:cubicBezTo>
                  <a:cubicBezTo>
                    <a:pt x="1" y="196"/>
                    <a:pt x="95" y="505"/>
                    <a:pt x="209" y="536"/>
                  </a:cubicBezTo>
                  <a:lnTo>
                    <a:pt x="404" y="580"/>
                  </a:lnTo>
                  <a:lnTo>
                    <a:pt x="511" y="599"/>
                  </a:lnTo>
                  <a:cubicBezTo>
                    <a:pt x="530" y="618"/>
                    <a:pt x="549" y="631"/>
                    <a:pt x="574" y="637"/>
                  </a:cubicBezTo>
                  <a:cubicBezTo>
                    <a:pt x="795" y="687"/>
                    <a:pt x="1016" y="744"/>
                    <a:pt x="1237" y="788"/>
                  </a:cubicBezTo>
                  <a:lnTo>
                    <a:pt x="2000" y="959"/>
                  </a:lnTo>
                  <a:cubicBezTo>
                    <a:pt x="2132" y="1009"/>
                    <a:pt x="2271" y="1041"/>
                    <a:pt x="2416" y="1047"/>
                  </a:cubicBezTo>
                  <a:lnTo>
                    <a:pt x="3009" y="1179"/>
                  </a:lnTo>
                  <a:lnTo>
                    <a:pt x="3072" y="1179"/>
                  </a:lnTo>
                  <a:cubicBezTo>
                    <a:pt x="3081" y="1183"/>
                    <a:pt x="3090" y="1185"/>
                    <a:pt x="3099" y="1185"/>
                  </a:cubicBezTo>
                  <a:cubicBezTo>
                    <a:pt x="3135" y="1185"/>
                    <a:pt x="3169" y="1158"/>
                    <a:pt x="3179" y="1123"/>
                  </a:cubicBezTo>
                  <a:cubicBezTo>
                    <a:pt x="3230" y="990"/>
                    <a:pt x="3135" y="681"/>
                    <a:pt x="3022" y="656"/>
                  </a:cubicBezTo>
                  <a:lnTo>
                    <a:pt x="2990" y="650"/>
                  </a:lnTo>
                  <a:cubicBezTo>
                    <a:pt x="2977" y="637"/>
                    <a:pt x="2965" y="631"/>
                    <a:pt x="2952" y="631"/>
                  </a:cubicBezTo>
                  <a:cubicBezTo>
                    <a:pt x="2271" y="467"/>
                    <a:pt x="1584" y="303"/>
                    <a:pt x="902" y="145"/>
                  </a:cubicBezTo>
                  <a:lnTo>
                    <a:pt x="511" y="57"/>
                  </a:lnTo>
                  <a:cubicBezTo>
                    <a:pt x="505" y="55"/>
                    <a:pt x="498" y="54"/>
                    <a:pt x="491" y="54"/>
                  </a:cubicBezTo>
                  <a:cubicBezTo>
                    <a:pt x="473" y="54"/>
                    <a:pt x="456" y="60"/>
                    <a:pt x="442" y="69"/>
                  </a:cubicBezTo>
                  <a:lnTo>
                    <a:pt x="354" y="44"/>
                  </a:lnTo>
                  <a:lnTo>
                    <a:pt x="347" y="44"/>
                  </a:lnTo>
                  <a:lnTo>
                    <a:pt x="158" y="6"/>
                  </a:lnTo>
                  <a:cubicBezTo>
                    <a:pt x="148" y="2"/>
                    <a:pt x="138" y="0"/>
                    <a:pt x="128"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5" name="Google Shape;1729;p15">
              <a:extLst>
                <a:ext uri="{FF2B5EF4-FFF2-40B4-BE49-F238E27FC236}">
                  <a16:creationId xmlns:a16="http://schemas.microsoft.com/office/drawing/2014/main" id="{BD9A6453-11CA-472F-81AE-7F681F14076A}"/>
                </a:ext>
              </a:extLst>
            </p:cNvPr>
            <p:cNvSpPr/>
            <p:nvPr/>
          </p:nvSpPr>
          <p:spPr>
            <a:xfrm>
              <a:off x="950000" y="2363000"/>
              <a:ext cx="57600" cy="65975"/>
            </a:xfrm>
            <a:custGeom>
              <a:avLst/>
              <a:gdLst/>
              <a:ahLst/>
              <a:cxnLst/>
              <a:rect l="l" t="t" r="r" b="b"/>
              <a:pathLst>
                <a:path w="2304" h="2639" extrusionOk="0">
                  <a:moveTo>
                    <a:pt x="364" y="1"/>
                  </a:moveTo>
                  <a:cubicBezTo>
                    <a:pt x="246" y="1"/>
                    <a:pt x="106" y="39"/>
                    <a:pt x="45" y="99"/>
                  </a:cubicBezTo>
                  <a:cubicBezTo>
                    <a:pt x="7" y="131"/>
                    <a:pt x="1" y="181"/>
                    <a:pt x="33" y="219"/>
                  </a:cubicBezTo>
                  <a:lnTo>
                    <a:pt x="146" y="377"/>
                  </a:lnTo>
                  <a:lnTo>
                    <a:pt x="146" y="383"/>
                  </a:lnTo>
                  <a:cubicBezTo>
                    <a:pt x="165" y="408"/>
                    <a:pt x="184" y="427"/>
                    <a:pt x="203" y="452"/>
                  </a:cubicBezTo>
                  <a:cubicBezTo>
                    <a:pt x="196" y="478"/>
                    <a:pt x="203" y="503"/>
                    <a:pt x="222" y="522"/>
                  </a:cubicBezTo>
                  <a:cubicBezTo>
                    <a:pt x="304" y="629"/>
                    <a:pt x="379" y="736"/>
                    <a:pt x="461" y="843"/>
                  </a:cubicBezTo>
                  <a:cubicBezTo>
                    <a:pt x="878" y="1411"/>
                    <a:pt x="1300" y="1972"/>
                    <a:pt x="1723" y="2527"/>
                  </a:cubicBezTo>
                  <a:cubicBezTo>
                    <a:pt x="1729" y="2540"/>
                    <a:pt x="1742" y="2553"/>
                    <a:pt x="1754" y="2559"/>
                  </a:cubicBezTo>
                  <a:lnTo>
                    <a:pt x="1773" y="2584"/>
                  </a:lnTo>
                  <a:cubicBezTo>
                    <a:pt x="1801" y="2622"/>
                    <a:pt x="1869" y="2639"/>
                    <a:pt x="1947" y="2639"/>
                  </a:cubicBezTo>
                  <a:cubicBezTo>
                    <a:pt x="2064" y="2639"/>
                    <a:pt x="2205" y="2601"/>
                    <a:pt x="2265" y="2540"/>
                  </a:cubicBezTo>
                  <a:cubicBezTo>
                    <a:pt x="2303" y="2508"/>
                    <a:pt x="2303" y="2458"/>
                    <a:pt x="2271" y="2420"/>
                  </a:cubicBezTo>
                  <a:lnTo>
                    <a:pt x="2265" y="2408"/>
                  </a:lnTo>
                  <a:cubicBezTo>
                    <a:pt x="2259" y="2389"/>
                    <a:pt x="2253" y="2376"/>
                    <a:pt x="2246" y="2363"/>
                  </a:cubicBezTo>
                  <a:cubicBezTo>
                    <a:pt x="2126" y="2199"/>
                    <a:pt x="2007" y="2035"/>
                    <a:pt x="1887" y="1871"/>
                  </a:cubicBezTo>
                  <a:cubicBezTo>
                    <a:pt x="1824" y="1745"/>
                    <a:pt x="1742" y="1625"/>
                    <a:pt x="1641" y="1525"/>
                  </a:cubicBezTo>
                  <a:cubicBezTo>
                    <a:pt x="1489" y="1316"/>
                    <a:pt x="1332" y="1102"/>
                    <a:pt x="1180" y="894"/>
                  </a:cubicBezTo>
                  <a:cubicBezTo>
                    <a:pt x="1048" y="711"/>
                    <a:pt x="915" y="528"/>
                    <a:pt x="777" y="345"/>
                  </a:cubicBezTo>
                  <a:cubicBezTo>
                    <a:pt x="764" y="320"/>
                    <a:pt x="739" y="307"/>
                    <a:pt x="720" y="301"/>
                  </a:cubicBezTo>
                  <a:lnTo>
                    <a:pt x="657" y="213"/>
                  </a:lnTo>
                  <a:lnTo>
                    <a:pt x="537" y="55"/>
                  </a:lnTo>
                  <a:cubicBezTo>
                    <a:pt x="509" y="17"/>
                    <a:pt x="442" y="1"/>
                    <a:pt x="364"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6" name="Google Shape;1730;p15">
              <a:extLst>
                <a:ext uri="{FF2B5EF4-FFF2-40B4-BE49-F238E27FC236}">
                  <a16:creationId xmlns:a16="http://schemas.microsoft.com/office/drawing/2014/main" id="{22373D69-6445-4928-AF82-97EAD9FAFB4C}"/>
                </a:ext>
              </a:extLst>
            </p:cNvPr>
            <p:cNvSpPr/>
            <p:nvPr/>
          </p:nvSpPr>
          <p:spPr>
            <a:xfrm>
              <a:off x="1022850" y="2323850"/>
              <a:ext cx="46075" cy="72600"/>
            </a:xfrm>
            <a:custGeom>
              <a:avLst/>
              <a:gdLst/>
              <a:ahLst/>
              <a:cxnLst/>
              <a:rect l="l" t="t" r="r" b="b"/>
              <a:pathLst>
                <a:path w="1843" h="2904" extrusionOk="0">
                  <a:moveTo>
                    <a:pt x="276" y="0"/>
                  </a:moveTo>
                  <a:cubicBezTo>
                    <a:pt x="190" y="0"/>
                    <a:pt x="107" y="17"/>
                    <a:pt x="58" y="51"/>
                  </a:cubicBezTo>
                  <a:cubicBezTo>
                    <a:pt x="13" y="70"/>
                    <a:pt x="1" y="120"/>
                    <a:pt x="26" y="164"/>
                  </a:cubicBezTo>
                  <a:cubicBezTo>
                    <a:pt x="51" y="221"/>
                    <a:pt x="83" y="278"/>
                    <a:pt x="108" y="341"/>
                  </a:cubicBezTo>
                  <a:cubicBezTo>
                    <a:pt x="121" y="366"/>
                    <a:pt x="133" y="398"/>
                    <a:pt x="146" y="423"/>
                  </a:cubicBezTo>
                  <a:cubicBezTo>
                    <a:pt x="140" y="448"/>
                    <a:pt x="140" y="473"/>
                    <a:pt x="152" y="492"/>
                  </a:cubicBezTo>
                  <a:cubicBezTo>
                    <a:pt x="215" y="618"/>
                    <a:pt x="272" y="732"/>
                    <a:pt x="329" y="852"/>
                  </a:cubicBezTo>
                  <a:cubicBezTo>
                    <a:pt x="632" y="1489"/>
                    <a:pt x="941" y="2119"/>
                    <a:pt x="1256" y="2750"/>
                  </a:cubicBezTo>
                  <a:cubicBezTo>
                    <a:pt x="1262" y="2756"/>
                    <a:pt x="1269" y="2769"/>
                    <a:pt x="1281" y="2782"/>
                  </a:cubicBezTo>
                  <a:cubicBezTo>
                    <a:pt x="1281" y="2788"/>
                    <a:pt x="1287" y="2794"/>
                    <a:pt x="1294" y="2807"/>
                  </a:cubicBezTo>
                  <a:cubicBezTo>
                    <a:pt x="1324" y="2871"/>
                    <a:pt x="1450" y="2903"/>
                    <a:pt x="1572" y="2903"/>
                  </a:cubicBezTo>
                  <a:cubicBezTo>
                    <a:pt x="1655" y="2903"/>
                    <a:pt x="1737" y="2888"/>
                    <a:pt x="1786" y="2857"/>
                  </a:cubicBezTo>
                  <a:cubicBezTo>
                    <a:pt x="1824" y="2838"/>
                    <a:pt x="1842" y="2782"/>
                    <a:pt x="1817" y="2744"/>
                  </a:cubicBezTo>
                  <a:lnTo>
                    <a:pt x="1811" y="2725"/>
                  </a:lnTo>
                  <a:cubicBezTo>
                    <a:pt x="1811" y="2712"/>
                    <a:pt x="1805" y="2693"/>
                    <a:pt x="1798" y="2681"/>
                  </a:cubicBezTo>
                  <a:cubicBezTo>
                    <a:pt x="1716" y="2498"/>
                    <a:pt x="1628" y="2315"/>
                    <a:pt x="1540" y="2132"/>
                  </a:cubicBezTo>
                  <a:cubicBezTo>
                    <a:pt x="1502" y="1993"/>
                    <a:pt x="1439" y="1861"/>
                    <a:pt x="1363" y="1741"/>
                  </a:cubicBezTo>
                  <a:cubicBezTo>
                    <a:pt x="1250" y="1508"/>
                    <a:pt x="1142" y="1274"/>
                    <a:pt x="1029" y="1041"/>
                  </a:cubicBezTo>
                  <a:cubicBezTo>
                    <a:pt x="934" y="839"/>
                    <a:pt x="833" y="631"/>
                    <a:pt x="732" y="423"/>
                  </a:cubicBezTo>
                  <a:cubicBezTo>
                    <a:pt x="720" y="404"/>
                    <a:pt x="707" y="385"/>
                    <a:pt x="682" y="372"/>
                  </a:cubicBezTo>
                  <a:cubicBezTo>
                    <a:pt x="669" y="341"/>
                    <a:pt x="650" y="309"/>
                    <a:pt x="638" y="278"/>
                  </a:cubicBezTo>
                  <a:lnTo>
                    <a:pt x="556" y="101"/>
                  </a:lnTo>
                  <a:cubicBezTo>
                    <a:pt x="522" y="34"/>
                    <a:pt x="397" y="0"/>
                    <a:pt x="276"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7" name="Google Shape;1731;p15">
              <a:extLst>
                <a:ext uri="{FF2B5EF4-FFF2-40B4-BE49-F238E27FC236}">
                  <a16:creationId xmlns:a16="http://schemas.microsoft.com/office/drawing/2014/main" id="{4E484975-E16E-4E63-BBB6-53E842EA14D4}"/>
                </a:ext>
              </a:extLst>
            </p:cNvPr>
            <p:cNvSpPr/>
            <p:nvPr/>
          </p:nvSpPr>
          <p:spPr>
            <a:xfrm>
              <a:off x="1099800" y="2298300"/>
              <a:ext cx="32500" cy="78000"/>
            </a:xfrm>
            <a:custGeom>
              <a:avLst/>
              <a:gdLst/>
              <a:ahLst/>
              <a:cxnLst/>
              <a:rect l="l" t="t" r="r" b="b"/>
              <a:pathLst>
                <a:path w="1300" h="3120" extrusionOk="0">
                  <a:moveTo>
                    <a:pt x="177" y="1"/>
                  </a:moveTo>
                  <a:cubicBezTo>
                    <a:pt x="136" y="1"/>
                    <a:pt x="98" y="7"/>
                    <a:pt x="70" y="19"/>
                  </a:cubicBezTo>
                  <a:cubicBezTo>
                    <a:pt x="20" y="32"/>
                    <a:pt x="1" y="76"/>
                    <a:pt x="13" y="120"/>
                  </a:cubicBezTo>
                  <a:lnTo>
                    <a:pt x="64" y="310"/>
                  </a:lnTo>
                  <a:lnTo>
                    <a:pt x="64" y="316"/>
                  </a:lnTo>
                  <a:cubicBezTo>
                    <a:pt x="70" y="347"/>
                    <a:pt x="76" y="373"/>
                    <a:pt x="83" y="404"/>
                  </a:cubicBezTo>
                  <a:cubicBezTo>
                    <a:pt x="76" y="429"/>
                    <a:pt x="70" y="455"/>
                    <a:pt x="83" y="473"/>
                  </a:cubicBezTo>
                  <a:cubicBezTo>
                    <a:pt x="114" y="606"/>
                    <a:pt x="146" y="732"/>
                    <a:pt x="184" y="858"/>
                  </a:cubicBezTo>
                  <a:cubicBezTo>
                    <a:pt x="360" y="1539"/>
                    <a:pt x="543" y="2221"/>
                    <a:pt x="726" y="2895"/>
                  </a:cubicBezTo>
                  <a:cubicBezTo>
                    <a:pt x="732" y="2908"/>
                    <a:pt x="739" y="2921"/>
                    <a:pt x="745" y="2933"/>
                  </a:cubicBezTo>
                  <a:cubicBezTo>
                    <a:pt x="751" y="2939"/>
                    <a:pt x="757" y="2952"/>
                    <a:pt x="757" y="2958"/>
                  </a:cubicBezTo>
                  <a:cubicBezTo>
                    <a:pt x="777" y="3052"/>
                    <a:pt x="976" y="3119"/>
                    <a:pt x="1124" y="3119"/>
                  </a:cubicBezTo>
                  <a:cubicBezTo>
                    <a:pt x="1165" y="3119"/>
                    <a:pt x="1202" y="3114"/>
                    <a:pt x="1230" y="3103"/>
                  </a:cubicBezTo>
                  <a:cubicBezTo>
                    <a:pt x="1275" y="3091"/>
                    <a:pt x="1300" y="3040"/>
                    <a:pt x="1281" y="2996"/>
                  </a:cubicBezTo>
                  <a:lnTo>
                    <a:pt x="1275" y="2977"/>
                  </a:lnTo>
                  <a:cubicBezTo>
                    <a:pt x="1281" y="2965"/>
                    <a:pt x="1281" y="2946"/>
                    <a:pt x="1275" y="2933"/>
                  </a:cubicBezTo>
                  <a:cubicBezTo>
                    <a:pt x="1230" y="2738"/>
                    <a:pt x="1180" y="2542"/>
                    <a:pt x="1130" y="2340"/>
                  </a:cubicBezTo>
                  <a:cubicBezTo>
                    <a:pt x="1117" y="2202"/>
                    <a:pt x="1079" y="2063"/>
                    <a:pt x="1022" y="1930"/>
                  </a:cubicBezTo>
                  <a:cubicBezTo>
                    <a:pt x="959" y="1678"/>
                    <a:pt x="896" y="1426"/>
                    <a:pt x="833" y="1174"/>
                  </a:cubicBezTo>
                  <a:cubicBezTo>
                    <a:pt x="776" y="959"/>
                    <a:pt x="720" y="738"/>
                    <a:pt x="663" y="511"/>
                  </a:cubicBezTo>
                  <a:cubicBezTo>
                    <a:pt x="657" y="492"/>
                    <a:pt x="638" y="467"/>
                    <a:pt x="619" y="455"/>
                  </a:cubicBezTo>
                  <a:cubicBezTo>
                    <a:pt x="612" y="417"/>
                    <a:pt x="606" y="385"/>
                    <a:pt x="593" y="354"/>
                  </a:cubicBezTo>
                  <a:lnTo>
                    <a:pt x="543" y="164"/>
                  </a:lnTo>
                  <a:cubicBezTo>
                    <a:pt x="518" y="71"/>
                    <a:pt x="322" y="1"/>
                    <a:pt x="177"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8" name="Google Shape;1732;p15">
              <a:extLst>
                <a:ext uri="{FF2B5EF4-FFF2-40B4-BE49-F238E27FC236}">
                  <a16:creationId xmlns:a16="http://schemas.microsoft.com/office/drawing/2014/main" id="{0B920E90-8498-4762-BE1A-65B726D30E4C}"/>
                </a:ext>
              </a:extLst>
            </p:cNvPr>
            <p:cNvSpPr/>
            <p:nvPr/>
          </p:nvSpPr>
          <p:spPr>
            <a:xfrm>
              <a:off x="1176000" y="2432025"/>
              <a:ext cx="8650" cy="632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9" name="Google Shape;1733;p15">
              <a:extLst>
                <a:ext uri="{FF2B5EF4-FFF2-40B4-BE49-F238E27FC236}">
                  <a16:creationId xmlns:a16="http://schemas.microsoft.com/office/drawing/2014/main" id="{66FF75F8-A082-417F-8468-118F1CF01800}"/>
                </a:ext>
              </a:extLst>
            </p:cNvPr>
            <p:cNvSpPr/>
            <p:nvPr/>
          </p:nvSpPr>
          <p:spPr>
            <a:xfrm>
              <a:off x="1183050" y="2440050"/>
              <a:ext cx="4725" cy="4300"/>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0" name="Google Shape;1734;p15">
              <a:extLst>
                <a:ext uri="{FF2B5EF4-FFF2-40B4-BE49-F238E27FC236}">
                  <a16:creationId xmlns:a16="http://schemas.microsoft.com/office/drawing/2014/main" id="{9A9DF50F-7180-456D-8FB2-1B25A7F874F4}"/>
                </a:ext>
              </a:extLst>
            </p:cNvPr>
            <p:cNvSpPr/>
            <p:nvPr/>
          </p:nvSpPr>
          <p:spPr>
            <a:xfrm>
              <a:off x="1176125" y="2447525"/>
              <a:ext cx="10400" cy="9475"/>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1" name="Google Shape;1735;p15">
              <a:extLst>
                <a:ext uri="{FF2B5EF4-FFF2-40B4-BE49-F238E27FC236}">
                  <a16:creationId xmlns:a16="http://schemas.microsoft.com/office/drawing/2014/main" id="{84A0E27E-1000-4DDE-8D4A-1FC3D255E91A}"/>
                </a:ext>
              </a:extLst>
            </p:cNvPr>
            <p:cNvSpPr/>
            <p:nvPr/>
          </p:nvSpPr>
          <p:spPr>
            <a:xfrm>
              <a:off x="1166800" y="2442300"/>
              <a:ext cx="7825" cy="6850"/>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2" name="Google Shape;1736;p15">
              <a:extLst>
                <a:ext uri="{FF2B5EF4-FFF2-40B4-BE49-F238E27FC236}">
                  <a16:creationId xmlns:a16="http://schemas.microsoft.com/office/drawing/2014/main" id="{FE81EE74-95D2-455E-A566-FCB88755A822}"/>
                </a:ext>
              </a:extLst>
            </p:cNvPr>
            <p:cNvSpPr/>
            <p:nvPr/>
          </p:nvSpPr>
          <p:spPr>
            <a:xfrm>
              <a:off x="1154675" y="2425800"/>
              <a:ext cx="7275" cy="7150"/>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3" name="Google Shape;1737;p15">
              <a:extLst>
                <a:ext uri="{FF2B5EF4-FFF2-40B4-BE49-F238E27FC236}">
                  <a16:creationId xmlns:a16="http://schemas.microsoft.com/office/drawing/2014/main" id="{3DA01FAC-8EDF-4B58-80C2-E3F728D0F8E8}"/>
                </a:ext>
              </a:extLst>
            </p:cNvPr>
            <p:cNvSpPr/>
            <p:nvPr/>
          </p:nvSpPr>
          <p:spPr>
            <a:xfrm>
              <a:off x="1140525" y="2444500"/>
              <a:ext cx="9300" cy="6400"/>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4" name="Google Shape;1738;p15">
              <a:extLst>
                <a:ext uri="{FF2B5EF4-FFF2-40B4-BE49-F238E27FC236}">
                  <a16:creationId xmlns:a16="http://schemas.microsoft.com/office/drawing/2014/main" id="{B862A6A4-EC15-441C-A99E-72358687F116}"/>
                </a:ext>
              </a:extLst>
            </p:cNvPr>
            <p:cNvSpPr/>
            <p:nvPr/>
          </p:nvSpPr>
          <p:spPr>
            <a:xfrm>
              <a:off x="900800" y="2719600"/>
              <a:ext cx="8725" cy="570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5" name="Google Shape;1739;p15">
              <a:extLst>
                <a:ext uri="{FF2B5EF4-FFF2-40B4-BE49-F238E27FC236}">
                  <a16:creationId xmlns:a16="http://schemas.microsoft.com/office/drawing/2014/main" id="{A4FAF062-9920-4DE9-A66C-E11C8E2CD471}"/>
                </a:ext>
              </a:extLst>
            </p:cNvPr>
            <p:cNvSpPr/>
            <p:nvPr/>
          </p:nvSpPr>
          <p:spPr>
            <a:xfrm>
              <a:off x="908075" y="2731125"/>
              <a:ext cx="5550" cy="5300"/>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6" name="Google Shape;1740;p15">
              <a:extLst>
                <a:ext uri="{FF2B5EF4-FFF2-40B4-BE49-F238E27FC236}">
                  <a16:creationId xmlns:a16="http://schemas.microsoft.com/office/drawing/2014/main" id="{9C1720A7-97BF-48CD-B88E-1DEB276F9D85}"/>
                </a:ext>
              </a:extLst>
            </p:cNvPr>
            <p:cNvSpPr/>
            <p:nvPr/>
          </p:nvSpPr>
          <p:spPr>
            <a:xfrm>
              <a:off x="932025" y="2721500"/>
              <a:ext cx="9500" cy="8850"/>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7" name="Google Shape;1741;p15">
              <a:extLst>
                <a:ext uri="{FF2B5EF4-FFF2-40B4-BE49-F238E27FC236}">
                  <a16:creationId xmlns:a16="http://schemas.microsoft.com/office/drawing/2014/main" id="{8169FEEB-686A-48D6-890F-9C8734D6F32F}"/>
                </a:ext>
              </a:extLst>
            </p:cNvPr>
            <p:cNvSpPr/>
            <p:nvPr/>
          </p:nvSpPr>
          <p:spPr>
            <a:xfrm>
              <a:off x="919750" y="2707100"/>
              <a:ext cx="6625" cy="6650"/>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8" name="Google Shape;1742;p15">
              <a:extLst>
                <a:ext uri="{FF2B5EF4-FFF2-40B4-BE49-F238E27FC236}">
                  <a16:creationId xmlns:a16="http://schemas.microsoft.com/office/drawing/2014/main" id="{871C055F-96B0-43D5-8E16-8DBC96A4086F}"/>
                </a:ext>
              </a:extLst>
            </p:cNvPr>
            <p:cNvSpPr/>
            <p:nvPr/>
          </p:nvSpPr>
          <p:spPr>
            <a:xfrm>
              <a:off x="961850" y="2715150"/>
              <a:ext cx="7850" cy="6375"/>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9" name="Google Shape;1743;p15">
              <a:extLst>
                <a:ext uri="{FF2B5EF4-FFF2-40B4-BE49-F238E27FC236}">
                  <a16:creationId xmlns:a16="http://schemas.microsoft.com/office/drawing/2014/main" id="{51A969A8-1C80-414B-B79F-9485C6468595}"/>
                </a:ext>
              </a:extLst>
            </p:cNvPr>
            <p:cNvSpPr/>
            <p:nvPr/>
          </p:nvSpPr>
          <p:spPr>
            <a:xfrm>
              <a:off x="982975" y="2708175"/>
              <a:ext cx="8850" cy="5650"/>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0" name="Google Shape;1744;p15">
              <a:extLst>
                <a:ext uri="{FF2B5EF4-FFF2-40B4-BE49-F238E27FC236}">
                  <a16:creationId xmlns:a16="http://schemas.microsoft.com/office/drawing/2014/main" id="{E09E2AC4-267A-434A-8AF7-42E44862EAC5}"/>
                </a:ext>
              </a:extLst>
            </p:cNvPr>
            <p:cNvSpPr/>
            <p:nvPr/>
          </p:nvSpPr>
          <p:spPr>
            <a:xfrm>
              <a:off x="957100" y="2707150"/>
              <a:ext cx="6800" cy="397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1" name="Google Shape;1745;p15">
              <a:extLst>
                <a:ext uri="{FF2B5EF4-FFF2-40B4-BE49-F238E27FC236}">
                  <a16:creationId xmlns:a16="http://schemas.microsoft.com/office/drawing/2014/main" id="{0AA1B45F-918F-401D-AD97-398F9150F410}"/>
                </a:ext>
              </a:extLst>
            </p:cNvPr>
            <p:cNvSpPr/>
            <p:nvPr/>
          </p:nvSpPr>
          <p:spPr>
            <a:xfrm>
              <a:off x="937725" y="2708150"/>
              <a:ext cx="6850" cy="5225"/>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2" name="Google Shape;1746;p15">
              <a:extLst>
                <a:ext uri="{FF2B5EF4-FFF2-40B4-BE49-F238E27FC236}">
                  <a16:creationId xmlns:a16="http://schemas.microsoft.com/office/drawing/2014/main" id="{D64B8B6E-2A60-4535-85D3-33E44A562E6D}"/>
                </a:ext>
              </a:extLst>
            </p:cNvPr>
            <p:cNvSpPr/>
            <p:nvPr/>
          </p:nvSpPr>
          <p:spPr>
            <a:xfrm>
              <a:off x="894675" y="2693725"/>
              <a:ext cx="7275" cy="6200"/>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3" name="Google Shape;1747;p15">
              <a:extLst>
                <a:ext uri="{FF2B5EF4-FFF2-40B4-BE49-F238E27FC236}">
                  <a16:creationId xmlns:a16="http://schemas.microsoft.com/office/drawing/2014/main" id="{302108C6-2CD2-4FA6-B12A-D022ADCD0676}"/>
                </a:ext>
              </a:extLst>
            </p:cNvPr>
            <p:cNvSpPr/>
            <p:nvPr/>
          </p:nvSpPr>
          <p:spPr>
            <a:xfrm>
              <a:off x="1025375" y="2497275"/>
              <a:ext cx="11225" cy="7600"/>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4" name="Google Shape;1748;p15">
              <a:extLst>
                <a:ext uri="{FF2B5EF4-FFF2-40B4-BE49-F238E27FC236}">
                  <a16:creationId xmlns:a16="http://schemas.microsoft.com/office/drawing/2014/main" id="{D371F6E2-074F-4BF9-9D25-ECBC06CD0741}"/>
                </a:ext>
              </a:extLst>
            </p:cNvPr>
            <p:cNvSpPr/>
            <p:nvPr/>
          </p:nvSpPr>
          <p:spPr>
            <a:xfrm>
              <a:off x="1047600" y="2493800"/>
              <a:ext cx="11350" cy="8425"/>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5" name="Google Shape;1749;p15">
              <a:extLst>
                <a:ext uri="{FF2B5EF4-FFF2-40B4-BE49-F238E27FC236}">
                  <a16:creationId xmlns:a16="http://schemas.microsoft.com/office/drawing/2014/main" id="{FB75BA6B-3D0C-44F2-AF74-4B1663FDDB7F}"/>
                </a:ext>
              </a:extLst>
            </p:cNvPr>
            <p:cNvSpPr/>
            <p:nvPr/>
          </p:nvSpPr>
          <p:spPr>
            <a:xfrm>
              <a:off x="1048075" y="2500750"/>
              <a:ext cx="350" cy="350"/>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6" name="Google Shape;1750;p15">
              <a:extLst>
                <a:ext uri="{FF2B5EF4-FFF2-40B4-BE49-F238E27FC236}">
                  <a16:creationId xmlns:a16="http://schemas.microsoft.com/office/drawing/2014/main" id="{2C2C0578-2C68-4253-8DD0-FC8234ED36A1}"/>
                </a:ext>
              </a:extLst>
            </p:cNvPr>
            <p:cNvSpPr/>
            <p:nvPr/>
          </p:nvSpPr>
          <p:spPr>
            <a:xfrm>
              <a:off x="1043525" y="2513850"/>
              <a:ext cx="10250" cy="6000"/>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7" name="Google Shape;1751;p15">
              <a:extLst>
                <a:ext uri="{FF2B5EF4-FFF2-40B4-BE49-F238E27FC236}">
                  <a16:creationId xmlns:a16="http://schemas.microsoft.com/office/drawing/2014/main" id="{DAAB285D-3719-40EF-8953-1DB546C73961}"/>
                </a:ext>
              </a:extLst>
            </p:cNvPr>
            <p:cNvSpPr/>
            <p:nvPr/>
          </p:nvSpPr>
          <p:spPr>
            <a:xfrm>
              <a:off x="1037250" y="2507200"/>
              <a:ext cx="6450" cy="5225"/>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8" name="Google Shape;1752;p15">
              <a:extLst>
                <a:ext uri="{FF2B5EF4-FFF2-40B4-BE49-F238E27FC236}">
                  <a16:creationId xmlns:a16="http://schemas.microsoft.com/office/drawing/2014/main" id="{221DDB27-1FC6-45AE-9986-279781A4A6E6}"/>
                </a:ext>
              </a:extLst>
            </p:cNvPr>
            <p:cNvSpPr/>
            <p:nvPr/>
          </p:nvSpPr>
          <p:spPr>
            <a:xfrm>
              <a:off x="1012075" y="2505325"/>
              <a:ext cx="10800" cy="7350"/>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9" name="Google Shape;1753;p15">
              <a:extLst>
                <a:ext uri="{FF2B5EF4-FFF2-40B4-BE49-F238E27FC236}">
                  <a16:creationId xmlns:a16="http://schemas.microsoft.com/office/drawing/2014/main" id="{10DBDC57-5FC0-43A5-A740-CCF6ECF8EB78}"/>
                </a:ext>
              </a:extLst>
            </p:cNvPr>
            <p:cNvSpPr/>
            <p:nvPr/>
          </p:nvSpPr>
          <p:spPr>
            <a:xfrm>
              <a:off x="1017800" y="2520650"/>
              <a:ext cx="5400" cy="5725"/>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0" name="Google Shape;1754;p15">
              <a:extLst>
                <a:ext uri="{FF2B5EF4-FFF2-40B4-BE49-F238E27FC236}">
                  <a16:creationId xmlns:a16="http://schemas.microsoft.com/office/drawing/2014/main" id="{4C34436F-FE23-4343-91EB-1C890DEA82FF}"/>
                </a:ext>
              </a:extLst>
            </p:cNvPr>
            <p:cNvSpPr/>
            <p:nvPr/>
          </p:nvSpPr>
          <p:spPr>
            <a:xfrm>
              <a:off x="1064175" y="2626525"/>
              <a:ext cx="7925" cy="732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1" name="Google Shape;1755;p15">
              <a:extLst>
                <a:ext uri="{FF2B5EF4-FFF2-40B4-BE49-F238E27FC236}">
                  <a16:creationId xmlns:a16="http://schemas.microsoft.com/office/drawing/2014/main" id="{19489B00-CCAC-40DC-ABCC-EF87CF3C275E}"/>
                </a:ext>
              </a:extLst>
            </p:cNvPr>
            <p:cNvSpPr/>
            <p:nvPr/>
          </p:nvSpPr>
          <p:spPr>
            <a:xfrm>
              <a:off x="1071575" y="2636100"/>
              <a:ext cx="6875" cy="5850"/>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2" name="Google Shape;1756;p15">
              <a:extLst>
                <a:ext uri="{FF2B5EF4-FFF2-40B4-BE49-F238E27FC236}">
                  <a16:creationId xmlns:a16="http://schemas.microsoft.com/office/drawing/2014/main" id="{62369C16-6B54-4175-9A4E-B9217D041DE8}"/>
                </a:ext>
              </a:extLst>
            </p:cNvPr>
            <p:cNvSpPr/>
            <p:nvPr/>
          </p:nvSpPr>
          <p:spPr>
            <a:xfrm>
              <a:off x="1091450" y="2625800"/>
              <a:ext cx="9750" cy="7375"/>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3" name="Google Shape;1757;p15">
              <a:extLst>
                <a:ext uri="{FF2B5EF4-FFF2-40B4-BE49-F238E27FC236}">
                  <a16:creationId xmlns:a16="http://schemas.microsoft.com/office/drawing/2014/main" id="{EF2EC2DE-931A-4A05-A6DE-1FA3BE8014A5}"/>
                </a:ext>
              </a:extLst>
            </p:cNvPr>
            <p:cNvSpPr/>
            <p:nvPr/>
          </p:nvSpPr>
          <p:spPr>
            <a:xfrm>
              <a:off x="1076625" y="2624375"/>
              <a:ext cx="9475" cy="5525"/>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4" name="Google Shape;1758;p15">
              <a:extLst>
                <a:ext uri="{FF2B5EF4-FFF2-40B4-BE49-F238E27FC236}">
                  <a16:creationId xmlns:a16="http://schemas.microsoft.com/office/drawing/2014/main" id="{541D678A-D8C2-426C-B13A-FD96C78970C0}"/>
                </a:ext>
              </a:extLst>
            </p:cNvPr>
            <p:cNvSpPr/>
            <p:nvPr/>
          </p:nvSpPr>
          <p:spPr>
            <a:xfrm>
              <a:off x="1054875" y="2641625"/>
              <a:ext cx="4125" cy="4050"/>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5" name="Google Shape;1759;p15">
              <a:extLst>
                <a:ext uri="{FF2B5EF4-FFF2-40B4-BE49-F238E27FC236}">
                  <a16:creationId xmlns:a16="http://schemas.microsoft.com/office/drawing/2014/main" id="{F76D1521-AF5E-43E5-9769-A2CF1821A97A}"/>
                </a:ext>
              </a:extLst>
            </p:cNvPr>
            <p:cNvSpPr/>
            <p:nvPr/>
          </p:nvSpPr>
          <p:spPr>
            <a:xfrm>
              <a:off x="1065900" y="2609450"/>
              <a:ext cx="7550" cy="6475"/>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6" name="Google Shape;1760;p15">
              <a:extLst>
                <a:ext uri="{FF2B5EF4-FFF2-40B4-BE49-F238E27FC236}">
                  <a16:creationId xmlns:a16="http://schemas.microsoft.com/office/drawing/2014/main" id="{213E0E5E-4D2E-48F9-AA10-E8D9782A7C30}"/>
                </a:ext>
              </a:extLst>
            </p:cNvPr>
            <p:cNvSpPr/>
            <p:nvPr/>
          </p:nvSpPr>
          <p:spPr>
            <a:xfrm>
              <a:off x="1090175" y="2612075"/>
              <a:ext cx="5850" cy="4725"/>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grpSp>
      <p:grpSp>
        <p:nvGrpSpPr>
          <p:cNvPr id="23" name="群組 22">
            <a:extLst>
              <a:ext uri="{FF2B5EF4-FFF2-40B4-BE49-F238E27FC236}">
                <a16:creationId xmlns:a16="http://schemas.microsoft.com/office/drawing/2014/main" id="{A2219784-43A7-4F82-9E27-F4D98284AF46}"/>
              </a:ext>
            </a:extLst>
          </p:cNvPr>
          <p:cNvGrpSpPr/>
          <p:nvPr/>
        </p:nvGrpSpPr>
        <p:grpSpPr>
          <a:xfrm rot="1221805">
            <a:off x="-693566" y="6020253"/>
            <a:ext cx="2836529" cy="913368"/>
            <a:chOff x="3610795" y="4178699"/>
            <a:chExt cx="2127397" cy="685026"/>
          </a:xfrm>
        </p:grpSpPr>
        <p:sp>
          <p:nvSpPr>
            <p:cNvPr id="147" name="Google Shape;396;p3">
              <a:extLst>
                <a:ext uri="{FF2B5EF4-FFF2-40B4-BE49-F238E27FC236}">
                  <a16:creationId xmlns:a16="http://schemas.microsoft.com/office/drawing/2014/main" id="{9266CA57-A7CB-4A9E-8D2B-DDF750107188}"/>
                </a:ext>
              </a:extLst>
            </p:cNvPr>
            <p:cNvSpPr/>
            <p:nvPr/>
          </p:nvSpPr>
          <p:spPr>
            <a:xfrm rot="4236372">
              <a:off x="4490135" y="3511781"/>
              <a:ext cx="374252" cy="2001048"/>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endParaRPr sz="1867" dirty="0"/>
            </a:p>
          </p:txBody>
        </p:sp>
        <p:sp>
          <p:nvSpPr>
            <p:cNvPr id="148" name="Google Shape;396;p3">
              <a:extLst>
                <a:ext uri="{FF2B5EF4-FFF2-40B4-BE49-F238E27FC236}">
                  <a16:creationId xmlns:a16="http://schemas.microsoft.com/office/drawing/2014/main" id="{DFF81979-9599-4CCA-BCA9-6D29E60FAE3B}"/>
                </a:ext>
              </a:extLst>
            </p:cNvPr>
            <p:cNvSpPr/>
            <p:nvPr/>
          </p:nvSpPr>
          <p:spPr>
            <a:xfrm rot="4237785">
              <a:off x="4550542" y="3676075"/>
              <a:ext cx="374252" cy="2001048"/>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p>
          </p:txBody>
        </p:sp>
        <p:sp>
          <p:nvSpPr>
            <p:cNvPr id="149" name="Google Shape;396;p3">
              <a:extLst>
                <a:ext uri="{FF2B5EF4-FFF2-40B4-BE49-F238E27FC236}">
                  <a16:creationId xmlns:a16="http://schemas.microsoft.com/office/drawing/2014/main" id="{895198CC-D049-431B-88AF-6CC306FEB35B}"/>
                </a:ext>
              </a:extLst>
            </p:cNvPr>
            <p:cNvSpPr/>
            <p:nvPr/>
          </p:nvSpPr>
          <p:spPr>
            <a:xfrm rot="4126845">
              <a:off x="4424193" y="3365301"/>
              <a:ext cx="374252" cy="2001048"/>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grpSp>
      <p:grpSp>
        <p:nvGrpSpPr>
          <p:cNvPr id="101" name="Google Shape;4643;p81">
            <a:extLst>
              <a:ext uri="{FF2B5EF4-FFF2-40B4-BE49-F238E27FC236}">
                <a16:creationId xmlns:a16="http://schemas.microsoft.com/office/drawing/2014/main" id="{7E79A1DC-903D-4C0C-B374-B295EB14A9E1}"/>
              </a:ext>
            </a:extLst>
          </p:cNvPr>
          <p:cNvGrpSpPr/>
          <p:nvPr/>
        </p:nvGrpSpPr>
        <p:grpSpPr>
          <a:xfrm rot="5400000">
            <a:off x="3855651" y="-2459721"/>
            <a:ext cx="134384" cy="6946604"/>
            <a:chOff x="1961800" y="3022425"/>
            <a:chExt cx="60750" cy="316725"/>
          </a:xfrm>
        </p:grpSpPr>
        <p:sp>
          <p:nvSpPr>
            <p:cNvPr id="102" name="Google Shape;4644;p81">
              <a:extLst>
                <a:ext uri="{FF2B5EF4-FFF2-40B4-BE49-F238E27FC236}">
                  <a16:creationId xmlns:a16="http://schemas.microsoft.com/office/drawing/2014/main" id="{7EBDC4F0-047E-49BD-8F14-6BB19268C1F0}"/>
                </a:ext>
              </a:extLst>
            </p:cNvPr>
            <p:cNvSpPr/>
            <p:nvPr/>
          </p:nvSpPr>
          <p:spPr>
            <a:xfrm>
              <a:off x="1961800" y="3022425"/>
              <a:ext cx="60750" cy="316725"/>
            </a:xfrm>
            <a:custGeom>
              <a:avLst/>
              <a:gdLst/>
              <a:ahLst/>
              <a:cxnLst/>
              <a:rect l="l" t="t" r="r" b="b"/>
              <a:pathLst>
                <a:path w="2430" h="12669" extrusionOk="0">
                  <a:moveTo>
                    <a:pt x="1391" y="0"/>
                  </a:moveTo>
                  <a:cubicBezTo>
                    <a:pt x="694" y="0"/>
                    <a:pt x="316" y="2966"/>
                    <a:pt x="316" y="4147"/>
                  </a:cubicBezTo>
                  <a:cubicBezTo>
                    <a:pt x="316" y="4885"/>
                    <a:pt x="310" y="5623"/>
                    <a:pt x="297" y="6354"/>
                  </a:cubicBezTo>
                  <a:cubicBezTo>
                    <a:pt x="278" y="7092"/>
                    <a:pt x="278" y="7849"/>
                    <a:pt x="285" y="8593"/>
                  </a:cubicBezTo>
                  <a:cubicBezTo>
                    <a:pt x="285" y="8776"/>
                    <a:pt x="297" y="8965"/>
                    <a:pt x="316" y="9148"/>
                  </a:cubicBezTo>
                  <a:cubicBezTo>
                    <a:pt x="392" y="10025"/>
                    <a:pt x="1" y="11740"/>
                    <a:pt x="789" y="12409"/>
                  </a:cubicBezTo>
                  <a:cubicBezTo>
                    <a:pt x="1000" y="12589"/>
                    <a:pt x="1179" y="12669"/>
                    <a:pt x="1330" y="12669"/>
                  </a:cubicBezTo>
                  <a:cubicBezTo>
                    <a:pt x="2293" y="12669"/>
                    <a:pt x="2170" y="9477"/>
                    <a:pt x="2170" y="8606"/>
                  </a:cubicBezTo>
                  <a:cubicBezTo>
                    <a:pt x="2233" y="7811"/>
                    <a:pt x="2208" y="7010"/>
                    <a:pt x="2196" y="6209"/>
                  </a:cubicBezTo>
                  <a:cubicBezTo>
                    <a:pt x="2177" y="5080"/>
                    <a:pt x="2429" y="1321"/>
                    <a:pt x="1824" y="356"/>
                  </a:cubicBezTo>
                  <a:cubicBezTo>
                    <a:pt x="1668" y="108"/>
                    <a:pt x="1524" y="0"/>
                    <a:pt x="1391"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03" name="Google Shape;4645;p81">
              <a:extLst>
                <a:ext uri="{FF2B5EF4-FFF2-40B4-BE49-F238E27FC236}">
                  <a16:creationId xmlns:a16="http://schemas.microsoft.com/office/drawing/2014/main" id="{A69A4CAE-A98A-4869-AD7A-CA4349778B26}"/>
                </a:ext>
              </a:extLst>
            </p:cNvPr>
            <p:cNvSpPr/>
            <p:nvPr/>
          </p:nvSpPr>
          <p:spPr>
            <a:xfrm>
              <a:off x="1993175" y="3070425"/>
              <a:ext cx="9025" cy="7700"/>
            </a:xfrm>
            <a:custGeom>
              <a:avLst/>
              <a:gdLst/>
              <a:ahLst/>
              <a:cxnLst/>
              <a:rect l="l" t="t" r="r" b="b"/>
              <a:pathLst>
                <a:path w="361" h="308" extrusionOk="0">
                  <a:moveTo>
                    <a:pt x="179" y="0"/>
                  </a:moveTo>
                  <a:cubicBezTo>
                    <a:pt x="152" y="0"/>
                    <a:pt x="123" y="21"/>
                    <a:pt x="108" y="45"/>
                  </a:cubicBezTo>
                  <a:cubicBezTo>
                    <a:pt x="89" y="76"/>
                    <a:pt x="70" y="101"/>
                    <a:pt x="51" y="133"/>
                  </a:cubicBezTo>
                  <a:cubicBezTo>
                    <a:pt x="0" y="210"/>
                    <a:pt x="11" y="308"/>
                    <a:pt x="89" y="308"/>
                  </a:cubicBezTo>
                  <a:cubicBezTo>
                    <a:pt x="106" y="308"/>
                    <a:pt x="128" y="302"/>
                    <a:pt x="152" y="291"/>
                  </a:cubicBezTo>
                  <a:cubicBezTo>
                    <a:pt x="228" y="253"/>
                    <a:pt x="360" y="101"/>
                    <a:pt x="247" y="32"/>
                  </a:cubicBezTo>
                  <a:lnTo>
                    <a:pt x="203" y="7"/>
                  </a:lnTo>
                  <a:cubicBezTo>
                    <a:pt x="195" y="2"/>
                    <a:pt x="187" y="0"/>
                    <a:pt x="179"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0" name="Google Shape;4646;p81">
              <a:extLst>
                <a:ext uri="{FF2B5EF4-FFF2-40B4-BE49-F238E27FC236}">
                  <a16:creationId xmlns:a16="http://schemas.microsoft.com/office/drawing/2014/main" id="{B88736A6-5C50-4CF6-BEEB-8D3ACCDAEA7F}"/>
                </a:ext>
              </a:extLst>
            </p:cNvPr>
            <p:cNvSpPr/>
            <p:nvPr/>
          </p:nvSpPr>
          <p:spPr>
            <a:xfrm>
              <a:off x="2001225" y="3055100"/>
              <a:ext cx="7475" cy="5150"/>
            </a:xfrm>
            <a:custGeom>
              <a:avLst/>
              <a:gdLst/>
              <a:ahLst/>
              <a:cxnLst/>
              <a:rect l="l" t="t" r="r" b="b"/>
              <a:pathLst>
                <a:path w="299" h="206" extrusionOk="0">
                  <a:moveTo>
                    <a:pt x="187" y="1"/>
                  </a:moveTo>
                  <a:cubicBezTo>
                    <a:pt x="182" y="1"/>
                    <a:pt x="177" y="1"/>
                    <a:pt x="171" y="2"/>
                  </a:cubicBezTo>
                  <a:cubicBezTo>
                    <a:pt x="101" y="8"/>
                    <a:pt x="45" y="46"/>
                    <a:pt x="19" y="109"/>
                  </a:cubicBezTo>
                  <a:cubicBezTo>
                    <a:pt x="7" y="128"/>
                    <a:pt x="1" y="166"/>
                    <a:pt x="19" y="185"/>
                  </a:cubicBezTo>
                  <a:lnTo>
                    <a:pt x="26" y="191"/>
                  </a:lnTo>
                  <a:cubicBezTo>
                    <a:pt x="35" y="200"/>
                    <a:pt x="48" y="205"/>
                    <a:pt x="61" y="205"/>
                  </a:cubicBezTo>
                  <a:cubicBezTo>
                    <a:pt x="75" y="205"/>
                    <a:pt x="89" y="200"/>
                    <a:pt x="101" y="191"/>
                  </a:cubicBezTo>
                  <a:cubicBezTo>
                    <a:pt x="103" y="191"/>
                    <a:pt x="104" y="191"/>
                    <a:pt x="106" y="191"/>
                  </a:cubicBezTo>
                  <a:cubicBezTo>
                    <a:pt x="201" y="191"/>
                    <a:pt x="299" y="1"/>
                    <a:pt x="187"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1" name="Google Shape;4647;p81">
              <a:extLst>
                <a:ext uri="{FF2B5EF4-FFF2-40B4-BE49-F238E27FC236}">
                  <a16:creationId xmlns:a16="http://schemas.microsoft.com/office/drawing/2014/main" id="{A05B185F-70A0-43BD-B23D-813BC75F73A7}"/>
                </a:ext>
              </a:extLst>
            </p:cNvPr>
            <p:cNvSpPr/>
            <p:nvPr/>
          </p:nvSpPr>
          <p:spPr>
            <a:xfrm>
              <a:off x="1986250" y="3061850"/>
              <a:ext cx="8075" cy="6425"/>
            </a:xfrm>
            <a:custGeom>
              <a:avLst/>
              <a:gdLst/>
              <a:ahLst/>
              <a:cxnLst/>
              <a:rect l="l" t="t" r="r" b="b"/>
              <a:pathLst>
                <a:path w="323" h="257" extrusionOk="0">
                  <a:moveTo>
                    <a:pt x="204" y="0"/>
                  </a:moveTo>
                  <a:cubicBezTo>
                    <a:pt x="161" y="0"/>
                    <a:pt x="104" y="60"/>
                    <a:pt x="89" y="85"/>
                  </a:cubicBezTo>
                  <a:lnTo>
                    <a:pt x="101" y="79"/>
                  </a:lnTo>
                  <a:lnTo>
                    <a:pt x="101" y="79"/>
                  </a:lnTo>
                  <a:cubicBezTo>
                    <a:pt x="63" y="123"/>
                    <a:pt x="0" y="255"/>
                    <a:pt x="108" y="255"/>
                  </a:cubicBezTo>
                  <a:cubicBezTo>
                    <a:pt x="112" y="256"/>
                    <a:pt x="117" y="256"/>
                    <a:pt x="121" y="256"/>
                  </a:cubicBezTo>
                  <a:cubicBezTo>
                    <a:pt x="161" y="256"/>
                    <a:pt x="199" y="232"/>
                    <a:pt x="221" y="198"/>
                  </a:cubicBezTo>
                  <a:cubicBezTo>
                    <a:pt x="272" y="154"/>
                    <a:pt x="322" y="34"/>
                    <a:pt x="221" y="22"/>
                  </a:cubicBezTo>
                  <a:lnTo>
                    <a:pt x="234" y="16"/>
                  </a:lnTo>
                  <a:cubicBezTo>
                    <a:pt x="226" y="5"/>
                    <a:pt x="215" y="0"/>
                    <a:pt x="20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2" name="Google Shape;4648;p81">
              <a:extLst>
                <a:ext uri="{FF2B5EF4-FFF2-40B4-BE49-F238E27FC236}">
                  <a16:creationId xmlns:a16="http://schemas.microsoft.com/office/drawing/2014/main" id="{81DBA4D0-1E33-4FB6-831D-3D5C93488A89}"/>
                </a:ext>
              </a:extLst>
            </p:cNvPr>
            <p:cNvSpPr/>
            <p:nvPr/>
          </p:nvSpPr>
          <p:spPr>
            <a:xfrm>
              <a:off x="1985925" y="3300150"/>
              <a:ext cx="11375" cy="6650"/>
            </a:xfrm>
            <a:custGeom>
              <a:avLst/>
              <a:gdLst/>
              <a:ahLst/>
              <a:cxnLst/>
              <a:rect l="l" t="t" r="r" b="b"/>
              <a:pathLst>
                <a:path w="455" h="266" extrusionOk="0">
                  <a:moveTo>
                    <a:pt x="291" y="1"/>
                  </a:moveTo>
                  <a:cubicBezTo>
                    <a:pt x="171" y="1"/>
                    <a:pt x="1" y="266"/>
                    <a:pt x="165" y="266"/>
                  </a:cubicBezTo>
                  <a:cubicBezTo>
                    <a:pt x="285" y="266"/>
                    <a:pt x="455" y="1"/>
                    <a:pt x="291"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3" name="Google Shape;4649;p81">
              <a:extLst>
                <a:ext uri="{FF2B5EF4-FFF2-40B4-BE49-F238E27FC236}">
                  <a16:creationId xmlns:a16="http://schemas.microsoft.com/office/drawing/2014/main" id="{BAA0AC51-0B9F-487B-8236-ADC422F6F42B}"/>
                </a:ext>
              </a:extLst>
            </p:cNvPr>
            <p:cNvSpPr/>
            <p:nvPr/>
          </p:nvSpPr>
          <p:spPr>
            <a:xfrm>
              <a:off x="1996975" y="3280750"/>
              <a:ext cx="5225" cy="3025"/>
            </a:xfrm>
            <a:custGeom>
              <a:avLst/>
              <a:gdLst/>
              <a:ahLst/>
              <a:cxnLst/>
              <a:rect l="l" t="t" r="r" b="b"/>
              <a:pathLst>
                <a:path w="209" h="121" extrusionOk="0">
                  <a:moveTo>
                    <a:pt x="133" y="1"/>
                  </a:moveTo>
                  <a:cubicBezTo>
                    <a:pt x="82" y="1"/>
                    <a:pt x="0" y="121"/>
                    <a:pt x="76" y="121"/>
                  </a:cubicBezTo>
                  <a:cubicBezTo>
                    <a:pt x="126" y="121"/>
                    <a:pt x="208" y="1"/>
                    <a:pt x="133"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4" name="Google Shape;4650;p81">
              <a:extLst>
                <a:ext uri="{FF2B5EF4-FFF2-40B4-BE49-F238E27FC236}">
                  <a16:creationId xmlns:a16="http://schemas.microsoft.com/office/drawing/2014/main" id="{1CE900A3-22E9-49CB-A94F-F665FE125B0F}"/>
                </a:ext>
              </a:extLst>
            </p:cNvPr>
            <p:cNvSpPr/>
            <p:nvPr/>
          </p:nvSpPr>
          <p:spPr>
            <a:xfrm>
              <a:off x="1988300" y="3186150"/>
              <a:ext cx="6950" cy="4425"/>
            </a:xfrm>
            <a:custGeom>
              <a:avLst/>
              <a:gdLst/>
              <a:ahLst/>
              <a:cxnLst/>
              <a:rect l="l" t="t" r="r" b="b"/>
              <a:pathLst>
                <a:path w="278" h="177" extrusionOk="0">
                  <a:moveTo>
                    <a:pt x="174" y="0"/>
                  </a:moveTo>
                  <a:cubicBezTo>
                    <a:pt x="143" y="0"/>
                    <a:pt x="107" y="23"/>
                    <a:pt x="89" y="45"/>
                  </a:cubicBezTo>
                  <a:lnTo>
                    <a:pt x="82" y="45"/>
                  </a:lnTo>
                  <a:cubicBezTo>
                    <a:pt x="63" y="51"/>
                    <a:pt x="0" y="108"/>
                    <a:pt x="38" y="133"/>
                  </a:cubicBezTo>
                  <a:lnTo>
                    <a:pt x="57" y="165"/>
                  </a:lnTo>
                  <a:cubicBezTo>
                    <a:pt x="66" y="173"/>
                    <a:pt x="78" y="177"/>
                    <a:pt x="91" y="177"/>
                  </a:cubicBezTo>
                  <a:cubicBezTo>
                    <a:pt x="108" y="177"/>
                    <a:pt x="125" y="172"/>
                    <a:pt x="139" y="165"/>
                  </a:cubicBezTo>
                  <a:cubicBezTo>
                    <a:pt x="183" y="140"/>
                    <a:pt x="278" y="76"/>
                    <a:pt x="209" y="13"/>
                  </a:cubicBezTo>
                  <a:cubicBezTo>
                    <a:pt x="199" y="4"/>
                    <a:pt x="187" y="0"/>
                    <a:pt x="174"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5" name="Google Shape;4651;p81">
              <a:extLst>
                <a:ext uri="{FF2B5EF4-FFF2-40B4-BE49-F238E27FC236}">
                  <a16:creationId xmlns:a16="http://schemas.microsoft.com/office/drawing/2014/main" id="{1B29530F-2A26-41FA-90D2-56CB10110A50}"/>
                </a:ext>
              </a:extLst>
            </p:cNvPr>
            <p:cNvSpPr/>
            <p:nvPr/>
          </p:nvSpPr>
          <p:spPr>
            <a:xfrm>
              <a:off x="1994500" y="3172575"/>
              <a:ext cx="9125" cy="5275"/>
            </a:xfrm>
            <a:custGeom>
              <a:avLst/>
              <a:gdLst/>
              <a:ahLst/>
              <a:cxnLst/>
              <a:rect l="l" t="t" r="r" b="b"/>
              <a:pathLst>
                <a:path w="365" h="211" extrusionOk="0">
                  <a:moveTo>
                    <a:pt x="198" y="1"/>
                  </a:moveTo>
                  <a:cubicBezTo>
                    <a:pt x="97" y="1"/>
                    <a:pt x="0" y="210"/>
                    <a:pt x="97" y="210"/>
                  </a:cubicBezTo>
                  <a:cubicBezTo>
                    <a:pt x="100" y="210"/>
                    <a:pt x="103" y="210"/>
                    <a:pt x="106" y="210"/>
                  </a:cubicBezTo>
                  <a:cubicBezTo>
                    <a:pt x="131" y="210"/>
                    <a:pt x="156" y="203"/>
                    <a:pt x="181" y="197"/>
                  </a:cubicBezTo>
                  <a:cubicBezTo>
                    <a:pt x="225" y="178"/>
                    <a:pt x="364" y="46"/>
                    <a:pt x="270" y="14"/>
                  </a:cubicBezTo>
                  <a:cubicBezTo>
                    <a:pt x="251" y="8"/>
                    <a:pt x="225" y="1"/>
                    <a:pt x="206" y="1"/>
                  </a:cubicBezTo>
                  <a:cubicBezTo>
                    <a:pt x="204" y="1"/>
                    <a:pt x="201" y="1"/>
                    <a:pt x="198"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6" name="Google Shape;4652;p81">
              <a:extLst>
                <a:ext uri="{FF2B5EF4-FFF2-40B4-BE49-F238E27FC236}">
                  <a16:creationId xmlns:a16="http://schemas.microsoft.com/office/drawing/2014/main" id="{3027B0D2-D520-4E91-978D-1C147ED844BD}"/>
                </a:ext>
              </a:extLst>
            </p:cNvPr>
            <p:cNvSpPr/>
            <p:nvPr/>
          </p:nvSpPr>
          <p:spPr>
            <a:xfrm>
              <a:off x="1987825" y="3137425"/>
              <a:ext cx="12325" cy="7300"/>
            </a:xfrm>
            <a:custGeom>
              <a:avLst/>
              <a:gdLst/>
              <a:ahLst/>
              <a:cxnLst/>
              <a:rect l="l" t="t" r="r" b="b"/>
              <a:pathLst>
                <a:path w="493" h="292" extrusionOk="0">
                  <a:moveTo>
                    <a:pt x="316" y="1"/>
                  </a:moveTo>
                  <a:cubicBezTo>
                    <a:pt x="183" y="1"/>
                    <a:pt x="0" y="291"/>
                    <a:pt x="177" y="291"/>
                  </a:cubicBezTo>
                  <a:cubicBezTo>
                    <a:pt x="310" y="291"/>
                    <a:pt x="492" y="1"/>
                    <a:pt x="316"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7" name="Google Shape;4653;p81">
              <a:extLst>
                <a:ext uri="{FF2B5EF4-FFF2-40B4-BE49-F238E27FC236}">
                  <a16:creationId xmlns:a16="http://schemas.microsoft.com/office/drawing/2014/main" id="{1B039C4F-9C76-4EC9-B51B-A14A39AFF8C4}"/>
                </a:ext>
              </a:extLst>
            </p:cNvPr>
            <p:cNvSpPr/>
            <p:nvPr/>
          </p:nvSpPr>
          <p:spPr>
            <a:xfrm>
              <a:off x="1984975" y="3122900"/>
              <a:ext cx="5925" cy="6300"/>
            </a:xfrm>
            <a:custGeom>
              <a:avLst/>
              <a:gdLst/>
              <a:ahLst/>
              <a:cxnLst/>
              <a:rect l="l" t="t" r="r" b="b"/>
              <a:pathLst>
                <a:path w="237" h="252" extrusionOk="0">
                  <a:moveTo>
                    <a:pt x="155" y="1"/>
                  </a:moveTo>
                  <a:cubicBezTo>
                    <a:pt x="114" y="1"/>
                    <a:pt x="48" y="68"/>
                    <a:pt x="39" y="96"/>
                  </a:cubicBezTo>
                  <a:cubicBezTo>
                    <a:pt x="51" y="84"/>
                    <a:pt x="57" y="78"/>
                    <a:pt x="58" y="78"/>
                  </a:cubicBezTo>
                  <a:lnTo>
                    <a:pt x="58" y="78"/>
                  </a:lnTo>
                  <a:cubicBezTo>
                    <a:pt x="58" y="78"/>
                    <a:pt x="52" y="86"/>
                    <a:pt x="39" y="103"/>
                  </a:cubicBezTo>
                  <a:cubicBezTo>
                    <a:pt x="26" y="128"/>
                    <a:pt x="14" y="153"/>
                    <a:pt x="14" y="178"/>
                  </a:cubicBezTo>
                  <a:cubicBezTo>
                    <a:pt x="1" y="230"/>
                    <a:pt x="24" y="252"/>
                    <a:pt x="59" y="252"/>
                  </a:cubicBezTo>
                  <a:cubicBezTo>
                    <a:pt x="126" y="252"/>
                    <a:pt x="236" y="173"/>
                    <a:pt x="215" y="77"/>
                  </a:cubicBezTo>
                  <a:lnTo>
                    <a:pt x="209" y="58"/>
                  </a:lnTo>
                  <a:cubicBezTo>
                    <a:pt x="203" y="46"/>
                    <a:pt x="196" y="40"/>
                    <a:pt x="184" y="33"/>
                  </a:cubicBezTo>
                  <a:lnTo>
                    <a:pt x="184" y="27"/>
                  </a:lnTo>
                  <a:cubicBezTo>
                    <a:pt x="179" y="8"/>
                    <a:pt x="168" y="1"/>
                    <a:pt x="155" y="1"/>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8" name="Google Shape;4654;p81">
              <a:extLst>
                <a:ext uri="{FF2B5EF4-FFF2-40B4-BE49-F238E27FC236}">
                  <a16:creationId xmlns:a16="http://schemas.microsoft.com/office/drawing/2014/main" id="{5A9474EE-F75E-46CB-8FC9-0A8D3FA0DF37}"/>
                </a:ext>
              </a:extLst>
            </p:cNvPr>
            <p:cNvSpPr/>
            <p:nvPr/>
          </p:nvSpPr>
          <p:spPr>
            <a:xfrm>
              <a:off x="1998225" y="3106850"/>
              <a:ext cx="6175" cy="5250"/>
            </a:xfrm>
            <a:custGeom>
              <a:avLst/>
              <a:gdLst/>
              <a:ahLst/>
              <a:cxnLst/>
              <a:rect l="l" t="t" r="r" b="b"/>
              <a:pathLst>
                <a:path w="247" h="210" extrusionOk="0">
                  <a:moveTo>
                    <a:pt x="196" y="0"/>
                  </a:moveTo>
                  <a:cubicBezTo>
                    <a:pt x="165" y="0"/>
                    <a:pt x="133" y="7"/>
                    <a:pt x="108" y="26"/>
                  </a:cubicBezTo>
                  <a:cubicBezTo>
                    <a:pt x="76" y="32"/>
                    <a:pt x="1" y="120"/>
                    <a:pt x="45" y="145"/>
                  </a:cubicBezTo>
                  <a:cubicBezTo>
                    <a:pt x="57" y="158"/>
                    <a:pt x="70" y="164"/>
                    <a:pt x="76" y="177"/>
                  </a:cubicBezTo>
                  <a:cubicBezTo>
                    <a:pt x="83" y="200"/>
                    <a:pt x="96" y="209"/>
                    <a:pt x="112" y="209"/>
                  </a:cubicBezTo>
                  <a:cubicBezTo>
                    <a:pt x="163" y="209"/>
                    <a:pt x="247" y="119"/>
                    <a:pt x="247" y="76"/>
                  </a:cubicBezTo>
                  <a:cubicBezTo>
                    <a:pt x="247" y="57"/>
                    <a:pt x="247" y="45"/>
                    <a:pt x="240" y="32"/>
                  </a:cubicBezTo>
                  <a:cubicBezTo>
                    <a:pt x="234" y="13"/>
                    <a:pt x="215" y="0"/>
                    <a:pt x="196"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sp>
          <p:nvSpPr>
            <p:cNvPr id="159" name="Google Shape;4655;p81">
              <a:extLst>
                <a:ext uri="{FF2B5EF4-FFF2-40B4-BE49-F238E27FC236}">
                  <a16:creationId xmlns:a16="http://schemas.microsoft.com/office/drawing/2014/main" id="{D3FC0AA1-76DC-4A36-9514-710A65927455}"/>
                </a:ext>
              </a:extLst>
            </p:cNvPr>
            <p:cNvSpPr/>
            <p:nvPr/>
          </p:nvSpPr>
          <p:spPr>
            <a:xfrm>
              <a:off x="1993650" y="3124625"/>
              <a:ext cx="10500" cy="5925"/>
            </a:xfrm>
            <a:custGeom>
              <a:avLst/>
              <a:gdLst/>
              <a:ahLst/>
              <a:cxnLst/>
              <a:rect l="l" t="t" r="r" b="b"/>
              <a:pathLst>
                <a:path w="420" h="237" extrusionOk="0">
                  <a:moveTo>
                    <a:pt x="281" y="0"/>
                  </a:moveTo>
                  <a:cubicBezTo>
                    <a:pt x="274" y="0"/>
                    <a:pt x="267" y="1"/>
                    <a:pt x="259" y="2"/>
                  </a:cubicBezTo>
                  <a:cubicBezTo>
                    <a:pt x="240" y="2"/>
                    <a:pt x="228" y="8"/>
                    <a:pt x="215" y="15"/>
                  </a:cubicBezTo>
                  <a:cubicBezTo>
                    <a:pt x="159" y="27"/>
                    <a:pt x="1" y="179"/>
                    <a:pt x="114" y="217"/>
                  </a:cubicBezTo>
                  <a:cubicBezTo>
                    <a:pt x="133" y="223"/>
                    <a:pt x="152" y="229"/>
                    <a:pt x="177" y="235"/>
                  </a:cubicBezTo>
                  <a:cubicBezTo>
                    <a:pt x="182" y="236"/>
                    <a:pt x="186" y="236"/>
                    <a:pt x="190" y="236"/>
                  </a:cubicBezTo>
                  <a:cubicBezTo>
                    <a:pt x="306" y="236"/>
                    <a:pt x="420" y="0"/>
                    <a:pt x="281" y="0"/>
                  </a:cubicBezTo>
                  <a:close/>
                </a:path>
              </a:pathLst>
            </a:custGeom>
            <a:solidFill>
              <a:schemeClr val="lt1"/>
            </a:solidFill>
            <a:ln>
              <a:noFill/>
            </a:ln>
          </p:spPr>
          <p:txBody>
            <a:bodyPr spcFirstLastPara="1" wrap="square" lIns="121900" tIns="121900" rIns="121900" bIns="121900" anchor="ctr" anchorCtr="0">
              <a:noAutofit/>
            </a:bodyPr>
            <a:lstStyle/>
            <a:p>
              <a:endParaRPr sz="1867">
                <a:solidFill>
                  <a:srgbClr val="376756"/>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98"/>
                                        </p:tgtEl>
                                        <p:attrNameLst>
                                          <p:attrName>style.visibility</p:attrName>
                                        </p:attrNameLst>
                                      </p:cBhvr>
                                      <p:to>
                                        <p:strVal val="visible"/>
                                      </p:to>
                                    </p:set>
                                    <p:animEffect transition="in" filter="fade">
                                      <p:cBhvr>
                                        <p:cTn id="12" dur="500"/>
                                        <p:tgtEl>
                                          <p:spTgt spid="35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02"/>
                                        </p:tgtEl>
                                        <p:attrNameLst>
                                          <p:attrName>style.visibility</p:attrName>
                                        </p:attrNameLst>
                                      </p:cBhvr>
                                      <p:to>
                                        <p:strVal val="visible"/>
                                      </p:to>
                                    </p:set>
                                    <p:animEffect transition="in" filter="fade">
                                      <p:cBhvr>
                                        <p:cTn id="28" dur="500"/>
                                        <p:tgtEl>
                                          <p:spTgt spid="36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00"/>
                                        </p:tgtEl>
                                        <p:attrNameLst>
                                          <p:attrName>style.visibility</p:attrName>
                                        </p:attrNameLst>
                                      </p:cBhvr>
                                      <p:to>
                                        <p:strVal val="visible"/>
                                      </p:to>
                                    </p:set>
                                    <p:animEffect transition="in" filter="fade">
                                      <p:cBhvr>
                                        <p:cTn id="36" dur="500"/>
                                        <p:tgtEl>
                                          <p:spTgt spid="360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8" grpId="0"/>
      <p:bldP spid="3600" grpId="0"/>
      <p:bldP spid="3602" grpId="0"/>
      <p:bldP spid="3" grpId="0"/>
      <p:bldP spid="67" grpId="0" animBg="1"/>
      <p:bldP spid="75" grpId="0"/>
      <p:bldP spid="76" grpId="0"/>
      <p:bldP spid="77"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2"/>
          <p:cNvSpPr txBox="1"/>
          <p:nvPr/>
        </p:nvSpPr>
        <p:spPr>
          <a:xfrm>
            <a:off x="3333232" y="1700299"/>
            <a:ext cx="1513781" cy="90794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endParaRPr sz="5300" b="1">
              <a:solidFill>
                <a:srgbClr val="132E4C"/>
              </a:solidFill>
              <a:latin typeface="Microsoft JhengHei"/>
              <a:ea typeface="Microsoft JhengHei"/>
              <a:cs typeface="Microsoft JhengHei"/>
              <a:sym typeface="Microsoft JhengHei"/>
            </a:endParaRPr>
          </a:p>
        </p:txBody>
      </p:sp>
      <p:cxnSp>
        <p:nvCxnSpPr>
          <p:cNvPr id="1797" name="Google Shape;1797;p2"/>
          <p:cNvCxnSpPr/>
          <p:nvPr/>
        </p:nvCxnSpPr>
        <p:spPr>
          <a:xfrm flipV="1">
            <a:off x="2672264" y="2154269"/>
            <a:ext cx="6841191" cy="32858"/>
          </a:xfrm>
          <a:prstGeom prst="straightConnector1">
            <a:avLst/>
          </a:prstGeom>
          <a:noFill/>
          <a:ln w="38100" cap="flat" cmpd="sng">
            <a:solidFill>
              <a:schemeClr val="accent2"/>
            </a:solidFill>
            <a:prstDash val="solid"/>
            <a:miter lim="8000"/>
            <a:headEnd type="none" w="sm" len="sm"/>
            <a:tailEnd type="none" w="sm" len="sm"/>
          </a:ln>
        </p:spPr>
      </p:cxnSp>
      <p:cxnSp>
        <p:nvCxnSpPr>
          <p:cNvPr id="1798" name="Google Shape;1798;p2"/>
          <p:cNvCxnSpPr/>
          <p:nvPr/>
        </p:nvCxnSpPr>
        <p:spPr>
          <a:xfrm flipV="1">
            <a:off x="2795295" y="4243912"/>
            <a:ext cx="6561141" cy="52411"/>
          </a:xfrm>
          <a:prstGeom prst="straightConnector1">
            <a:avLst/>
          </a:prstGeom>
          <a:noFill/>
          <a:ln w="38100" cap="flat" cmpd="sng">
            <a:solidFill>
              <a:schemeClr val="accent2"/>
            </a:solidFill>
            <a:prstDash val="solid"/>
            <a:miter lim="8000"/>
            <a:headEnd type="none" w="sm" len="sm"/>
            <a:tailEnd type="none" w="sm" len="sm"/>
          </a:ln>
        </p:spPr>
      </p:cxnSp>
      <p:sp>
        <p:nvSpPr>
          <p:cNvPr id="6" name="標題 1"/>
          <p:cNvSpPr txBox="1">
            <a:spLocks noGrp="1"/>
          </p:cNvSpPr>
          <p:nvPr>
            <p:ph type="title"/>
          </p:nvPr>
        </p:nvSpPr>
        <p:spPr>
          <a:xfrm>
            <a:off x="4120712" y="2269394"/>
            <a:ext cx="3910305" cy="2026929"/>
          </a:xfrm>
          <a:prstGeom prst="rect">
            <a:avLst/>
          </a:prstGeom>
        </p:spPr>
        <p:txBody>
          <a:bodyPr>
            <a:noAutofit/>
          </a:bodyPr>
          <a:lstStyle/>
          <a:p>
            <a:pPr algn="l" defTabSz="457200">
              <a:lnSpc>
                <a:spcPct val="170000"/>
              </a:lnSpc>
              <a:defRPr sz="2400" spc="72">
                <a:solidFill>
                  <a:srgbClr val="F4F7F8"/>
                </a:solidFill>
                <a:latin typeface="+mj-lt"/>
                <a:ea typeface="+mj-ea"/>
                <a:cs typeface="+mj-cs"/>
                <a:sym typeface="Helvetica"/>
              </a:defRPr>
            </a:pPr>
            <a:r>
              <a:rPr lang="en-US" altLang="zh-TW" sz="5400" b="1" dirty="0">
                <a:solidFill>
                  <a:schemeClr val="bg2"/>
                </a:solidFill>
                <a:latin typeface="Microsoft JhengHei" charset="-120"/>
                <a:ea typeface="Microsoft JhengHei" charset="-120"/>
                <a:cs typeface="Microsoft JhengHei" charset="-120"/>
              </a:rPr>
              <a:t>2. </a:t>
            </a:r>
            <a:r>
              <a:rPr lang="zh-TW" altLang="en-US" sz="5400" b="1" dirty="0">
                <a:solidFill>
                  <a:schemeClr val="bg2"/>
                </a:solidFill>
                <a:latin typeface="Microsoft JhengHei" charset="-120"/>
                <a:ea typeface="Microsoft JhengHei" charset="-120"/>
                <a:cs typeface="Microsoft JhengHei" charset="-120"/>
              </a:rPr>
              <a:t>核心素養</a:t>
            </a:r>
            <a:endParaRPr sz="5400" b="1" dirty="0">
              <a:solidFill>
                <a:schemeClr val="bg2"/>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89061270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904153" y="0"/>
            <a:ext cx="10179483" cy="6858000"/>
          </a:xfrm>
          <a:prstGeom prst="rect">
            <a:avLst/>
          </a:prstGeom>
          <a:ln>
            <a:noFill/>
          </a:ln>
          <a:effectLst>
            <a:softEdge rad="112500"/>
          </a:effectLst>
        </p:spPr>
      </p:pic>
    </p:spTree>
    <p:extLst>
      <p:ext uri="{BB962C8B-B14F-4D97-AF65-F5344CB8AC3E}">
        <p14:creationId xmlns:p14="http://schemas.microsoft.com/office/powerpoint/2010/main" val="7585945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965055" y="120073"/>
            <a:ext cx="10349490" cy="6668654"/>
          </a:xfrm>
          <a:prstGeom prst="rect">
            <a:avLst/>
          </a:prstGeom>
          <a:ln>
            <a:noFill/>
          </a:ln>
          <a:effectLst>
            <a:softEdge rad="112500"/>
          </a:effectLst>
        </p:spPr>
      </p:pic>
    </p:spTree>
    <p:extLst>
      <p:ext uri="{BB962C8B-B14F-4D97-AF65-F5344CB8AC3E}">
        <p14:creationId xmlns:p14="http://schemas.microsoft.com/office/powerpoint/2010/main" val="8349746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Museum Company Profile XL by Slidesgo">
  <a:themeElements>
    <a:clrScheme name="Simple Light">
      <a:dk1>
        <a:srgbClr val="2A2A2A"/>
      </a:dk1>
      <a:lt1>
        <a:srgbClr val="FFFBE9"/>
      </a:lt1>
      <a:dk2>
        <a:srgbClr val="000000"/>
      </a:dk2>
      <a:lt2>
        <a:srgbClr val="FFFFFF"/>
      </a:lt2>
      <a:accent1>
        <a:srgbClr val="FF8E7B"/>
      </a:accent1>
      <a:accent2>
        <a:srgbClr val="FFCB78"/>
      </a:accent2>
      <a:accent3>
        <a:srgbClr val="99DDC6"/>
      </a:accent3>
      <a:accent4>
        <a:srgbClr val="498972"/>
      </a:accent4>
      <a:accent5>
        <a:srgbClr val="FF8E7B"/>
      </a:accent5>
      <a:accent6>
        <a:srgbClr val="99DDC6"/>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TotalTime>
  <Words>5644</Words>
  <Application>Microsoft Office PowerPoint</Application>
  <PresentationFormat>寬螢幕</PresentationFormat>
  <Paragraphs>374</Paragraphs>
  <Slides>38</Slides>
  <Notes>19</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38</vt:i4>
      </vt:variant>
    </vt:vector>
  </HeadingPairs>
  <TitlesOfParts>
    <vt:vector size="58" baseType="lpstr">
      <vt:lpstr>Hammersmith One</vt:lpstr>
      <vt:lpstr>Algerian</vt:lpstr>
      <vt:lpstr>Calibri</vt:lpstr>
      <vt:lpstr>微軟正黑體</vt:lpstr>
      <vt:lpstr>jf open 粉圓 1.1</vt:lpstr>
      <vt:lpstr>Oxygen</vt:lpstr>
      <vt:lpstr>PMingLiU</vt:lpstr>
      <vt:lpstr>Fira Sans Condensed Medium</vt:lpstr>
      <vt:lpstr>Twentieth Century</vt:lpstr>
      <vt:lpstr>Arbutus Slab</vt:lpstr>
      <vt:lpstr>PMingLiU</vt:lpstr>
      <vt:lpstr>Times New Roman</vt:lpstr>
      <vt:lpstr>標楷體</vt:lpstr>
      <vt:lpstr>Heiti SC Medium</vt:lpstr>
      <vt:lpstr>微軟正黑體</vt:lpstr>
      <vt:lpstr>HanziPen SC</vt:lpstr>
      <vt:lpstr>Lato</vt:lpstr>
      <vt:lpstr>Arial</vt:lpstr>
      <vt:lpstr>PMingLiU</vt:lpstr>
      <vt:lpstr>Museum Company Profile XL by Slidesgo</vt:lpstr>
      <vt:lpstr>PowerPoint 簡報</vt:lpstr>
      <vt:lpstr>1 背景、理念與目標 2 核心素養 3 學習階段與課程架構</vt:lpstr>
      <vt:lpstr>1. 背景、理念與目標</vt:lpstr>
      <vt:lpstr>學校專業藝術教育 學校藝術資優教育</vt:lpstr>
      <vt:lpstr>PowerPoint 簡報</vt:lpstr>
      <vt:lpstr>目標-依據總綱內涵訂定藝才教育方向</vt:lpstr>
      <vt:lpstr>2. 核心素養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藝術才能資源好幫手</vt:lpstr>
      <vt:lpstr>藝才課綱哪裡找</vt:lpstr>
      <vt:lpstr>課程計畫好幫手</vt:lpstr>
      <vt:lpstr>課程計畫模板哪裡找</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chan</dc:creator>
  <cp:lastModifiedBy>asus</cp:lastModifiedBy>
  <cp:revision>132</cp:revision>
  <dcterms:created xsi:type="dcterms:W3CDTF">1601-01-01T00:00:00Z</dcterms:created>
  <dcterms:modified xsi:type="dcterms:W3CDTF">2023-03-28T12:47:16Z</dcterms:modified>
</cp:coreProperties>
</file>