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7" r:id="rId2"/>
    <p:sldMasterId id="2147483720" r:id="rId3"/>
    <p:sldMasterId id="2147483738" r:id="rId4"/>
    <p:sldMasterId id="2147483750" r:id="rId5"/>
    <p:sldMasterId id="2147483769" r:id="rId6"/>
    <p:sldMasterId id="2147483781" r:id="rId7"/>
    <p:sldMasterId id="2147483808" r:id="rId8"/>
    <p:sldMasterId id="2147483822" r:id="rId9"/>
    <p:sldMasterId id="2147483837" r:id="rId10"/>
  </p:sldMasterIdLst>
  <p:notesMasterIdLst>
    <p:notesMasterId r:id="rId54"/>
  </p:notesMasterIdLst>
  <p:sldIdLst>
    <p:sldId id="289" r:id="rId11"/>
    <p:sldId id="805" r:id="rId12"/>
    <p:sldId id="845" r:id="rId13"/>
    <p:sldId id="806" r:id="rId14"/>
    <p:sldId id="850" r:id="rId15"/>
    <p:sldId id="860" r:id="rId16"/>
    <p:sldId id="856" r:id="rId17"/>
    <p:sldId id="851" r:id="rId18"/>
    <p:sldId id="857" r:id="rId19"/>
    <p:sldId id="852" r:id="rId20"/>
    <p:sldId id="1156" r:id="rId21"/>
    <p:sldId id="1157" r:id="rId22"/>
    <p:sldId id="1148" r:id="rId23"/>
    <p:sldId id="1149" r:id="rId24"/>
    <p:sldId id="1150" r:id="rId25"/>
    <p:sldId id="1151" r:id="rId26"/>
    <p:sldId id="1152" r:id="rId27"/>
    <p:sldId id="853" r:id="rId28"/>
    <p:sldId id="1154" r:id="rId29"/>
    <p:sldId id="854" r:id="rId30"/>
    <p:sldId id="1153" r:id="rId31"/>
    <p:sldId id="855" r:id="rId32"/>
    <p:sldId id="1147" r:id="rId33"/>
    <p:sldId id="876" r:id="rId34"/>
    <p:sldId id="877" r:id="rId35"/>
    <p:sldId id="258" r:id="rId36"/>
    <p:sldId id="858" r:id="rId37"/>
    <p:sldId id="861" r:id="rId38"/>
    <p:sldId id="865" r:id="rId39"/>
    <p:sldId id="866" r:id="rId40"/>
    <p:sldId id="868" r:id="rId41"/>
    <p:sldId id="863" r:id="rId42"/>
    <p:sldId id="864" r:id="rId43"/>
    <p:sldId id="869" r:id="rId44"/>
    <p:sldId id="814" r:id="rId45"/>
    <p:sldId id="815" r:id="rId46"/>
    <p:sldId id="816" r:id="rId47"/>
    <p:sldId id="817" r:id="rId48"/>
    <p:sldId id="834" r:id="rId49"/>
    <p:sldId id="835" r:id="rId50"/>
    <p:sldId id="836" r:id="rId51"/>
    <p:sldId id="837" r:id="rId52"/>
    <p:sldId id="849" r:id="rId53"/>
  </p:sldIdLst>
  <p:sldSz cx="12192000" cy="6858000"/>
  <p:notesSz cx="6858000" cy="9144000"/>
  <p:embeddedFontLst>
    <p:embeddedFont>
      <p:font typeface="Impact" panose="020B0806030902050204" pitchFamily="34" charset="0"/>
      <p:regular r:id="rId55"/>
    </p:embeddedFont>
    <p:embeddedFont>
      <p:font typeface="Microsoft YaHei" panose="020B0503020204020204" pitchFamily="34" charset="-122"/>
      <p:regular r:id="rId56"/>
      <p:bold r:id="rId57"/>
    </p:embeddedFont>
    <p:embeddedFont>
      <p:font typeface="微軟正黑體" panose="020B0604030504040204" pitchFamily="34" charset="-120"/>
      <p:regular r:id="rId58"/>
      <p:bold r:id="rId59"/>
    </p:embeddedFont>
    <p:embeddedFont>
      <p:font typeface="Cooper Black" panose="0208090404030B020404" pitchFamily="18" charset="0"/>
      <p:regular r:id="rId60"/>
    </p:embeddedFont>
    <p:embeddedFont>
      <p:font typeface="新細明體" panose="02020500000000000000" pitchFamily="18" charset="-120"/>
      <p:regular r:id="rId61"/>
    </p:embeddedFont>
    <p:embeddedFont>
      <p:font typeface="Corben" panose="02020500000000000000" charset="0"/>
      <p:bold r:id="rId62"/>
    </p:embeddedFont>
    <p:embeddedFont>
      <p:font typeface="DengXian" panose="02020500000000000000" charset="-122"/>
      <p:regular r:id="rId63"/>
      <p:bold r:id="rId64"/>
    </p:embeddedFont>
    <p:embeddedFont>
      <p:font typeface="標楷體" panose="03000509000000000000" pitchFamily="65" charset="-120"/>
      <p:regular r:id="rId65"/>
    </p:embeddedFont>
    <p:embeddedFont>
      <p:font typeface="DengXian" panose="02020500000000000000" charset="-122"/>
      <p:regular r:id="rId63"/>
      <p:bold r:id="rId64"/>
    </p:embeddedFont>
    <p:embeddedFont>
      <p:font typeface="宋体" panose="02010600030101010101" pitchFamily="2" charset="-122"/>
      <p:regular r:id="rId66"/>
    </p:embeddedFont>
    <p:embeddedFont>
      <p:font typeface="Microsoft JhengHei UI" panose="020B0604030504040204" pitchFamily="34" charset="-120"/>
      <p:regular r:id="rId67"/>
      <p:bold r:id="rId68"/>
    </p:embeddedFont>
    <p:embeddedFont>
      <p:font typeface="Microsoft YaHei" panose="020B0503020204020204" pitchFamily="34" charset="-122"/>
      <p:regular r:id="rId56"/>
      <p:bold r:id="rId57"/>
    </p:embeddedFont>
    <p:embeddedFont>
      <p:font typeface="Calibri Light" panose="020F0302020204030204" pitchFamily="34" charset="0"/>
      <p:regular r:id="rId69"/>
      <p: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Wingdings 2" panose="05020102010507070707" pitchFamily="18" charset="2"/>
      <p:regular r:id="rId75"/>
    </p:embeddedFont>
    <p:embeddedFont>
      <p:font typeface="Arial Unicode MS" panose="020B0604020202020204" pitchFamily="34" charset="-120"/>
      <p:regular r:id="rId76"/>
    </p:embeddedFont>
    <p:embeddedFont>
      <p:font typeface="微軟正黑體" panose="020B0604030504040204" pitchFamily="34" charset="-120"/>
      <p:regular r:id="rId58"/>
      <p:bold r:id="rId59"/>
    </p:embeddedFont>
    <p:embeddedFont>
      <p:font typeface="Tw Cen MT" panose="020B0602020104020603" pitchFamily="34" charset="0"/>
      <p:regular r:id="rId77"/>
      <p:bold r:id="rId78"/>
      <p:italic r:id="rId79"/>
      <p:boldItalic r:id="rId80"/>
    </p:embeddedFont>
  </p:embeddedFontLst>
  <p:custDataLst>
    <p:tags r:id="rId8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首页" id="{314C4C9D-AE76-4E05-B037-5A5DB805C9BD}">
          <p14:sldIdLst>
            <p14:sldId id="289"/>
          </p14:sldIdLst>
        </p14:section>
        <p14:section name="目录页" id="{008E412F-DBDA-49D6-8F52-3723921DFE03}">
          <p14:sldIdLst>
            <p14:sldId id="805"/>
          </p14:sldIdLst>
        </p14:section>
        <p14:section name="过渡页" id="{8A3C5D5E-FAF1-4CC7-AAB2-6446E7D3DE63}">
          <p14:sldIdLst>
            <p14:sldId id="845"/>
            <p14:sldId id="806"/>
            <p14:sldId id="850"/>
            <p14:sldId id="860"/>
            <p14:sldId id="856"/>
            <p14:sldId id="851"/>
            <p14:sldId id="857"/>
            <p14:sldId id="852"/>
            <p14:sldId id="1156"/>
            <p14:sldId id="1157"/>
            <p14:sldId id="1148"/>
            <p14:sldId id="1149"/>
            <p14:sldId id="1150"/>
            <p14:sldId id="1151"/>
            <p14:sldId id="1152"/>
            <p14:sldId id="853"/>
            <p14:sldId id="1154"/>
            <p14:sldId id="854"/>
            <p14:sldId id="1153"/>
            <p14:sldId id="855"/>
            <p14:sldId id="1147"/>
            <p14:sldId id="876"/>
            <p14:sldId id="877"/>
            <p14:sldId id="258"/>
            <p14:sldId id="858"/>
            <p14:sldId id="861"/>
            <p14:sldId id="865"/>
            <p14:sldId id="866"/>
            <p14:sldId id="868"/>
            <p14:sldId id="863"/>
            <p14:sldId id="864"/>
            <p14:sldId id="869"/>
            <p14:sldId id="814"/>
            <p14:sldId id="815"/>
            <p14:sldId id="816"/>
            <p14:sldId id="817"/>
            <p14:sldId id="834"/>
            <p14:sldId id="835"/>
            <p14:sldId id="836"/>
            <p14:sldId id="837"/>
            <p14:sldId id="849"/>
          </p14:sldIdLst>
        </p14:section>
        <p14:section name="结束页" id="{98773F69-2DDF-47CC-BD69-D575D8CAAC6E}">
          <p14:sldIdLst/>
        </p14:section>
        <p14:section name="版权页" id="{C8AD3B51-1B7B-4E69-9180-4DEC6400FEC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1334D"/>
    <a:srgbClr val="314358"/>
    <a:srgbClr val="8D74AC"/>
    <a:srgbClr val="80A3C1"/>
    <a:srgbClr val="404041"/>
    <a:srgbClr val="0432FF"/>
    <a:srgbClr val="5B708C"/>
    <a:srgbClr val="DAB341"/>
    <a:srgbClr val="F3F3F3"/>
    <a:srgbClr val="F7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20" autoAdjust="0"/>
    <p:restoredTop sz="94618" autoAdjust="0"/>
  </p:normalViewPr>
  <p:slideViewPr>
    <p:cSldViewPr snapToGrid="0" showGuides="1">
      <p:cViewPr varScale="1">
        <p:scale>
          <a:sx n="39" d="100"/>
          <a:sy n="39" d="100"/>
        </p:scale>
        <p:origin x="62" y="384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84" Type="http://schemas.openxmlformats.org/officeDocument/2006/relationships/theme" Target="theme/theme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font" Target="fonts/font18.fntdata"/><Relationship Id="rId80" Type="http://schemas.openxmlformats.org/officeDocument/2006/relationships/font" Target="fonts/font26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font" Target="fonts/font12.fntdata"/><Relationship Id="rId61" Type="http://schemas.openxmlformats.org/officeDocument/2006/relationships/font" Target="fonts/font7.fntdata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C1DA3B-DCFA-4D48-BAA4-20ACE729D21D}" type="doc">
      <dgm:prSet loTypeId="urn:microsoft.com/office/officeart/2005/8/layout/pyramid2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DB10633-FB31-430F-96FE-499588D47AC9}">
      <dgm:prSet phldrT="[文字]"/>
      <dgm:spPr/>
      <dgm:t>
        <a:bodyPr/>
        <a:lstStyle/>
        <a:p>
          <a:r>
            <a:rPr lang="zh-TW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2DE451C-FF25-4F32-ABC8-DE4CF4C3A120}" type="par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CE5757A9-5DEB-446E-94E8-2FA080992DD6}" type="sib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0BD8061A-E150-4588-B58E-0B18141A61D6}">
      <dgm:prSet phldrT="[文字]"/>
      <dgm:spPr/>
      <dgm:t>
        <a:bodyPr/>
        <a:lstStyle/>
        <a:p>
          <a:r>
            <a:rPr lang="zh-TW" altLang="en-US" b="1" dirty="0">
              <a:latin typeface="+mn-ea"/>
              <a:ea typeface="+mn-ea"/>
            </a:rPr>
            <a:t>課程領導人</a:t>
          </a:r>
        </a:p>
      </dgm:t>
    </dgm:pt>
    <dgm:pt modelId="{C854B78F-49EB-42C9-BC3E-1F791FF23F38}" type="par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C853ED29-6C4E-46F1-B3B2-363E48FDAF7F}" type="sib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A694E832-67BC-4DB0-B1C4-18E5D94B5D18}">
      <dgm:prSet/>
      <dgm:spPr/>
      <dgm:t>
        <a:bodyPr/>
        <a:lstStyle/>
        <a:p>
          <a:r>
            <a:rPr lang="zh-TW" altLang="en-US" b="1" dirty="0"/>
            <a:t>授課教師</a:t>
          </a:r>
        </a:p>
      </dgm:t>
    </dgm:pt>
    <dgm:pt modelId="{C065752B-4D2F-44B5-8DC9-CF3AAABA01C8}" type="par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CD07225B-9DAE-4CFF-B58D-101A1969D0DB}" type="sib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22CE384B-CFD9-47E1-8B6D-8A3AD0E4F0C7}">
      <dgm:prSet/>
      <dgm:spPr/>
      <dgm:t>
        <a:bodyPr/>
        <a:lstStyle/>
        <a:p>
          <a:r>
            <a:rPr lang="zh-TW" altLang="en-US" b="1" dirty="0"/>
            <a:t>領域會議</a:t>
          </a:r>
          <a:r>
            <a:rPr lang="en-US" altLang="zh-TW" b="1" dirty="0"/>
            <a:t>/</a:t>
          </a:r>
          <a:r>
            <a:rPr lang="zh-TW" altLang="en-US" b="1" dirty="0"/>
            <a:t>學年會議</a:t>
          </a:r>
        </a:p>
      </dgm:t>
    </dgm:pt>
    <dgm:pt modelId="{922A91A8-381E-4B24-BF9C-A9DF29A02A54}" type="par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30A93FD5-EDC8-43C1-9C11-C0025B4BD5E6}" type="sib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7C97F29D-2E2F-4E56-9FC7-B74C30C9F4A6}">
      <dgm:prSet custT="1"/>
      <dgm:spPr>
        <a:solidFill>
          <a:srgbClr val="C1334D">
            <a:alpha val="90000"/>
          </a:srgbClr>
        </a:solidFill>
      </dgm:spPr>
      <dgm:t>
        <a:bodyPr/>
        <a:lstStyle/>
        <a:p>
          <a:r>
            <a:rPr lang="en-US" altLang="zh-TW" sz="2400" b="1" baseline="0" dirty="0">
              <a:solidFill>
                <a:schemeClr val="bg1"/>
              </a:solidFill>
              <a:latin typeface="+mn-ea"/>
              <a:ea typeface="+mn-ea"/>
            </a:rPr>
            <a:t>1.</a:t>
          </a:r>
          <a:r>
            <a:rPr lang="zh-TW" altLang="en-US" sz="2400" b="1" baseline="0" dirty="0">
              <a:solidFill>
                <a:schemeClr val="bg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baseline="0" dirty="0">
            <a:solidFill>
              <a:schemeClr val="bg1"/>
            </a:solidFill>
            <a:latin typeface="+mn-ea"/>
            <a:ea typeface="+mn-ea"/>
          </a:endParaRPr>
        </a:p>
      </dgm:t>
    </dgm:pt>
    <dgm:pt modelId="{87675587-A7F7-46FE-A1C2-EB7941602996}" type="par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3A888D2C-9B5A-47B0-B437-2ACA2EDE30B1}" type="sib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EE618112-1E7D-4E1A-A94F-EDCD366B01CF}" type="pres">
      <dgm:prSet presAssocID="{A2C1DA3B-DCFA-4D48-BAA4-20ACE729D21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EE04AE4-26E5-42DF-A4E7-AAF5B5CCC2F5}" type="pres">
      <dgm:prSet presAssocID="{A2C1DA3B-DCFA-4D48-BAA4-20ACE729D21D}" presName="pyramid" presStyleLbl="node1" presStyleIdx="0" presStyleCn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196ACA7C-FE64-4EE0-A1E2-5003A115C6BF}" type="pres">
      <dgm:prSet presAssocID="{A2C1DA3B-DCFA-4D48-BAA4-20ACE729D21D}" presName="theList" presStyleCnt="0"/>
      <dgm:spPr/>
    </dgm:pt>
    <dgm:pt modelId="{5380CD57-318B-427B-94C3-A4D8F294306D}" type="pres">
      <dgm:prSet presAssocID="{7C97F29D-2E2F-4E56-9FC7-B74C30C9F4A6}" presName="aNode" presStyleLbl="fgAcc1" presStyleIdx="0" presStyleCnt="5" custScaleX="149898" custScaleY="104882" custLinFactNeighborX="5120" custLinFactNeighborY="-493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E5AA43-BBF0-4706-B73C-4A6B9A7DA38E}" type="pres">
      <dgm:prSet presAssocID="{7C97F29D-2E2F-4E56-9FC7-B74C30C9F4A6}" presName="aSpace" presStyleCnt="0"/>
      <dgm:spPr/>
    </dgm:pt>
    <dgm:pt modelId="{1DA53518-D261-482D-BC94-4CF65F8ED00B}" type="pres">
      <dgm:prSet presAssocID="{5DB10633-FB31-430F-96FE-499588D47AC9}" presName="aNode" presStyleLbl="fgAcc1" presStyleIdx="1" presStyleCnt="5" custLinFactNeighborX="-4898" custLinFactNeighborY="-82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2AA12A-0BE2-4611-A961-42169FBDEDDF}" type="pres">
      <dgm:prSet presAssocID="{5DB10633-FB31-430F-96FE-499588D47AC9}" presName="aSpace" presStyleCnt="0"/>
      <dgm:spPr/>
    </dgm:pt>
    <dgm:pt modelId="{42166D1D-3119-4E2B-9300-2CBC77F8CB6B}" type="pres">
      <dgm:prSet presAssocID="{0BD8061A-E150-4588-B58E-0B18141A61D6}" presName="aNode" presStyleLbl="fgAcc1" presStyleIdx="2" presStyleCnt="5" custLinFactNeighborX="2371" custLinFactNeighborY="-1644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FBFEC2-B9A6-4A24-99D4-835300E264B7}" type="pres">
      <dgm:prSet presAssocID="{0BD8061A-E150-4588-B58E-0B18141A61D6}" presName="aSpace" presStyleCnt="0"/>
      <dgm:spPr/>
    </dgm:pt>
    <dgm:pt modelId="{AF54A43C-0E43-44B2-9559-040078999147}" type="pres">
      <dgm:prSet presAssocID="{22CE384B-CFD9-47E1-8B6D-8A3AD0E4F0C7}" presName="aNode" presStyleLbl="fgAcc1" presStyleIdx="3" presStyleCnt="5" custLinFactNeighborX="5343" custLinFactNeighborY="-163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8CEFA7-146C-45AD-A207-F52B8FDB45B5}" type="pres">
      <dgm:prSet presAssocID="{22CE384B-CFD9-47E1-8B6D-8A3AD0E4F0C7}" presName="aSpace" presStyleCnt="0"/>
      <dgm:spPr/>
    </dgm:pt>
    <dgm:pt modelId="{D4359FC6-CE0A-4271-9E00-856A9BF7E3F1}" type="pres">
      <dgm:prSet presAssocID="{A694E832-67BC-4DB0-B1C4-18E5D94B5D18}" presName="aNode" presStyleLbl="fgAcc1" presStyleIdx="4" presStyleCnt="5" custLinFactNeighborX="10241" custLinFactNeighborY="-411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6857FC-CD24-409B-B633-E8C43B5798DD}" type="pres">
      <dgm:prSet presAssocID="{A694E832-67BC-4DB0-B1C4-18E5D94B5D18}" presName="aSpace" presStyleCnt="0"/>
      <dgm:spPr/>
    </dgm:pt>
  </dgm:ptLst>
  <dgm:cxnLst>
    <dgm:cxn modelId="{18785A16-427F-4703-B6E4-056F4FC4C706}" srcId="{A2C1DA3B-DCFA-4D48-BAA4-20ACE729D21D}" destId="{22CE384B-CFD9-47E1-8B6D-8A3AD0E4F0C7}" srcOrd="3" destOrd="0" parTransId="{922A91A8-381E-4B24-BF9C-A9DF29A02A54}" sibTransId="{30A93FD5-EDC8-43C1-9C11-C0025B4BD5E6}"/>
    <dgm:cxn modelId="{444E2256-0075-4CA5-92F5-6734419C5703}" type="presOf" srcId="{A2C1DA3B-DCFA-4D48-BAA4-20ACE729D21D}" destId="{EE618112-1E7D-4E1A-A94F-EDCD366B01CF}" srcOrd="0" destOrd="0" presId="urn:microsoft.com/office/officeart/2005/8/layout/pyramid2"/>
    <dgm:cxn modelId="{CABCF440-DB20-4349-90DA-A96B34779A02}" srcId="{A2C1DA3B-DCFA-4D48-BAA4-20ACE729D21D}" destId="{0BD8061A-E150-4588-B58E-0B18141A61D6}" srcOrd="2" destOrd="0" parTransId="{C854B78F-49EB-42C9-BC3E-1F791FF23F38}" sibTransId="{C853ED29-6C4E-46F1-B3B2-363E48FDAF7F}"/>
    <dgm:cxn modelId="{074136D2-ADF9-4886-92AA-7291F1350391}" type="presOf" srcId="{A694E832-67BC-4DB0-B1C4-18E5D94B5D18}" destId="{D4359FC6-CE0A-4271-9E00-856A9BF7E3F1}" srcOrd="0" destOrd="0" presId="urn:microsoft.com/office/officeart/2005/8/layout/pyramid2"/>
    <dgm:cxn modelId="{AB33BB26-7962-48D3-90D1-079C324BFFE0}" type="presOf" srcId="{0BD8061A-E150-4588-B58E-0B18141A61D6}" destId="{42166D1D-3119-4E2B-9300-2CBC77F8CB6B}" srcOrd="0" destOrd="0" presId="urn:microsoft.com/office/officeart/2005/8/layout/pyramid2"/>
    <dgm:cxn modelId="{684B96F1-F861-494F-8A07-E9F38CEAA250}" srcId="{A2C1DA3B-DCFA-4D48-BAA4-20ACE729D21D}" destId="{5DB10633-FB31-430F-96FE-499588D47AC9}" srcOrd="1" destOrd="0" parTransId="{92DE451C-FF25-4F32-ABC8-DE4CF4C3A120}" sibTransId="{CE5757A9-5DEB-446E-94E8-2FA080992DD6}"/>
    <dgm:cxn modelId="{83631493-DBAD-43B7-8ED7-CBC9665D7432}" srcId="{A2C1DA3B-DCFA-4D48-BAA4-20ACE729D21D}" destId="{7C97F29D-2E2F-4E56-9FC7-B74C30C9F4A6}" srcOrd="0" destOrd="0" parTransId="{87675587-A7F7-46FE-A1C2-EB7941602996}" sibTransId="{3A888D2C-9B5A-47B0-B437-2ACA2EDE30B1}"/>
    <dgm:cxn modelId="{BAEA4D4D-49E9-4570-8EEF-B0E8B2C2696D}" srcId="{A2C1DA3B-DCFA-4D48-BAA4-20ACE729D21D}" destId="{A694E832-67BC-4DB0-B1C4-18E5D94B5D18}" srcOrd="4" destOrd="0" parTransId="{C065752B-4D2F-44B5-8DC9-CF3AAABA01C8}" sibTransId="{CD07225B-9DAE-4CFF-B58D-101A1969D0DB}"/>
    <dgm:cxn modelId="{970683B0-65A4-48A3-B07E-9D16D833EC64}" type="presOf" srcId="{22CE384B-CFD9-47E1-8B6D-8A3AD0E4F0C7}" destId="{AF54A43C-0E43-44B2-9559-040078999147}" srcOrd="0" destOrd="0" presId="urn:microsoft.com/office/officeart/2005/8/layout/pyramid2"/>
    <dgm:cxn modelId="{57A8E72D-B1C7-4B08-8AED-C4CE2AAAC399}" type="presOf" srcId="{5DB10633-FB31-430F-96FE-499588D47AC9}" destId="{1DA53518-D261-482D-BC94-4CF65F8ED00B}" srcOrd="0" destOrd="0" presId="urn:microsoft.com/office/officeart/2005/8/layout/pyramid2"/>
    <dgm:cxn modelId="{CAEAA866-BA9F-4BB3-BC2A-FD183AF82432}" type="presOf" srcId="{7C97F29D-2E2F-4E56-9FC7-B74C30C9F4A6}" destId="{5380CD57-318B-427B-94C3-A4D8F294306D}" srcOrd="0" destOrd="0" presId="urn:microsoft.com/office/officeart/2005/8/layout/pyramid2"/>
    <dgm:cxn modelId="{2334A61B-4F2F-4F0B-B2A2-B309AA002328}" type="presParOf" srcId="{EE618112-1E7D-4E1A-A94F-EDCD366B01CF}" destId="{5EE04AE4-26E5-42DF-A4E7-AAF5B5CCC2F5}" srcOrd="0" destOrd="0" presId="urn:microsoft.com/office/officeart/2005/8/layout/pyramid2"/>
    <dgm:cxn modelId="{3F37ADFE-CA68-487D-AA64-2B7AEA56BB32}" type="presParOf" srcId="{EE618112-1E7D-4E1A-A94F-EDCD366B01CF}" destId="{196ACA7C-FE64-4EE0-A1E2-5003A115C6BF}" srcOrd="1" destOrd="0" presId="urn:microsoft.com/office/officeart/2005/8/layout/pyramid2"/>
    <dgm:cxn modelId="{2C55E97C-1AA6-4527-88C5-5A182079D280}" type="presParOf" srcId="{196ACA7C-FE64-4EE0-A1E2-5003A115C6BF}" destId="{5380CD57-318B-427B-94C3-A4D8F294306D}" srcOrd="0" destOrd="0" presId="urn:microsoft.com/office/officeart/2005/8/layout/pyramid2"/>
    <dgm:cxn modelId="{2DC72456-C441-4123-9492-C9FAC845DA61}" type="presParOf" srcId="{196ACA7C-FE64-4EE0-A1E2-5003A115C6BF}" destId="{7AE5AA43-BBF0-4706-B73C-4A6B9A7DA38E}" srcOrd="1" destOrd="0" presId="urn:microsoft.com/office/officeart/2005/8/layout/pyramid2"/>
    <dgm:cxn modelId="{6A51CA60-2C95-4251-A0F8-B9B30DD873C0}" type="presParOf" srcId="{196ACA7C-FE64-4EE0-A1E2-5003A115C6BF}" destId="{1DA53518-D261-482D-BC94-4CF65F8ED00B}" srcOrd="2" destOrd="0" presId="urn:microsoft.com/office/officeart/2005/8/layout/pyramid2"/>
    <dgm:cxn modelId="{F687D165-C1C8-499B-B3D4-4B0BE4F48DCE}" type="presParOf" srcId="{196ACA7C-FE64-4EE0-A1E2-5003A115C6BF}" destId="{382AA12A-0BE2-4611-A961-42169FBDEDDF}" srcOrd="3" destOrd="0" presId="urn:microsoft.com/office/officeart/2005/8/layout/pyramid2"/>
    <dgm:cxn modelId="{A1C1D8E1-4749-47CE-A0AA-2F9571DE0A88}" type="presParOf" srcId="{196ACA7C-FE64-4EE0-A1E2-5003A115C6BF}" destId="{42166D1D-3119-4E2B-9300-2CBC77F8CB6B}" srcOrd="4" destOrd="0" presId="urn:microsoft.com/office/officeart/2005/8/layout/pyramid2"/>
    <dgm:cxn modelId="{AC844373-4297-462F-842D-7765A51BE163}" type="presParOf" srcId="{196ACA7C-FE64-4EE0-A1E2-5003A115C6BF}" destId="{DBFBFEC2-B9A6-4A24-99D4-835300E264B7}" srcOrd="5" destOrd="0" presId="urn:microsoft.com/office/officeart/2005/8/layout/pyramid2"/>
    <dgm:cxn modelId="{E6861ECF-3866-41C0-8117-AA119B1665A5}" type="presParOf" srcId="{196ACA7C-FE64-4EE0-A1E2-5003A115C6BF}" destId="{AF54A43C-0E43-44B2-9559-040078999147}" srcOrd="6" destOrd="0" presId="urn:microsoft.com/office/officeart/2005/8/layout/pyramid2"/>
    <dgm:cxn modelId="{6BD12ED2-A34C-4430-BA97-5B6EF5E5603B}" type="presParOf" srcId="{196ACA7C-FE64-4EE0-A1E2-5003A115C6BF}" destId="{778CEFA7-146C-45AD-A207-F52B8FDB45B5}" srcOrd="7" destOrd="0" presId="urn:microsoft.com/office/officeart/2005/8/layout/pyramid2"/>
    <dgm:cxn modelId="{62751B06-AB3F-49D5-BA35-76A7457108C6}" type="presParOf" srcId="{196ACA7C-FE64-4EE0-A1E2-5003A115C6BF}" destId="{D4359FC6-CE0A-4271-9E00-856A9BF7E3F1}" srcOrd="8" destOrd="0" presId="urn:microsoft.com/office/officeart/2005/8/layout/pyramid2"/>
    <dgm:cxn modelId="{F6924934-B816-46F4-B648-2A68F6AE078F}" type="presParOf" srcId="{196ACA7C-FE64-4EE0-A1E2-5003A115C6BF}" destId="{B26857FC-CD24-409B-B633-E8C43B5798DD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C1DA3B-DCFA-4D48-BAA4-20ACE729D21D}" type="doc">
      <dgm:prSet loTypeId="urn:microsoft.com/office/officeart/2005/8/layout/pyramid2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DB10633-FB31-430F-96FE-499588D47AC9}">
      <dgm:prSet phldrT="[文字]"/>
      <dgm:spPr>
        <a:solidFill>
          <a:srgbClr val="C1334D">
            <a:alpha val="90000"/>
          </a:srgbClr>
        </a:solidFill>
      </dgm:spPr>
      <dgm:t>
        <a:bodyPr/>
        <a:lstStyle/>
        <a:p>
          <a:r>
            <a:rPr lang="zh-TW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b="1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2DE451C-FF25-4F32-ABC8-DE4CF4C3A120}" type="par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CE5757A9-5DEB-446E-94E8-2FA080992DD6}" type="sib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0BD8061A-E150-4588-B58E-0B18141A61D6}">
      <dgm:prSet phldrT="[文字]"/>
      <dgm:spPr/>
      <dgm:t>
        <a:bodyPr/>
        <a:lstStyle/>
        <a:p>
          <a:r>
            <a:rPr lang="zh-TW" altLang="en-US" b="1" dirty="0">
              <a:latin typeface="+mn-ea"/>
              <a:ea typeface="+mn-ea"/>
            </a:rPr>
            <a:t>課程領導人</a:t>
          </a:r>
        </a:p>
      </dgm:t>
    </dgm:pt>
    <dgm:pt modelId="{C854B78F-49EB-42C9-BC3E-1F791FF23F38}" type="par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C853ED29-6C4E-46F1-B3B2-363E48FDAF7F}" type="sib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A694E832-67BC-4DB0-B1C4-18E5D94B5D18}">
      <dgm:prSet/>
      <dgm:spPr/>
      <dgm:t>
        <a:bodyPr/>
        <a:lstStyle/>
        <a:p>
          <a:r>
            <a:rPr lang="zh-TW" altLang="en-US" b="1" dirty="0"/>
            <a:t>授課教師</a:t>
          </a:r>
        </a:p>
      </dgm:t>
    </dgm:pt>
    <dgm:pt modelId="{C065752B-4D2F-44B5-8DC9-CF3AAABA01C8}" type="par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CD07225B-9DAE-4CFF-B58D-101A1969D0DB}" type="sib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22CE384B-CFD9-47E1-8B6D-8A3AD0E4F0C7}">
      <dgm:prSet/>
      <dgm:spPr/>
      <dgm:t>
        <a:bodyPr/>
        <a:lstStyle/>
        <a:p>
          <a:r>
            <a:rPr lang="zh-TW" altLang="en-US" b="1" dirty="0"/>
            <a:t>領域會議</a:t>
          </a:r>
          <a:r>
            <a:rPr lang="en-US" altLang="zh-TW" b="1" dirty="0"/>
            <a:t>/</a:t>
          </a:r>
          <a:r>
            <a:rPr lang="zh-TW" altLang="en-US" b="1" dirty="0"/>
            <a:t>學年會議</a:t>
          </a:r>
        </a:p>
      </dgm:t>
    </dgm:pt>
    <dgm:pt modelId="{922A91A8-381E-4B24-BF9C-A9DF29A02A54}" type="par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30A93FD5-EDC8-43C1-9C11-C0025B4BD5E6}" type="sib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7C97F29D-2E2F-4E56-9FC7-B74C30C9F4A6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sz="2400" b="1" baseline="0" dirty="0">
              <a:solidFill>
                <a:schemeClr val="tx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baseline="0" dirty="0">
            <a:solidFill>
              <a:schemeClr val="tx1"/>
            </a:solidFill>
            <a:latin typeface="+mn-ea"/>
            <a:ea typeface="+mn-ea"/>
          </a:endParaRPr>
        </a:p>
      </dgm:t>
    </dgm:pt>
    <dgm:pt modelId="{87675587-A7F7-46FE-A1C2-EB7941602996}" type="par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3A888D2C-9B5A-47B0-B437-2ACA2EDE30B1}" type="sib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EE618112-1E7D-4E1A-A94F-EDCD366B01CF}" type="pres">
      <dgm:prSet presAssocID="{A2C1DA3B-DCFA-4D48-BAA4-20ACE729D21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EE04AE4-26E5-42DF-A4E7-AAF5B5CCC2F5}" type="pres">
      <dgm:prSet presAssocID="{A2C1DA3B-DCFA-4D48-BAA4-20ACE729D21D}" presName="pyramid" presStyleLbl="node1" presStyleIdx="0" presStyleCn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196ACA7C-FE64-4EE0-A1E2-5003A115C6BF}" type="pres">
      <dgm:prSet presAssocID="{A2C1DA3B-DCFA-4D48-BAA4-20ACE729D21D}" presName="theList" presStyleCnt="0"/>
      <dgm:spPr/>
    </dgm:pt>
    <dgm:pt modelId="{5380CD57-318B-427B-94C3-A4D8F294306D}" type="pres">
      <dgm:prSet presAssocID="{7C97F29D-2E2F-4E56-9FC7-B74C30C9F4A6}" presName="aNode" presStyleLbl="fgAcc1" presStyleIdx="0" presStyleCnt="5" custScaleX="129225" custScaleY="104882" custLinFactNeighborX="5120" custLinFactNeighborY="-493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E5AA43-BBF0-4706-B73C-4A6B9A7DA38E}" type="pres">
      <dgm:prSet presAssocID="{7C97F29D-2E2F-4E56-9FC7-B74C30C9F4A6}" presName="aSpace" presStyleCnt="0"/>
      <dgm:spPr/>
    </dgm:pt>
    <dgm:pt modelId="{1DA53518-D261-482D-BC94-4CF65F8ED00B}" type="pres">
      <dgm:prSet presAssocID="{5DB10633-FB31-430F-96FE-499588D47AC9}" presName="aNode" presStyleLbl="fgAcc1" presStyleIdx="1" presStyleCnt="5" custLinFactNeighborX="-4898" custLinFactNeighborY="-82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2AA12A-0BE2-4611-A961-42169FBDEDDF}" type="pres">
      <dgm:prSet presAssocID="{5DB10633-FB31-430F-96FE-499588D47AC9}" presName="aSpace" presStyleCnt="0"/>
      <dgm:spPr/>
    </dgm:pt>
    <dgm:pt modelId="{42166D1D-3119-4E2B-9300-2CBC77F8CB6B}" type="pres">
      <dgm:prSet presAssocID="{0BD8061A-E150-4588-B58E-0B18141A61D6}" presName="aNode" presStyleLbl="fgAcc1" presStyleIdx="2" presStyleCnt="5" custLinFactNeighborX="2371" custLinFactNeighborY="-1644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FBFEC2-B9A6-4A24-99D4-835300E264B7}" type="pres">
      <dgm:prSet presAssocID="{0BD8061A-E150-4588-B58E-0B18141A61D6}" presName="aSpace" presStyleCnt="0"/>
      <dgm:spPr/>
    </dgm:pt>
    <dgm:pt modelId="{AF54A43C-0E43-44B2-9559-040078999147}" type="pres">
      <dgm:prSet presAssocID="{22CE384B-CFD9-47E1-8B6D-8A3AD0E4F0C7}" presName="aNode" presStyleLbl="fgAcc1" presStyleIdx="3" presStyleCnt="5" custLinFactNeighborX="5343" custLinFactNeighborY="-163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8CEFA7-146C-45AD-A207-F52B8FDB45B5}" type="pres">
      <dgm:prSet presAssocID="{22CE384B-CFD9-47E1-8B6D-8A3AD0E4F0C7}" presName="aSpace" presStyleCnt="0"/>
      <dgm:spPr/>
    </dgm:pt>
    <dgm:pt modelId="{D4359FC6-CE0A-4271-9E00-856A9BF7E3F1}" type="pres">
      <dgm:prSet presAssocID="{A694E832-67BC-4DB0-B1C4-18E5D94B5D18}" presName="aNode" presStyleLbl="fgAcc1" presStyleIdx="4" presStyleCnt="5" custLinFactNeighborX="10241" custLinFactNeighborY="-411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6857FC-CD24-409B-B633-E8C43B5798DD}" type="pres">
      <dgm:prSet presAssocID="{A694E832-67BC-4DB0-B1C4-18E5D94B5D18}" presName="aSpace" presStyleCnt="0"/>
      <dgm:spPr/>
    </dgm:pt>
  </dgm:ptLst>
  <dgm:cxnLst>
    <dgm:cxn modelId="{33AB2F4D-1B08-4D67-8ABC-2D25564FD69C}" type="presOf" srcId="{22CE384B-CFD9-47E1-8B6D-8A3AD0E4F0C7}" destId="{AF54A43C-0E43-44B2-9559-040078999147}" srcOrd="0" destOrd="0" presId="urn:microsoft.com/office/officeart/2005/8/layout/pyramid2"/>
    <dgm:cxn modelId="{18785A16-427F-4703-B6E4-056F4FC4C706}" srcId="{A2C1DA3B-DCFA-4D48-BAA4-20ACE729D21D}" destId="{22CE384B-CFD9-47E1-8B6D-8A3AD0E4F0C7}" srcOrd="3" destOrd="0" parTransId="{922A91A8-381E-4B24-BF9C-A9DF29A02A54}" sibTransId="{30A93FD5-EDC8-43C1-9C11-C0025B4BD5E6}"/>
    <dgm:cxn modelId="{CABCF440-DB20-4349-90DA-A96B34779A02}" srcId="{A2C1DA3B-DCFA-4D48-BAA4-20ACE729D21D}" destId="{0BD8061A-E150-4588-B58E-0B18141A61D6}" srcOrd="2" destOrd="0" parTransId="{C854B78F-49EB-42C9-BC3E-1F791FF23F38}" sibTransId="{C853ED29-6C4E-46F1-B3B2-363E48FDAF7F}"/>
    <dgm:cxn modelId="{26CC726E-88FE-4BBB-85FB-32174F8CAF5E}" type="presOf" srcId="{A2C1DA3B-DCFA-4D48-BAA4-20ACE729D21D}" destId="{EE618112-1E7D-4E1A-A94F-EDCD366B01CF}" srcOrd="0" destOrd="0" presId="urn:microsoft.com/office/officeart/2005/8/layout/pyramid2"/>
    <dgm:cxn modelId="{684B96F1-F861-494F-8A07-E9F38CEAA250}" srcId="{A2C1DA3B-DCFA-4D48-BAA4-20ACE729D21D}" destId="{5DB10633-FB31-430F-96FE-499588D47AC9}" srcOrd="1" destOrd="0" parTransId="{92DE451C-FF25-4F32-ABC8-DE4CF4C3A120}" sibTransId="{CE5757A9-5DEB-446E-94E8-2FA080992DD6}"/>
    <dgm:cxn modelId="{83631493-DBAD-43B7-8ED7-CBC9665D7432}" srcId="{A2C1DA3B-DCFA-4D48-BAA4-20ACE729D21D}" destId="{7C97F29D-2E2F-4E56-9FC7-B74C30C9F4A6}" srcOrd="0" destOrd="0" parTransId="{87675587-A7F7-46FE-A1C2-EB7941602996}" sibTransId="{3A888D2C-9B5A-47B0-B437-2ACA2EDE30B1}"/>
    <dgm:cxn modelId="{BAF69BB8-3944-48C5-93DA-E6BCE8A4A8F7}" type="presOf" srcId="{5DB10633-FB31-430F-96FE-499588D47AC9}" destId="{1DA53518-D261-482D-BC94-4CF65F8ED00B}" srcOrd="0" destOrd="0" presId="urn:microsoft.com/office/officeart/2005/8/layout/pyramid2"/>
    <dgm:cxn modelId="{BAEA4D4D-49E9-4570-8EEF-B0E8B2C2696D}" srcId="{A2C1DA3B-DCFA-4D48-BAA4-20ACE729D21D}" destId="{A694E832-67BC-4DB0-B1C4-18E5D94B5D18}" srcOrd="4" destOrd="0" parTransId="{C065752B-4D2F-44B5-8DC9-CF3AAABA01C8}" sibTransId="{CD07225B-9DAE-4CFF-B58D-101A1969D0DB}"/>
    <dgm:cxn modelId="{804FED10-9823-4B97-BA67-FB7414DFDBC9}" type="presOf" srcId="{0BD8061A-E150-4588-B58E-0B18141A61D6}" destId="{42166D1D-3119-4E2B-9300-2CBC77F8CB6B}" srcOrd="0" destOrd="0" presId="urn:microsoft.com/office/officeart/2005/8/layout/pyramid2"/>
    <dgm:cxn modelId="{E4A82970-EB8B-43D8-9032-3A8E2435C17A}" type="presOf" srcId="{A694E832-67BC-4DB0-B1C4-18E5D94B5D18}" destId="{D4359FC6-CE0A-4271-9E00-856A9BF7E3F1}" srcOrd="0" destOrd="0" presId="urn:microsoft.com/office/officeart/2005/8/layout/pyramid2"/>
    <dgm:cxn modelId="{079BFB17-9B86-4862-AF80-CE7428681A33}" type="presOf" srcId="{7C97F29D-2E2F-4E56-9FC7-B74C30C9F4A6}" destId="{5380CD57-318B-427B-94C3-A4D8F294306D}" srcOrd="0" destOrd="0" presId="urn:microsoft.com/office/officeart/2005/8/layout/pyramid2"/>
    <dgm:cxn modelId="{686381A1-DEE7-4182-8AA6-5C5C4C64844E}" type="presParOf" srcId="{EE618112-1E7D-4E1A-A94F-EDCD366B01CF}" destId="{5EE04AE4-26E5-42DF-A4E7-AAF5B5CCC2F5}" srcOrd="0" destOrd="0" presId="urn:microsoft.com/office/officeart/2005/8/layout/pyramid2"/>
    <dgm:cxn modelId="{7B881FA5-9C60-411C-B95A-7C586E021CF0}" type="presParOf" srcId="{EE618112-1E7D-4E1A-A94F-EDCD366B01CF}" destId="{196ACA7C-FE64-4EE0-A1E2-5003A115C6BF}" srcOrd="1" destOrd="0" presId="urn:microsoft.com/office/officeart/2005/8/layout/pyramid2"/>
    <dgm:cxn modelId="{130003BC-8E61-46BB-98BC-1F20A964A8CD}" type="presParOf" srcId="{196ACA7C-FE64-4EE0-A1E2-5003A115C6BF}" destId="{5380CD57-318B-427B-94C3-A4D8F294306D}" srcOrd="0" destOrd="0" presId="urn:microsoft.com/office/officeart/2005/8/layout/pyramid2"/>
    <dgm:cxn modelId="{A80DC068-5307-4550-89E9-F0A0695C86DC}" type="presParOf" srcId="{196ACA7C-FE64-4EE0-A1E2-5003A115C6BF}" destId="{7AE5AA43-BBF0-4706-B73C-4A6B9A7DA38E}" srcOrd="1" destOrd="0" presId="urn:microsoft.com/office/officeart/2005/8/layout/pyramid2"/>
    <dgm:cxn modelId="{42B083C4-28F1-4B71-942C-6EACDAAA81E1}" type="presParOf" srcId="{196ACA7C-FE64-4EE0-A1E2-5003A115C6BF}" destId="{1DA53518-D261-482D-BC94-4CF65F8ED00B}" srcOrd="2" destOrd="0" presId="urn:microsoft.com/office/officeart/2005/8/layout/pyramid2"/>
    <dgm:cxn modelId="{6AA8E9C1-D57D-4CC0-8A3D-D5C2329A71F0}" type="presParOf" srcId="{196ACA7C-FE64-4EE0-A1E2-5003A115C6BF}" destId="{382AA12A-0BE2-4611-A961-42169FBDEDDF}" srcOrd="3" destOrd="0" presId="urn:microsoft.com/office/officeart/2005/8/layout/pyramid2"/>
    <dgm:cxn modelId="{F4DA0592-AAE6-4BCB-BA9F-FAAD6EAD7A4F}" type="presParOf" srcId="{196ACA7C-FE64-4EE0-A1E2-5003A115C6BF}" destId="{42166D1D-3119-4E2B-9300-2CBC77F8CB6B}" srcOrd="4" destOrd="0" presId="urn:microsoft.com/office/officeart/2005/8/layout/pyramid2"/>
    <dgm:cxn modelId="{1152FB2E-634F-4ABF-BDC1-2118256983CA}" type="presParOf" srcId="{196ACA7C-FE64-4EE0-A1E2-5003A115C6BF}" destId="{DBFBFEC2-B9A6-4A24-99D4-835300E264B7}" srcOrd="5" destOrd="0" presId="urn:microsoft.com/office/officeart/2005/8/layout/pyramid2"/>
    <dgm:cxn modelId="{16E64462-D6A1-4A03-A920-3DCB36EB856A}" type="presParOf" srcId="{196ACA7C-FE64-4EE0-A1E2-5003A115C6BF}" destId="{AF54A43C-0E43-44B2-9559-040078999147}" srcOrd="6" destOrd="0" presId="urn:microsoft.com/office/officeart/2005/8/layout/pyramid2"/>
    <dgm:cxn modelId="{5825A3D0-82C7-4F20-B55E-72B6F2D114A1}" type="presParOf" srcId="{196ACA7C-FE64-4EE0-A1E2-5003A115C6BF}" destId="{778CEFA7-146C-45AD-A207-F52B8FDB45B5}" srcOrd="7" destOrd="0" presId="urn:microsoft.com/office/officeart/2005/8/layout/pyramid2"/>
    <dgm:cxn modelId="{0056B823-A3DA-4398-AD43-A3C2B8DA15AF}" type="presParOf" srcId="{196ACA7C-FE64-4EE0-A1E2-5003A115C6BF}" destId="{D4359FC6-CE0A-4271-9E00-856A9BF7E3F1}" srcOrd="8" destOrd="0" presId="urn:microsoft.com/office/officeart/2005/8/layout/pyramid2"/>
    <dgm:cxn modelId="{FBBFC150-FC01-4107-AADB-C35BE1DEE2B2}" type="presParOf" srcId="{196ACA7C-FE64-4EE0-A1E2-5003A115C6BF}" destId="{B26857FC-CD24-409B-B633-E8C43B5798DD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C1DA3B-DCFA-4D48-BAA4-20ACE729D21D}" type="doc">
      <dgm:prSet loTypeId="urn:microsoft.com/office/officeart/2005/8/layout/pyramid2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DB10633-FB31-430F-96FE-499588D47AC9}">
      <dgm:prSet phldrT="[文字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b="1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b="1" dirty="0">
            <a:solidFill>
              <a:schemeClr val="tx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2DE451C-FF25-4F32-ABC8-DE4CF4C3A120}" type="par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CE5757A9-5DEB-446E-94E8-2FA080992DD6}" type="sib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0BD8061A-E150-4588-B58E-0B18141A61D6}">
      <dgm:prSet phldrT="[文字]"/>
      <dgm:spPr>
        <a:solidFill>
          <a:srgbClr val="C1334D">
            <a:alpha val="90000"/>
          </a:srgbClr>
        </a:solidFill>
      </dgm:spPr>
      <dgm:t>
        <a:bodyPr/>
        <a:lstStyle/>
        <a:p>
          <a:r>
            <a:rPr lang="zh-TW" altLang="en-US" b="1" dirty="0">
              <a:solidFill>
                <a:schemeClr val="bg1"/>
              </a:solidFill>
              <a:latin typeface="+mn-ea"/>
              <a:ea typeface="+mn-ea"/>
            </a:rPr>
            <a:t>課程領導人</a:t>
          </a:r>
        </a:p>
      </dgm:t>
    </dgm:pt>
    <dgm:pt modelId="{C854B78F-49EB-42C9-BC3E-1F791FF23F38}" type="par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C853ED29-6C4E-46F1-B3B2-363E48FDAF7F}" type="sib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A694E832-67BC-4DB0-B1C4-18E5D94B5D18}">
      <dgm:prSet/>
      <dgm:spPr/>
      <dgm:t>
        <a:bodyPr/>
        <a:lstStyle/>
        <a:p>
          <a:r>
            <a:rPr lang="zh-TW" altLang="en-US" b="1" dirty="0"/>
            <a:t>授課教師</a:t>
          </a:r>
        </a:p>
      </dgm:t>
    </dgm:pt>
    <dgm:pt modelId="{C065752B-4D2F-44B5-8DC9-CF3AAABA01C8}" type="par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CD07225B-9DAE-4CFF-B58D-101A1969D0DB}" type="sib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22CE384B-CFD9-47E1-8B6D-8A3AD0E4F0C7}">
      <dgm:prSet/>
      <dgm:spPr/>
      <dgm:t>
        <a:bodyPr/>
        <a:lstStyle/>
        <a:p>
          <a:r>
            <a:rPr lang="zh-TW" altLang="en-US" b="1" dirty="0"/>
            <a:t>領域會議</a:t>
          </a:r>
          <a:r>
            <a:rPr lang="en-US" altLang="zh-TW" b="1" dirty="0"/>
            <a:t>/</a:t>
          </a:r>
          <a:r>
            <a:rPr lang="zh-TW" altLang="en-US" b="1" dirty="0"/>
            <a:t>學年會議</a:t>
          </a:r>
        </a:p>
      </dgm:t>
    </dgm:pt>
    <dgm:pt modelId="{922A91A8-381E-4B24-BF9C-A9DF29A02A54}" type="par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30A93FD5-EDC8-43C1-9C11-C0025B4BD5E6}" type="sib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7C97F29D-2E2F-4E56-9FC7-B74C30C9F4A6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sz="2400" b="1" baseline="0" dirty="0">
              <a:solidFill>
                <a:schemeClr val="tx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baseline="0" dirty="0">
            <a:solidFill>
              <a:schemeClr val="tx1"/>
            </a:solidFill>
            <a:latin typeface="+mn-ea"/>
            <a:ea typeface="+mn-ea"/>
          </a:endParaRPr>
        </a:p>
      </dgm:t>
    </dgm:pt>
    <dgm:pt modelId="{87675587-A7F7-46FE-A1C2-EB7941602996}" type="par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3A888D2C-9B5A-47B0-B437-2ACA2EDE30B1}" type="sib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EE618112-1E7D-4E1A-A94F-EDCD366B01CF}" type="pres">
      <dgm:prSet presAssocID="{A2C1DA3B-DCFA-4D48-BAA4-20ACE729D21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EE04AE4-26E5-42DF-A4E7-AAF5B5CCC2F5}" type="pres">
      <dgm:prSet presAssocID="{A2C1DA3B-DCFA-4D48-BAA4-20ACE729D21D}" presName="pyramid" presStyleLbl="node1" presStyleIdx="0" presStyleCnt="1" custLinFactNeighborX="-8928" custLinFactNeighborY="130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196ACA7C-FE64-4EE0-A1E2-5003A115C6BF}" type="pres">
      <dgm:prSet presAssocID="{A2C1DA3B-DCFA-4D48-BAA4-20ACE729D21D}" presName="theList" presStyleCnt="0"/>
      <dgm:spPr/>
    </dgm:pt>
    <dgm:pt modelId="{5380CD57-318B-427B-94C3-A4D8F294306D}" type="pres">
      <dgm:prSet presAssocID="{7C97F29D-2E2F-4E56-9FC7-B74C30C9F4A6}" presName="aNode" presStyleLbl="fgAcc1" presStyleIdx="0" presStyleCnt="5" custScaleX="129225" custScaleY="104882" custLinFactNeighborX="668" custLinFactNeighborY="-328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E5AA43-BBF0-4706-B73C-4A6B9A7DA38E}" type="pres">
      <dgm:prSet presAssocID="{7C97F29D-2E2F-4E56-9FC7-B74C30C9F4A6}" presName="aSpace" presStyleCnt="0"/>
      <dgm:spPr/>
    </dgm:pt>
    <dgm:pt modelId="{1DA53518-D261-482D-BC94-4CF65F8ED00B}" type="pres">
      <dgm:prSet presAssocID="{5DB10633-FB31-430F-96FE-499588D47AC9}" presName="aNode" presStyleLbl="fgAcc1" presStyleIdx="1" presStyleCnt="5" custLinFactNeighborX="-4898" custLinFactNeighborY="-82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2AA12A-0BE2-4611-A961-42169FBDEDDF}" type="pres">
      <dgm:prSet presAssocID="{5DB10633-FB31-430F-96FE-499588D47AC9}" presName="aSpace" presStyleCnt="0"/>
      <dgm:spPr/>
    </dgm:pt>
    <dgm:pt modelId="{42166D1D-3119-4E2B-9300-2CBC77F8CB6B}" type="pres">
      <dgm:prSet presAssocID="{0BD8061A-E150-4588-B58E-0B18141A61D6}" presName="aNode" presStyleLbl="fgAcc1" presStyleIdx="2" presStyleCnt="5" custLinFactNeighborX="2371" custLinFactNeighborY="-1644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FBFEC2-B9A6-4A24-99D4-835300E264B7}" type="pres">
      <dgm:prSet presAssocID="{0BD8061A-E150-4588-B58E-0B18141A61D6}" presName="aSpace" presStyleCnt="0"/>
      <dgm:spPr/>
    </dgm:pt>
    <dgm:pt modelId="{AF54A43C-0E43-44B2-9559-040078999147}" type="pres">
      <dgm:prSet presAssocID="{22CE384B-CFD9-47E1-8B6D-8A3AD0E4F0C7}" presName="aNode" presStyleLbl="fgAcc1" presStyleIdx="3" presStyleCnt="5" custLinFactNeighborX="5343" custLinFactNeighborY="-163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8CEFA7-146C-45AD-A207-F52B8FDB45B5}" type="pres">
      <dgm:prSet presAssocID="{22CE384B-CFD9-47E1-8B6D-8A3AD0E4F0C7}" presName="aSpace" presStyleCnt="0"/>
      <dgm:spPr/>
    </dgm:pt>
    <dgm:pt modelId="{D4359FC6-CE0A-4271-9E00-856A9BF7E3F1}" type="pres">
      <dgm:prSet presAssocID="{A694E832-67BC-4DB0-B1C4-18E5D94B5D18}" presName="aNode" presStyleLbl="fgAcc1" presStyleIdx="4" presStyleCnt="5" custLinFactNeighborX="10241" custLinFactNeighborY="-411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6857FC-CD24-409B-B633-E8C43B5798DD}" type="pres">
      <dgm:prSet presAssocID="{A694E832-67BC-4DB0-B1C4-18E5D94B5D18}" presName="aSpace" presStyleCnt="0"/>
      <dgm:spPr/>
    </dgm:pt>
  </dgm:ptLst>
  <dgm:cxnLst>
    <dgm:cxn modelId="{18785A16-427F-4703-B6E4-056F4FC4C706}" srcId="{A2C1DA3B-DCFA-4D48-BAA4-20ACE729D21D}" destId="{22CE384B-CFD9-47E1-8B6D-8A3AD0E4F0C7}" srcOrd="3" destOrd="0" parTransId="{922A91A8-381E-4B24-BF9C-A9DF29A02A54}" sibTransId="{30A93FD5-EDC8-43C1-9C11-C0025B4BD5E6}"/>
    <dgm:cxn modelId="{CABCF440-DB20-4349-90DA-A96B34779A02}" srcId="{A2C1DA3B-DCFA-4D48-BAA4-20ACE729D21D}" destId="{0BD8061A-E150-4588-B58E-0B18141A61D6}" srcOrd="2" destOrd="0" parTransId="{C854B78F-49EB-42C9-BC3E-1F791FF23F38}" sibTransId="{C853ED29-6C4E-46F1-B3B2-363E48FDAF7F}"/>
    <dgm:cxn modelId="{3B861B25-6B6B-452C-84D3-AEFADE5C65A4}" type="presOf" srcId="{0BD8061A-E150-4588-B58E-0B18141A61D6}" destId="{42166D1D-3119-4E2B-9300-2CBC77F8CB6B}" srcOrd="0" destOrd="0" presId="urn:microsoft.com/office/officeart/2005/8/layout/pyramid2"/>
    <dgm:cxn modelId="{684B96F1-F861-494F-8A07-E9F38CEAA250}" srcId="{A2C1DA3B-DCFA-4D48-BAA4-20ACE729D21D}" destId="{5DB10633-FB31-430F-96FE-499588D47AC9}" srcOrd="1" destOrd="0" parTransId="{92DE451C-FF25-4F32-ABC8-DE4CF4C3A120}" sibTransId="{CE5757A9-5DEB-446E-94E8-2FA080992DD6}"/>
    <dgm:cxn modelId="{83631493-DBAD-43B7-8ED7-CBC9665D7432}" srcId="{A2C1DA3B-DCFA-4D48-BAA4-20ACE729D21D}" destId="{7C97F29D-2E2F-4E56-9FC7-B74C30C9F4A6}" srcOrd="0" destOrd="0" parTransId="{87675587-A7F7-46FE-A1C2-EB7941602996}" sibTransId="{3A888D2C-9B5A-47B0-B437-2ACA2EDE30B1}"/>
    <dgm:cxn modelId="{BAEA4D4D-49E9-4570-8EEF-B0E8B2C2696D}" srcId="{A2C1DA3B-DCFA-4D48-BAA4-20ACE729D21D}" destId="{A694E832-67BC-4DB0-B1C4-18E5D94B5D18}" srcOrd="4" destOrd="0" parTransId="{C065752B-4D2F-44B5-8DC9-CF3AAABA01C8}" sibTransId="{CD07225B-9DAE-4CFF-B58D-101A1969D0DB}"/>
    <dgm:cxn modelId="{331D4843-196E-44EA-89D8-4EE2349A55F5}" type="presOf" srcId="{A694E832-67BC-4DB0-B1C4-18E5D94B5D18}" destId="{D4359FC6-CE0A-4271-9E00-856A9BF7E3F1}" srcOrd="0" destOrd="0" presId="urn:microsoft.com/office/officeart/2005/8/layout/pyramid2"/>
    <dgm:cxn modelId="{ED7C3417-2E0B-4984-ABDC-FBF2B40FDEC8}" type="presOf" srcId="{5DB10633-FB31-430F-96FE-499588D47AC9}" destId="{1DA53518-D261-482D-BC94-4CF65F8ED00B}" srcOrd="0" destOrd="0" presId="urn:microsoft.com/office/officeart/2005/8/layout/pyramid2"/>
    <dgm:cxn modelId="{2B66066F-05A6-493B-80F4-9BD4E6FA2992}" type="presOf" srcId="{22CE384B-CFD9-47E1-8B6D-8A3AD0E4F0C7}" destId="{AF54A43C-0E43-44B2-9559-040078999147}" srcOrd="0" destOrd="0" presId="urn:microsoft.com/office/officeart/2005/8/layout/pyramid2"/>
    <dgm:cxn modelId="{A95B3FA0-F076-4A90-95A5-83ED9CD752A8}" type="presOf" srcId="{7C97F29D-2E2F-4E56-9FC7-B74C30C9F4A6}" destId="{5380CD57-318B-427B-94C3-A4D8F294306D}" srcOrd="0" destOrd="0" presId="urn:microsoft.com/office/officeart/2005/8/layout/pyramid2"/>
    <dgm:cxn modelId="{2B6EB4AE-D0A2-4211-9233-A0972CBE9782}" type="presOf" srcId="{A2C1DA3B-DCFA-4D48-BAA4-20ACE729D21D}" destId="{EE618112-1E7D-4E1A-A94F-EDCD366B01CF}" srcOrd="0" destOrd="0" presId="urn:microsoft.com/office/officeart/2005/8/layout/pyramid2"/>
    <dgm:cxn modelId="{8C27D3E0-3FD1-492F-9874-9513198E84B7}" type="presParOf" srcId="{EE618112-1E7D-4E1A-A94F-EDCD366B01CF}" destId="{5EE04AE4-26E5-42DF-A4E7-AAF5B5CCC2F5}" srcOrd="0" destOrd="0" presId="urn:microsoft.com/office/officeart/2005/8/layout/pyramid2"/>
    <dgm:cxn modelId="{16008577-A098-4E42-B9CB-1CCCEC371B59}" type="presParOf" srcId="{EE618112-1E7D-4E1A-A94F-EDCD366B01CF}" destId="{196ACA7C-FE64-4EE0-A1E2-5003A115C6BF}" srcOrd="1" destOrd="0" presId="urn:microsoft.com/office/officeart/2005/8/layout/pyramid2"/>
    <dgm:cxn modelId="{BA6A92CC-562E-404D-A393-AD4BC507F3F9}" type="presParOf" srcId="{196ACA7C-FE64-4EE0-A1E2-5003A115C6BF}" destId="{5380CD57-318B-427B-94C3-A4D8F294306D}" srcOrd="0" destOrd="0" presId="urn:microsoft.com/office/officeart/2005/8/layout/pyramid2"/>
    <dgm:cxn modelId="{7692250F-893D-48B3-9249-2C9588369AE6}" type="presParOf" srcId="{196ACA7C-FE64-4EE0-A1E2-5003A115C6BF}" destId="{7AE5AA43-BBF0-4706-B73C-4A6B9A7DA38E}" srcOrd="1" destOrd="0" presId="urn:microsoft.com/office/officeart/2005/8/layout/pyramid2"/>
    <dgm:cxn modelId="{E93488AA-3799-45AD-8DF9-EC0F8B040256}" type="presParOf" srcId="{196ACA7C-FE64-4EE0-A1E2-5003A115C6BF}" destId="{1DA53518-D261-482D-BC94-4CF65F8ED00B}" srcOrd="2" destOrd="0" presId="urn:microsoft.com/office/officeart/2005/8/layout/pyramid2"/>
    <dgm:cxn modelId="{A2111DD5-17D7-44AC-9F03-F66046A2EA1C}" type="presParOf" srcId="{196ACA7C-FE64-4EE0-A1E2-5003A115C6BF}" destId="{382AA12A-0BE2-4611-A961-42169FBDEDDF}" srcOrd="3" destOrd="0" presId="urn:microsoft.com/office/officeart/2005/8/layout/pyramid2"/>
    <dgm:cxn modelId="{E028D563-30BC-4726-A08D-B6F7DBEA33F9}" type="presParOf" srcId="{196ACA7C-FE64-4EE0-A1E2-5003A115C6BF}" destId="{42166D1D-3119-4E2B-9300-2CBC77F8CB6B}" srcOrd="4" destOrd="0" presId="urn:microsoft.com/office/officeart/2005/8/layout/pyramid2"/>
    <dgm:cxn modelId="{26761254-4D01-4284-B211-234EB256ADFE}" type="presParOf" srcId="{196ACA7C-FE64-4EE0-A1E2-5003A115C6BF}" destId="{DBFBFEC2-B9A6-4A24-99D4-835300E264B7}" srcOrd="5" destOrd="0" presId="urn:microsoft.com/office/officeart/2005/8/layout/pyramid2"/>
    <dgm:cxn modelId="{2A6AB331-6B83-4D1F-8A38-D252998A4C5D}" type="presParOf" srcId="{196ACA7C-FE64-4EE0-A1E2-5003A115C6BF}" destId="{AF54A43C-0E43-44B2-9559-040078999147}" srcOrd="6" destOrd="0" presId="urn:microsoft.com/office/officeart/2005/8/layout/pyramid2"/>
    <dgm:cxn modelId="{3A418D3F-0FB2-4C53-A4AA-43A308682580}" type="presParOf" srcId="{196ACA7C-FE64-4EE0-A1E2-5003A115C6BF}" destId="{778CEFA7-146C-45AD-A207-F52B8FDB45B5}" srcOrd="7" destOrd="0" presId="urn:microsoft.com/office/officeart/2005/8/layout/pyramid2"/>
    <dgm:cxn modelId="{0A01D745-62B5-4531-A8A9-C2130D829179}" type="presParOf" srcId="{196ACA7C-FE64-4EE0-A1E2-5003A115C6BF}" destId="{D4359FC6-CE0A-4271-9E00-856A9BF7E3F1}" srcOrd="8" destOrd="0" presId="urn:microsoft.com/office/officeart/2005/8/layout/pyramid2"/>
    <dgm:cxn modelId="{9C27FAD6-3231-4084-8D26-B8D2D2CCEE33}" type="presParOf" srcId="{196ACA7C-FE64-4EE0-A1E2-5003A115C6BF}" destId="{B26857FC-CD24-409B-B633-E8C43B5798DD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C1DA3B-DCFA-4D48-BAA4-20ACE729D21D}" type="doc">
      <dgm:prSet loTypeId="urn:microsoft.com/office/officeart/2005/8/layout/pyramid2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DB10633-FB31-430F-96FE-499588D47AC9}">
      <dgm:prSet phldrT="[文字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b="1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b="1" dirty="0">
            <a:solidFill>
              <a:schemeClr val="tx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2DE451C-FF25-4F32-ABC8-DE4CF4C3A120}" type="par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CE5757A9-5DEB-446E-94E8-2FA080992DD6}" type="sib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0BD8061A-E150-4588-B58E-0B18141A61D6}">
      <dgm:prSet phldrT="[文字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+mn-ea"/>
              <a:ea typeface="+mn-ea"/>
            </a:rPr>
            <a:t>課程領導人</a:t>
          </a:r>
        </a:p>
      </dgm:t>
    </dgm:pt>
    <dgm:pt modelId="{C854B78F-49EB-42C9-BC3E-1F791FF23F38}" type="par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C853ED29-6C4E-46F1-B3B2-363E48FDAF7F}" type="sib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A694E832-67BC-4DB0-B1C4-18E5D94B5D18}">
      <dgm:prSet/>
      <dgm:spPr/>
      <dgm:t>
        <a:bodyPr/>
        <a:lstStyle/>
        <a:p>
          <a:r>
            <a:rPr lang="zh-TW" altLang="en-US" b="1" dirty="0"/>
            <a:t>授課教師</a:t>
          </a:r>
        </a:p>
      </dgm:t>
    </dgm:pt>
    <dgm:pt modelId="{C065752B-4D2F-44B5-8DC9-CF3AAABA01C8}" type="par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CD07225B-9DAE-4CFF-B58D-101A1969D0DB}" type="sib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22CE384B-CFD9-47E1-8B6D-8A3AD0E4F0C7}">
      <dgm:prSet/>
      <dgm:spPr>
        <a:solidFill>
          <a:srgbClr val="C1334D">
            <a:alpha val="90000"/>
          </a:srgbClr>
        </a:solidFill>
      </dgm:spPr>
      <dgm:t>
        <a:bodyPr/>
        <a:lstStyle/>
        <a:p>
          <a:r>
            <a:rPr lang="zh-TW" altLang="en-US" b="1" dirty="0">
              <a:solidFill>
                <a:schemeClr val="bg1"/>
              </a:solidFill>
            </a:rPr>
            <a:t>領域會議</a:t>
          </a:r>
          <a:r>
            <a:rPr lang="en-US" altLang="zh-TW" b="1" dirty="0">
              <a:solidFill>
                <a:schemeClr val="bg1"/>
              </a:solidFill>
            </a:rPr>
            <a:t>/</a:t>
          </a:r>
          <a:r>
            <a:rPr lang="zh-TW" altLang="en-US" b="1" dirty="0">
              <a:solidFill>
                <a:schemeClr val="bg1"/>
              </a:solidFill>
            </a:rPr>
            <a:t>學年會議</a:t>
          </a:r>
        </a:p>
      </dgm:t>
    </dgm:pt>
    <dgm:pt modelId="{922A91A8-381E-4B24-BF9C-A9DF29A02A54}" type="par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30A93FD5-EDC8-43C1-9C11-C0025B4BD5E6}" type="sib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7C97F29D-2E2F-4E56-9FC7-B74C30C9F4A6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sz="2400" b="1" baseline="0" dirty="0">
              <a:solidFill>
                <a:schemeClr val="tx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baseline="0" dirty="0">
            <a:solidFill>
              <a:schemeClr val="tx1"/>
            </a:solidFill>
            <a:latin typeface="+mn-ea"/>
            <a:ea typeface="+mn-ea"/>
          </a:endParaRPr>
        </a:p>
      </dgm:t>
    </dgm:pt>
    <dgm:pt modelId="{87675587-A7F7-46FE-A1C2-EB7941602996}" type="par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3A888D2C-9B5A-47B0-B437-2ACA2EDE30B1}" type="sib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EE618112-1E7D-4E1A-A94F-EDCD366B01CF}" type="pres">
      <dgm:prSet presAssocID="{A2C1DA3B-DCFA-4D48-BAA4-20ACE729D21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EE04AE4-26E5-42DF-A4E7-AAF5B5CCC2F5}" type="pres">
      <dgm:prSet presAssocID="{A2C1DA3B-DCFA-4D48-BAA4-20ACE729D21D}" presName="pyramid" presStyleLbl="node1" presStyleIdx="0" presStyleCnt="1" custLinFactNeighborX="-8928" custLinFactNeighborY="130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196ACA7C-FE64-4EE0-A1E2-5003A115C6BF}" type="pres">
      <dgm:prSet presAssocID="{A2C1DA3B-DCFA-4D48-BAA4-20ACE729D21D}" presName="theList" presStyleCnt="0"/>
      <dgm:spPr/>
    </dgm:pt>
    <dgm:pt modelId="{5380CD57-318B-427B-94C3-A4D8F294306D}" type="pres">
      <dgm:prSet presAssocID="{7C97F29D-2E2F-4E56-9FC7-B74C30C9F4A6}" presName="aNode" presStyleLbl="fgAcc1" presStyleIdx="0" presStyleCnt="5" custScaleX="129225" custScaleY="104882" custLinFactNeighborX="668" custLinFactNeighborY="-328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E5AA43-BBF0-4706-B73C-4A6B9A7DA38E}" type="pres">
      <dgm:prSet presAssocID="{7C97F29D-2E2F-4E56-9FC7-B74C30C9F4A6}" presName="aSpace" presStyleCnt="0"/>
      <dgm:spPr/>
    </dgm:pt>
    <dgm:pt modelId="{1DA53518-D261-482D-BC94-4CF65F8ED00B}" type="pres">
      <dgm:prSet presAssocID="{5DB10633-FB31-430F-96FE-499588D47AC9}" presName="aNode" presStyleLbl="fgAcc1" presStyleIdx="1" presStyleCnt="5" custLinFactNeighborX="-4898" custLinFactNeighborY="-82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2AA12A-0BE2-4611-A961-42169FBDEDDF}" type="pres">
      <dgm:prSet presAssocID="{5DB10633-FB31-430F-96FE-499588D47AC9}" presName="aSpace" presStyleCnt="0"/>
      <dgm:spPr/>
    </dgm:pt>
    <dgm:pt modelId="{42166D1D-3119-4E2B-9300-2CBC77F8CB6B}" type="pres">
      <dgm:prSet presAssocID="{0BD8061A-E150-4588-B58E-0B18141A61D6}" presName="aNode" presStyleLbl="fgAcc1" presStyleIdx="2" presStyleCnt="5" custLinFactNeighborX="2371" custLinFactNeighborY="-1644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FBFEC2-B9A6-4A24-99D4-835300E264B7}" type="pres">
      <dgm:prSet presAssocID="{0BD8061A-E150-4588-B58E-0B18141A61D6}" presName="aSpace" presStyleCnt="0"/>
      <dgm:spPr/>
    </dgm:pt>
    <dgm:pt modelId="{AF54A43C-0E43-44B2-9559-040078999147}" type="pres">
      <dgm:prSet presAssocID="{22CE384B-CFD9-47E1-8B6D-8A3AD0E4F0C7}" presName="aNode" presStyleLbl="fgAcc1" presStyleIdx="3" presStyleCnt="5" custLinFactNeighborX="5343" custLinFactNeighborY="-163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8CEFA7-146C-45AD-A207-F52B8FDB45B5}" type="pres">
      <dgm:prSet presAssocID="{22CE384B-CFD9-47E1-8B6D-8A3AD0E4F0C7}" presName="aSpace" presStyleCnt="0"/>
      <dgm:spPr/>
    </dgm:pt>
    <dgm:pt modelId="{D4359FC6-CE0A-4271-9E00-856A9BF7E3F1}" type="pres">
      <dgm:prSet presAssocID="{A694E832-67BC-4DB0-B1C4-18E5D94B5D18}" presName="aNode" presStyleLbl="fgAcc1" presStyleIdx="4" presStyleCnt="5" custLinFactNeighborX="10241" custLinFactNeighborY="-411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6857FC-CD24-409B-B633-E8C43B5798DD}" type="pres">
      <dgm:prSet presAssocID="{A694E832-67BC-4DB0-B1C4-18E5D94B5D18}" presName="aSpace" presStyleCnt="0"/>
      <dgm:spPr/>
    </dgm:pt>
  </dgm:ptLst>
  <dgm:cxnLst>
    <dgm:cxn modelId="{18785A16-427F-4703-B6E4-056F4FC4C706}" srcId="{A2C1DA3B-DCFA-4D48-BAA4-20ACE729D21D}" destId="{22CE384B-CFD9-47E1-8B6D-8A3AD0E4F0C7}" srcOrd="3" destOrd="0" parTransId="{922A91A8-381E-4B24-BF9C-A9DF29A02A54}" sibTransId="{30A93FD5-EDC8-43C1-9C11-C0025B4BD5E6}"/>
    <dgm:cxn modelId="{CABCF440-DB20-4349-90DA-A96B34779A02}" srcId="{A2C1DA3B-DCFA-4D48-BAA4-20ACE729D21D}" destId="{0BD8061A-E150-4588-B58E-0B18141A61D6}" srcOrd="2" destOrd="0" parTransId="{C854B78F-49EB-42C9-BC3E-1F791FF23F38}" sibTransId="{C853ED29-6C4E-46F1-B3B2-363E48FDAF7F}"/>
    <dgm:cxn modelId="{AC4AFC29-56AB-412A-871A-0A6A7B07A6D3}" type="presOf" srcId="{0BD8061A-E150-4588-B58E-0B18141A61D6}" destId="{42166D1D-3119-4E2B-9300-2CBC77F8CB6B}" srcOrd="0" destOrd="0" presId="urn:microsoft.com/office/officeart/2005/8/layout/pyramid2"/>
    <dgm:cxn modelId="{684B96F1-F861-494F-8A07-E9F38CEAA250}" srcId="{A2C1DA3B-DCFA-4D48-BAA4-20ACE729D21D}" destId="{5DB10633-FB31-430F-96FE-499588D47AC9}" srcOrd="1" destOrd="0" parTransId="{92DE451C-FF25-4F32-ABC8-DE4CF4C3A120}" sibTransId="{CE5757A9-5DEB-446E-94E8-2FA080992DD6}"/>
    <dgm:cxn modelId="{DC4B3926-ED32-4575-99DE-9CFD255F00B2}" type="presOf" srcId="{5DB10633-FB31-430F-96FE-499588D47AC9}" destId="{1DA53518-D261-482D-BC94-4CF65F8ED00B}" srcOrd="0" destOrd="0" presId="urn:microsoft.com/office/officeart/2005/8/layout/pyramid2"/>
    <dgm:cxn modelId="{83631493-DBAD-43B7-8ED7-CBC9665D7432}" srcId="{A2C1DA3B-DCFA-4D48-BAA4-20ACE729D21D}" destId="{7C97F29D-2E2F-4E56-9FC7-B74C30C9F4A6}" srcOrd="0" destOrd="0" parTransId="{87675587-A7F7-46FE-A1C2-EB7941602996}" sibTransId="{3A888D2C-9B5A-47B0-B437-2ACA2EDE30B1}"/>
    <dgm:cxn modelId="{BAEA4D4D-49E9-4570-8EEF-B0E8B2C2696D}" srcId="{A2C1DA3B-DCFA-4D48-BAA4-20ACE729D21D}" destId="{A694E832-67BC-4DB0-B1C4-18E5D94B5D18}" srcOrd="4" destOrd="0" parTransId="{C065752B-4D2F-44B5-8DC9-CF3AAABA01C8}" sibTransId="{CD07225B-9DAE-4CFF-B58D-101A1969D0DB}"/>
    <dgm:cxn modelId="{C0625D97-5D41-4865-BCFE-2B57EBD52016}" type="presOf" srcId="{A2C1DA3B-DCFA-4D48-BAA4-20ACE729D21D}" destId="{EE618112-1E7D-4E1A-A94F-EDCD366B01CF}" srcOrd="0" destOrd="0" presId="urn:microsoft.com/office/officeart/2005/8/layout/pyramid2"/>
    <dgm:cxn modelId="{595609EF-8480-4562-B9B0-194E107ADD4A}" type="presOf" srcId="{A694E832-67BC-4DB0-B1C4-18E5D94B5D18}" destId="{D4359FC6-CE0A-4271-9E00-856A9BF7E3F1}" srcOrd="0" destOrd="0" presId="urn:microsoft.com/office/officeart/2005/8/layout/pyramid2"/>
    <dgm:cxn modelId="{1AA748EA-82BB-4D55-AE4D-1E39D44AD971}" type="presOf" srcId="{22CE384B-CFD9-47E1-8B6D-8A3AD0E4F0C7}" destId="{AF54A43C-0E43-44B2-9559-040078999147}" srcOrd="0" destOrd="0" presId="urn:microsoft.com/office/officeart/2005/8/layout/pyramid2"/>
    <dgm:cxn modelId="{2EB67C39-0B31-436D-9B9A-25D2F21DE260}" type="presOf" srcId="{7C97F29D-2E2F-4E56-9FC7-B74C30C9F4A6}" destId="{5380CD57-318B-427B-94C3-A4D8F294306D}" srcOrd="0" destOrd="0" presId="urn:microsoft.com/office/officeart/2005/8/layout/pyramid2"/>
    <dgm:cxn modelId="{A10CB2CC-AFFF-4FB7-8320-B41988DF3162}" type="presParOf" srcId="{EE618112-1E7D-4E1A-A94F-EDCD366B01CF}" destId="{5EE04AE4-26E5-42DF-A4E7-AAF5B5CCC2F5}" srcOrd="0" destOrd="0" presId="urn:microsoft.com/office/officeart/2005/8/layout/pyramid2"/>
    <dgm:cxn modelId="{0888CF6F-A374-4A2B-AB52-E7A4B0E75BDC}" type="presParOf" srcId="{EE618112-1E7D-4E1A-A94F-EDCD366B01CF}" destId="{196ACA7C-FE64-4EE0-A1E2-5003A115C6BF}" srcOrd="1" destOrd="0" presId="urn:microsoft.com/office/officeart/2005/8/layout/pyramid2"/>
    <dgm:cxn modelId="{69685999-5E7F-43F0-9AF6-A550C1ED297E}" type="presParOf" srcId="{196ACA7C-FE64-4EE0-A1E2-5003A115C6BF}" destId="{5380CD57-318B-427B-94C3-A4D8F294306D}" srcOrd="0" destOrd="0" presId="urn:microsoft.com/office/officeart/2005/8/layout/pyramid2"/>
    <dgm:cxn modelId="{3252C039-69B6-4386-AD54-33CFFB3F8D1D}" type="presParOf" srcId="{196ACA7C-FE64-4EE0-A1E2-5003A115C6BF}" destId="{7AE5AA43-BBF0-4706-B73C-4A6B9A7DA38E}" srcOrd="1" destOrd="0" presId="urn:microsoft.com/office/officeart/2005/8/layout/pyramid2"/>
    <dgm:cxn modelId="{EABC8EA2-A418-46A6-AA05-657B58D38D6D}" type="presParOf" srcId="{196ACA7C-FE64-4EE0-A1E2-5003A115C6BF}" destId="{1DA53518-D261-482D-BC94-4CF65F8ED00B}" srcOrd="2" destOrd="0" presId="urn:microsoft.com/office/officeart/2005/8/layout/pyramid2"/>
    <dgm:cxn modelId="{3F3FEB4B-FAF3-42D4-A44B-50E5047C277E}" type="presParOf" srcId="{196ACA7C-FE64-4EE0-A1E2-5003A115C6BF}" destId="{382AA12A-0BE2-4611-A961-42169FBDEDDF}" srcOrd="3" destOrd="0" presId="urn:microsoft.com/office/officeart/2005/8/layout/pyramid2"/>
    <dgm:cxn modelId="{0B05A934-BB3E-4B0A-917C-83BF92D75F03}" type="presParOf" srcId="{196ACA7C-FE64-4EE0-A1E2-5003A115C6BF}" destId="{42166D1D-3119-4E2B-9300-2CBC77F8CB6B}" srcOrd="4" destOrd="0" presId="urn:microsoft.com/office/officeart/2005/8/layout/pyramid2"/>
    <dgm:cxn modelId="{3D63CC23-5D6D-445E-9514-4067E9BF60FA}" type="presParOf" srcId="{196ACA7C-FE64-4EE0-A1E2-5003A115C6BF}" destId="{DBFBFEC2-B9A6-4A24-99D4-835300E264B7}" srcOrd="5" destOrd="0" presId="urn:microsoft.com/office/officeart/2005/8/layout/pyramid2"/>
    <dgm:cxn modelId="{09101C26-2038-428B-B752-56B72957962A}" type="presParOf" srcId="{196ACA7C-FE64-4EE0-A1E2-5003A115C6BF}" destId="{AF54A43C-0E43-44B2-9559-040078999147}" srcOrd="6" destOrd="0" presId="urn:microsoft.com/office/officeart/2005/8/layout/pyramid2"/>
    <dgm:cxn modelId="{52C0DB71-AE55-43FD-8856-E5FE38E26FA3}" type="presParOf" srcId="{196ACA7C-FE64-4EE0-A1E2-5003A115C6BF}" destId="{778CEFA7-146C-45AD-A207-F52B8FDB45B5}" srcOrd="7" destOrd="0" presId="urn:microsoft.com/office/officeart/2005/8/layout/pyramid2"/>
    <dgm:cxn modelId="{B8E4A43C-69AC-4F7E-9169-021F7FA28E1A}" type="presParOf" srcId="{196ACA7C-FE64-4EE0-A1E2-5003A115C6BF}" destId="{D4359FC6-CE0A-4271-9E00-856A9BF7E3F1}" srcOrd="8" destOrd="0" presId="urn:microsoft.com/office/officeart/2005/8/layout/pyramid2"/>
    <dgm:cxn modelId="{DD6CA9F7-771E-47A2-BDE6-360943464198}" type="presParOf" srcId="{196ACA7C-FE64-4EE0-A1E2-5003A115C6BF}" destId="{B26857FC-CD24-409B-B633-E8C43B5798DD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C1DA3B-DCFA-4D48-BAA4-20ACE729D21D}" type="doc">
      <dgm:prSet loTypeId="urn:microsoft.com/office/officeart/2005/8/layout/pyramid2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DB10633-FB31-430F-96FE-499588D47AC9}">
      <dgm:prSet phldrT="[文字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b="1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b="1" dirty="0">
            <a:solidFill>
              <a:schemeClr val="tx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2DE451C-FF25-4F32-ABC8-DE4CF4C3A120}" type="par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CE5757A9-5DEB-446E-94E8-2FA080992DD6}" type="sibTrans" cxnId="{684B96F1-F861-494F-8A07-E9F38CEAA250}">
      <dgm:prSet/>
      <dgm:spPr/>
      <dgm:t>
        <a:bodyPr/>
        <a:lstStyle/>
        <a:p>
          <a:endParaRPr lang="zh-TW" altLang="en-US"/>
        </a:p>
      </dgm:t>
    </dgm:pt>
    <dgm:pt modelId="{0BD8061A-E150-4588-B58E-0B18141A61D6}">
      <dgm:prSet phldrT="[文字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+mn-ea"/>
              <a:ea typeface="+mn-ea"/>
            </a:rPr>
            <a:t>課程領導人</a:t>
          </a:r>
        </a:p>
      </dgm:t>
    </dgm:pt>
    <dgm:pt modelId="{C854B78F-49EB-42C9-BC3E-1F791FF23F38}" type="par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C853ED29-6C4E-46F1-B3B2-363E48FDAF7F}" type="sibTrans" cxnId="{CABCF440-DB20-4349-90DA-A96B34779A02}">
      <dgm:prSet/>
      <dgm:spPr/>
      <dgm:t>
        <a:bodyPr/>
        <a:lstStyle/>
        <a:p>
          <a:endParaRPr lang="zh-TW" altLang="en-US"/>
        </a:p>
      </dgm:t>
    </dgm:pt>
    <dgm:pt modelId="{A694E832-67BC-4DB0-B1C4-18E5D94B5D18}">
      <dgm:prSet/>
      <dgm:spPr>
        <a:solidFill>
          <a:srgbClr val="C1334D">
            <a:alpha val="90000"/>
          </a:srgbClr>
        </a:solidFill>
      </dgm:spPr>
      <dgm:t>
        <a:bodyPr/>
        <a:lstStyle/>
        <a:p>
          <a:r>
            <a:rPr lang="zh-TW" altLang="en-US" b="1" dirty="0">
              <a:solidFill>
                <a:schemeClr val="bg1"/>
              </a:solidFill>
            </a:rPr>
            <a:t>授課教師</a:t>
          </a:r>
        </a:p>
      </dgm:t>
    </dgm:pt>
    <dgm:pt modelId="{C065752B-4D2F-44B5-8DC9-CF3AAABA01C8}" type="par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CD07225B-9DAE-4CFF-B58D-101A1969D0DB}" type="sibTrans" cxnId="{BAEA4D4D-49E9-4570-8EEF-B0E8B2C2696D}">
      <dgm:prSet/>
      <dgm:spPr/>
      <dgm:t>
        <a:bodyPr/>
        <a:lstStyle/>
        <a:p>
          <a:endParaRPr lang="zh-TW" altLang="en-US"/>
        </a:p>
      </dgm:t>
    </dgm:pt>
    <dgm:pt modelId="{22CE384B-CFD9-47E1-8B6D-8A3AD0E4F0C7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</a:rPr>
            <a:t>領域會議</a:t>
          </a:r>
          <a:r>
            <a:rPr lang="en-US" altLang="zh-TW" b="1" dirty="0">
              <a:solidFill>
                <a:schemeClr val="tx1"/>
              </a:solidFill>
            </a:rPr>
            <a:t>/</a:t>
          </a:r>
          <a:r>
            <a:rPr lang="zh-TW" altLang="en-US" b="1" dirty="0">
              <a:solidFill>
                <a:schemeClr val="tx1"/>
              </a:solidFill>
            </a:rPr>
            <a:t>學年會議</a:t>
          </a:r>
        </a:p>
      </dgm:t>
    </dgm:pt>
    <dgm:pt modelId="{922A91A8-381E-4B24-BF9C-A9DF29A02A54}" type="par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30A93FD5-EDC8-43C1-9C11-C0025B4BD5E6}" type="sibTrans" cxnId="{18785A16-427F-4703-B6E4-056F4FC4C706}">
      <dgm:prSet/>
      <dgm:spPr/>
      <dgm:t>
        <a:bodyPr/>
        <a:lstStyle/>
        <a:p>
          <a:endParaRPr lang="zh-TW" altLang="en-US"/>
        </a:p>
      </dgm:t>
    </dgm:pt>
    <dgm:pt modelId="{7C97F29D-2E2F-4E56-9FC7-B74C30C9F4A6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sz="2400" b="1" baseline="0" dirty="0">
              <a:solidFill>
                <a:schemeClr val="tx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baseline="0" dirty="0">
            <a:solidFill>
              <a:schemeClr val="tx1"/>
            </a:solidFill>
            <a:latin typeface="+mn-ea"/>
            <a:ea typeface="+mn-ea"/>
          </a:endParaRPr>
        </a:p>
      </dgm:t>
    </dgm:pt>
    <dgm:pt modelId="{87675587-A7F7-46FE-A1C2-EB7941602996}" type="par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3A888D2C-9B5A-47B0-B437-2ACA2EDE30B1}" type="sibTrans" cxnId="{83631493-DBAD-43B7-8ED7-CBC9665D7432}">
      <dgm:prSet/>
      <dgm:spPr/>
      <dgm:t>
        <a:bodyPr/>
        <a:lstStyle/>
        <a:p>
          <a:endParaRPr lang="zh-TW" altLang="en-US"/>
        </a:p>
      </dgm:t>
    </dgm:pt>
    <dgm:pt modelId="{EE618112-1E7D-4E1A-A94F-EDCD366B01CF}" type="pres">
      <dgm:prSet presAssocID="{A2C1DA3B-DCFA-4D48-BAA4-20ACE729D21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EE04AE4-26E5-42DF-A4E7-AAF5B5CCC2F5}" type="pres">
      <dgm:prSet presAssocID="{A2C1DA3B-DCFA-4D48-BAA4-20ACE729D21D}" presName="pyramid" presStyleLbl="node1" presStyleIdx="0" presStyleCnt="1" custLinFactNeighborX="-8928" custLinFactNeighborY="130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196ACA7C-FE64-4EE0-A1E2-5003A115C6BF}" type="pres">
      <dgm:prSet presAssocID="{A2C1DA3B-DCFA-4D48-BAA4-20ACE729D21D}" presName="theList" presStyleCnt="0"/>
      <dgm:spPr/>
    </dgm:pt>
    <dgm:pt modelId="{5380CD57-318B-427B-94C3-A4D8F294306D}" type="pres">
      <dgm:prSet presAssocID="{7C97F29D-2E2F-4E56-9FC7-B74C30C9F4A6}" presName="aNode" presStyleLbl="fgAcc1" presStyleIdx="0" presStyleCnt="5" custScaleX="129225" custScaleY="104882" custLinFactNeighborX="668" custLinFactNeighborY="-328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E5AA43-BBF0-4706-B73C-4A6B9A7DA38E}" type="pres">
      <dgm:prSet presAssocID="{7C97F29D-2E2F-4E56-9FC7-B74C30C9F4A6}" presName="aSpace" presStyleCnt="0"/>
      <dgm:spPr/>
    </dgm:pt>
    <dgm:pt modelId="{1DA53518-D261-482D-BC94-4CF65F8ED00B}" type="pres">
      <dgm:prSet presAssocID="{5DB10633-FB31-430F-96FE-499588D47AC9}" presName="aNode" presStyleLbl="fgAcc1" presStyleIdx="1" presStyleCnt="5" custLinFactNeighborX="-4898" custLinFactNeighborY="-82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2AA12A-0BE2-4611-A961-42169FBDEDDF}" type="pres">
      <dgm:prSet presAssocID="{5DB10633-FB31-430F-96FE-499588D47AC9}" presName="aSpace" presStyleCnt="0"/>
      <dgm:spPr/>
    </dgm:pt>
    <dgm:pt modelId="{42166D1D-3119-4E2B-9300-2CBC77F8CB6B}" type="pres">
      <dgm:prSet presAssocID="{0BD8061A-E150-4588-B58E-0B18141A61D6}" presName="aNode" presStyleLbl="fgAcc1" presStyleIdx="2" presStyleCnt="5" custLinFactNeighborX="2371" custLinFactNeighborY="-1644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FBFEC2-B9A6-4A24-99D4-835300E264B7}" type="pres">
      <dgm:prSet presAssocID="{0BD8061A-E150-4588-B58E-0B18141A61D6}" presName="aSpace" presStyleCnt="0"/>
      <dgm:spPr/>
    </dgm:pt>
    <dgm:pt modelId="{AF54A43C-0E43-44B2-9559-040078999147}" type="pres">
      <dgm:prSet presAssocID="{22CE384B-CFD9-47E1-8B6D-8A3AD0E4F0C7}" presName="aNode" presStyleLbl="fgAcc1" presStyleIdx="3" presStyleCnt="5" custLinFactNeighborX="5343" custLinFactNeighborY="-163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8CEFA7-146C-45AD-A207-F52B8FDB45B5}" type="pres">
      <dgm:prSet presAssocID="{22CE384B-CFD9-47E1-8B6D-8A3AD0E4F0C7}" presName="aSpace" presStyleCnt="0"/>
      <dgm:spPr/>
    </dgm:pt>
    <dgm:pt modelId="{D4359FC6-CE0A-4271-9E00-856A9BF7E3F1}" type="pres">
      <dgm:prSet presAssocID="{A694E832-67BC-4DB0-B1C4-18E5D94B5D18}" presName="aNode" presStyleLbl="fgAcc1" presStyleIdx="4" presStyleCnt="5" custLinFactNeighborX="10241" custLinFactNeighborY="-411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6857FC-CD24-409B-B633-E8C43B5798DD}" type="pres">
      <dgm:prSet presAssocID="{A694E832-67BC-4DB0-B1C4-18E5D94B5D18}" presName="aSpace" presStyleCnt="0"/>
      <dgm:spPr/>
    </dgm:pt>
  </dgm:ptLst>
  <dgm:cxnLst>
    <dgm:cxn modelId="{18785A16-427F-4703-B6E4-056F4FC4C706}" srcId="{A2C1DA3B-DCFA-4D48-BAA4-20ACE729D21D}" destId="{22CE384B-CFD9-47E1-8B6D-8A3AD0E4F0C7}" srcOrd="3" destOrd="0" parTransId="{922A91A8-381E-4B24-BF9C-A9DF29A02A54}" sibTransId="{30A93FD5-EDC8-43C1-9C11-C0025B4BD5E6}"/>
    <dgm:cxn modelId="{CABCF440-DB20-4349-90DA-A96B34779A02}" srcId="{A2C1DA3B-DCFA-4D48-BAA4-20ACE729D21D}" destId="{0BD8061A-E150-4588-B58E-0B18141A61D6}" srcOrd="2" destOrd="0" parTransId="{C854B78F-49EB-42C9-BC3E-1F791FF23F38}" sibTransId="{C853ED29-6C4E-46F1-B3B2-363E48FDAF7F}"/>
    <dgm:cxn modelId="{26D2E68E-7BCD-465F-918F-51A94DD02B51}" type="presOf" srcId="{7C97F29D-2E2F-4E56-9FC7-B74C30C9F4A6}" destId="{5380CD57-318B-427B-94C3-A4D8F294306D}" srcOrd="0" destOrd="0" presId="urn:microsoft.com/office/officeart/2005/8/layout/pyramid2"/>
    <dgm:cxn modelId="{684B96F1-F861-494F-8A07-E9F38CEAA250}" srcId="{A2C1DA3B-DCFA-4D48-BAA4-20ACE729D21D}" destId="{5DB10633-FB31-430F-96FE-499588D47AC9}" srcOrd="1" destOrd="0" parTransId="{92DE451C-FF25-4F32-ABC8-DE4CF4C3A120}" sibTransId="{CE5757A9-5DEB-446E-94E8-2FA080992DD6}"/>
    <dgm:cxn modelId="{83631493-DBAD-43B7-8ED7-CBC9665D7432}" srcId="{A2C1DA3B-DCFA-4D48-BAA4-20ACE729D21D}" destId="{7C97F29D-2E2F-4E56-9FC7-B74C30C9F4A6}" srcOrd="0" destOrd="0" parTransId="{87675587-A7F7-46FE-A1C2-EB7941602996}" sibTransId="{3A888D2C-9B5A-47B0-B437-2ACA2EDE30B1}"/>
    <dgm:cxn modelId="{BAEA4D4D-49E9-4570-8EEF-B0E8B2C2696D}" srcId="{A2C1DA3B-DCFA-4D48-BAA4-20ACE729D21D}" destId="{A694E832-67BC-4DB0-B1C4-18E5D94B5D18}" srcOrd="4" destOrd="0" parTransId="{C065752B-4D2F-44B5-8DC9-CF3AAABA01C8}" sibTransId="{CD07225B-9DAE-4CFF-B58D-101A1969D0DB}"/>
    <dgm:cxn modelId="{21982A68-EE1A-420E-A637-BFB9CACA2407}" type="presOf" srcId="{5DB10633-FB31-430F-96FE-499588D47AC9}" destId="{1DA53518-D261-482D-BC94-4CF65F8ED00B}" srcOrd="0" destOrd="0" presId="urn:microsoft.com/office/officeart/2005/8/layout/pyramid2"/>
    <dgm:cxn modelId="{CA2E3233-3360-4AB6-A3D4-AFF860961DE6}" type="presOf" srcId="{0BD8061A-E150-4588-B58E-0B18141A61D6}" destId="{42166D1D-3119-4E2B-9300-2CBC77F8CB6B}" srcOrd="0" destOrd="0" presId="urn:microsoft.com/office/officeart/2005/8/layout/pyramid2"/>
    <dgm:cxn modelId="{200CDD78-B4EB-425A-8D60-8D9EAE4F9FCE}" type="presOf" srcId="{A2C1DA3B-DCFA-4D48-BAA4-20ACE729D21D}" destId="{EE618112-1E7D-4E1A-A94F-EDCD366B01CF}" srcOrd="0" destOrd="0" presId="urn:microsoft.com/office/officeart/2005/8/layout/pyramid2"/>
    <dgm:cxn modelId="{7ED15D08-7F44-41C7-9FEA-CC91E91DF1FB}" type="presOf" srcId="{A694E832-67BC-4DB0-B1C4-18E5D94B5D18}" destId="{D4359FC6-CE0A-4271-9E00-856A9BF7E3F1}" srcOrd="0" destOrd="0" presId="urn:microsoft.com/office/officeart/2005/8/layout/pyramid2"/>
    <dgm:cxn modelId="{293871C3-27E3-4EA2-B5F4-4131A4AF28C9}" type="presOf" srcId="{22CE384B-CFD9-47E1-8B6D-8A3AD0E4F0C7}" destId="{AF54A43C-0E43-44B2-9559-040078999147}" srcOrd="0" destOrd="0" presId="urn:microsoft.com/office/officeart/2005/8/layout/pyramid2"/>
    <dgm:cxn modelId="{621DBE8C-1924-4FD4-9D6C-9A752E20AE69}" type="presParOf" srcId="{EE618112-1E7D-4E1A-A94F-EDCD366B01CF}" destId="{5EE04AE4-26E5-42DF-A4E7-AAF5B5CCC2F5}" srcOrd="0" destOrd="0" presId="urn:microsoft.com/office/officeart/2005/8/layout/pyramid2"/>
    <dgm:cxn modelId="{CCA80086-2F0B-42E8-9996-96EC76FA0CD4}" type="presParOf" srcId="{EE618112-1E7D-4E1A-A94F-EDCD366B01CF}" destId="{196ACA7C-FE64-4EE0-A1E2-5003A115C6BF}" srcOrd="1" destOrd="0" presId="urn:microsoft.com/office/officeart/2005/8/layout/pyramid2"/>
    <dgm:cxn modelId="{12C4A00F-5B31-4CA0-8D7E-AA70A90F518A}" type="presParOf" srcId="{196ACA7C-FE64-4EE0-A1E2-5003A115C6BF}" destId="{5380CD57-318B-427B-94C3-A4D8F294306D}" srcOrd="0" destOrd="0" presId="urn:microsoft.com/office/officeart/2005/8/layout/pyramid2"/>
    <dgm:cxn modelId="{C9119A1F-E583-4803-95FA-B609EEABCF2C}" type="presParOf" srcId="{196ACA7C-FE64-4EE0-A1E2-5003A115C6BF}" destId="{7AE5AA43-BBF0-4706-B73C-4A6B9A7DA38E}" srcOrd="1" destOrd="0" presId="urn:microsoft.com/office/officeart/2005/8/layout/pyramid2"/>
    <dgm:cxn modelId="{7F8799E9-F289-47D2-8474-791563D974E6}" type="presParOf" srcId="{196ACA7C-FE64-4EE0-A1E2-5003A115C6BF}" destId="{1DA53518-D261-482D-BC94-4CF65F8ED00B}" srcOrd="2" destOrd="0" presId="urn:microsoft.com/office/officeart/2005/8/layout/pyramid2"/>
    <dgm:cxn modelId="{3D4B0D15-50D5-4481-800B-7D02FFFBFFCD}" type="presParOf" srcId="{196ACA7C-FE64-4EE0-A1E2-5003A115C6BF}" destId="{382AA12A-0BE2-4611-A961-42169FBDEDDF}" srcOrd="3" destOrd="0" presId="urn:microsoft.com/office/officeart/2005/8/layout/pyramid2"/>
    <dgm:cxn modelId="{FA8CE103-70F2-4F11-816F-8A1E4D17A4AD}" type="presParOf" srcId="{196ACA7C-FE64-4EE0-A1E2-5003A115C6BF}" destId="{42166D1D-3119-4E2B-9300-2CBC77F8CB6B}" srcOrd="4" destOrd="0" presId="urn:microsoft.com/office/officeart/2005/8/layout/pyramid2"/>
    <dgm:cxn modelId="{48085EA8-9DB4-48ED-BB6F-0A12D1C9B288}" type="presParOf" srcId="{196ACA7C-FE64-4EE0-A1E2-5003A115C6BF}" destId="{DBFBFEC2-B9A6-4A24-99D4-835300E264B7}" srcOrd="5" destOrd="0" presId="urn:microsoft.com/office/officeart/2005/8/layout/pyramid2"/>
    <dgm:cxn modelId="{BD7280A6-D2E6-4873-AD3D-9AFD051720D1}" type="presParOf" srcId="{196ACA7C-FE64-4EE0-A1E2-5003A115C6BF}" destId="{AF54A43C-0E43-44B2-9559-040078999147}" srcOrd="6" destOrd="0" presId="urn:microsoft.com/office/officeart/2005/8/layout/pyramid2"/>
    <dgm:cxn modelId="{F9A593CB-4EEE-481A-B5EA-A501D7CD053F}" type="presParOf" srcId="{196ACA7C-FE64-4EE0-A1E2-5003A115C6BF}" destId="{778CEFA7-146C-45AD-A207-F52B8FDB45B5}" srcOrd="7" destOrd="0" presId="urn:microsoft.com/office/officeart/2005/8/layout/pyramid2"/>
    <dgm:cxn modelId="{15F467A7-33A8-4301-8BE5-F334B81C614A}" type="presParOf" srcId="{196ACA7C-FE64-4EE0-A1E2-5003A115C6BF}" destId="{D4359FC6-CE0A-4271-9E00-856A9BF7E3F1}" srcOrd="8" destOrd="0" presId="urn:microsoft.com/office/officeart/2005/8/layout/pyramid2"/>
    <dgm:cxn modelId="{C7A857F7-B5C6-4583-AAD9-90CC78374E4D}" type="presParOf" srcId="{196ACA7C-FE64-4EE0-A1E2-5003A115C6BF}" destId="{B26857FC-CD24-409B-B633-E8C43B5798DD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04AE4-26E5-42DF-A4E7-AAF5B5CCC2F5}">
      <dsp:nvSpPr>
        <dsp:cNvPr id="0" name=""/>
        <dsp:cNvSpPr/>
      </dsp:nvSpPr>
      <dsp:spPr>
        <a:xfrm>
          <a:off x="1267238" y="0"/>
          <a:ext cx="5592122" cy="5592122"/>
        </a:xfrm>
        <a:prstGeom prst="triangl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380CD57-318B-427B-94C3-A4D8F294306D}">
      <dsp:nvSpPr>
        <dsp:cNvPr id="0" name=""/>
        <dsp:cNvSpPr/>
      </dsp:nvSpPr>
      <dsp:spPr>
        <a:xfrm>
          <a:off x="3342539" y="513486"/>
          <a:ext cx="5448611" cy="825929"/>
        </a:xfrm>
        <a:prstGeom prst="roundRect">
          <a:avLst/>
        </a:prstGeom>
        <a:solidFill>
          <a:srgbClr val="C1334D">
            <a:alpha val="90000"/>
          </a:srgb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>
              <a:solidFill>
                <a:schemeClr val="bg1"/>
              </a:solidFill>
              <a:latin typeface="+mn-ea"/>
              <a:ea typeface="+mn-ea"/>
            </a:rPr>
            <a:t>1.</a:t>
          </a:r>
          <a:r>
            <a:rPr lang="zh-TW" altLang="en-US" sz="2400" b="1" kern="1200" baseline="0" dirty="0">
              <a:solidFill>
                <a:schemeClr val="bg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kern="1200" baseline="0" dirty="0">
            <a:solidFill>
              <a:schemeClr val="bg1"/>
            </a:solidFill>
            <a:latin typeface="+mn-ea"/>
            <a:ea typeface="+mn-ea"/>
          </a:endParaRPr>
        </a:p>
      </dsp:txBody>
      <dsp:txXfrm>
        <a:off x="3382858" y="553805"/>
        <a:ext cx="5367973" cy="745291"/>
      </dsp:txXfrm>
    </dsp:sp>
    <dsp:sp modelId="{1DA53518-D261-482D-BC94-4CF65F8ED00B}">
      <dsp:nvSpPr>
        <dsp:cNvPr id="0" name=""/>
        <dsp:cNvSpPr/>
      </dsp:nvSpPr>
      <dsp:spPr>
        <a:xfrm>
          <a:off x="3885262" y="1478311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sz="25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923704" y="1516753"/>
        <a:ext cx="3557995" cy="710600"/>
      </dsp:txXfrm>
    </dsp:sp>
    <dsp:sp modelId="{42166D1D-3119-4E2B-9300-2CBC77F8CB6B}">
      <dsp:nvSpPr>
        <dsp:cNvPr id="0" name=""/>
        <dsp:cNvSpPr/>
      </dsp:nvSpPr>
      <dsp:spPr>
        <a:xfrm>
          <a:off x="4149482" y="2356139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latin typeface="+mn-ea"/>
              <a:ea typeface="+mn-ea"/>
            </a:rPr>
            <a:t>課程領導人</a:t>
          </a:r>
        </a:p>
      </dsp:txBody>
      <dsp:txXfrm>
        <a:off x="4187924" y="2394581"/>
        <a:ext cx="3557995" cy="710600"/>
      </dsp:txXfrm>
    </dsp:sp>
    <dsp:sp modelId="{AF54A43C-0E43-44B2-9559-040078999147}">
      <dsp:nvSpPr>
        <dsp:cNvPr id="0" name=""/>
        <dsp:cNvSpPr/>
      </dsp:nvSpPr>
      <dsp:spPr>
        <a:xfrm>
          <a:off x="4257510" y="3242136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/>
            <a:t>領域會議</a:t>
          </a:r>
          <a:r>
            <a:rPr lang="en-US" altLang="zh-TW" sz="2500" b="1" kern="1200" dirty="0"/>
            <a:t>/</a:t>
          </a:r>
          <a:r>
            <a:rPr lang="zh-TW" altLang="en-US" sz="2500" b="1" kern="1200" dirty="0"/>
            <a:t>學年會議</a:t>
          </a:r>
        </a:p>
      </dsp:txBody>
      <dsp:txXfrm>
        <a:off x="4295952" y="3280578"/>
        <a:ext cx="3557995" cy="710600"/>
      </dsp:txXfrm>
    </dsp:sp>
    <dsp:sp modelId="{D4359FC6-CE0A-4271-9E00-856A9BF7E3F1}">
      <dsp:nvSpPr>
        <dsp:cNvPr id="0" name=""/>
        <dsp:cNvSpPr/>
      </dsp:nvSpPr>
      <dsp:spPr>
        <a:xfrm>
          <a:off x="4435547" y="4103703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/>
            <a:t>授課教師</a:t>
          </a:r>
        </a:p>
      </dsp:txBody>
      <dsp:txXfrm>
        <a:off x="4473989" y="4142145"/>
        <a:ext cx="3557995" cy="710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04AE4-26E5-42DF-A4E7-AAF5B5CCC2F5}">
      <dsp:nvSpPr>
        <dsp:cNvPr id="0" name=""/>
        <dsp:cNvSpPr/>
      </dsp:nvSpPr>
      <dsp:spPr>
        <a:xfrm>
          <a:off x="208924" y="0"/>
          <a:ext cx="5592122" cy="5592122"/>
        </a:xfrm>
        <a:prstGeom prst="triangl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380CD57-318B-427B-94C3-A4D8F294306D}">
      <dsp:nvSpPr>
        <dsp:cNvPr id="0" name=""/>
        <dsp:cNvSpPr/>
      </dsp:nvSpPr>
      <dsp:spPr>
        <a:xfrm>
          <a:off x="2659944" y="513486"/>
          <a:ext cx="4697172" cy="825929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>
              <a:solidFill>
                <a:schemeClr val="tx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kern="1200" baseline="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700263" y="553805"/>
        <a:ext cx="4616534" cy="745291"/>
      </dsp:txXfrm>
    </dsp:sp>
    <dsp:sp modelId="{1DA53518-D261-482D-BC94-4CF65F8ED00B}">
      <dsp:nvSpPr>
        <dsp:cNvPr id="0" name=""/>
        <dsp:cNvSpPr/>
      </dsp:nvSpPr>
      <dsp:spPr>
        <a:xfrm>
          <a:off x="2826949" y="1478311"/>
          <a:ext cx="3634879" cy="787484"/>
        </a:xfrm>
        <a:prstGeom prst="roundRect">
          <a:avLst/>
        </a:prstGeom>
        <a:solidFill>
          <a:srgbClr val="C1334D">
            <a:alpha val="90000"/>
          </a:srgb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sz="2500" b="1" kern="1200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865391" y="1516753"/>
        <a:ext cx="3557995" cy="710600"/>
      </dsp:txXfrm>
    </dsp:sp>
    <dsp:sp modelId="{42166D1D-3119-4E2B-9300-2CBC77F8CB6B}">
      <dsp:nvSpPr>
        <dsp:cNvPr id="0" name=""/>
        <dsp:cNvSpPr/>
      </dsp:nvSpPr>
      <dsp:spPr>
        <a:xfrm>
          <a:off x="3091168" y="2356139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latin typeface="+mn-ea"/>
              <a:ea typeface="+mn-ea"/>
            </a:rPr>
            <a:t>課程領導人</a:t>
          </a:r>
        </a:p>
      </dsp:txBody>
      <dsp:txXfrm>
        <a:off x="3129610" y="2394581"/>
        <a:ext cx="3557995" cy="710600"/>
      </dsp:txXfrm>
    </dsp:sp>
    <dsp:sp modelId="{AF54A43C-0E43-44B2-9559-040078999147}">
      <dsp:nvSpPr>
        <dsp:cNvPr id="0" name=""/>
        <dsp:cNvSpPr/>
      </dsp:nvSpPr>
      <dsp:spPr>
        <a:xfrm>
          <a:off x="3199197" y="3242136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/>
            <a:t>領域會議</a:t>
          </a:r>
          <a:r>
            <a:rPr lang="en-US" altLang="zh-TW" sz="2500" b="1" kern="1200" dirty="0"/>
            <a:t>/</a:t>
          </a:r>
          <a:r>
            <a:rPr lang="zh-TW" altLang="en-US" sz="2500" b="1" kern="1200" dirty="0"/>
            <a:t>學年會議</a:t>
          </a:r>
        </a:p>
      </dsp:txBody>
      <dsp:txXfrm>
        <a:off x="3237639" y="3280578"/>
        <a:ext cx="3557995" cy="710600"/>
      </dsp:txXfrm>
    </dsp:sp>
    <dsp:sp modelId="{D4359FC6-CE0A-4271-9E00-856A9BF7E3F1}">
      <dsp:nvSpPr>
        <dsp:cNvPr id="0" name=""/>
        <dsp:cNvSpPr/>
      </dsp:nvSpPr>
      <dsp:spPr>
        <a:xfrm>
          <a:off x="3377233" y="4103703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/>
            <a:t>授課教師</a:t>
          </a:r>
        </a:p>
      </dsp:txBody>
      <dsp:txXfrm>
        <a:off x="3415675" y="4142145"/>
        <a:ext cx="3557995" cy="710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04AE4-26E5-42DF-A4E7-AAF5B5CCC2F5}">
      <dsp:nvSpPr>
        <dsp:cNvPr id="0" name=""/>
        <dsp:cNvSpPr/>
      </dsp:nvSpPr>
      <dsp:spPr>
        <a:xfrm>
          <a:off x="0" y="0"/>
          <a:ext cx="5592122" cy="5592122"/>
        </a:xfrm>
        <a:prstGeom prst="triangl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380CD57-318B-427B-94C3-A4D8F294306D}">
      <dsp:nvSpPr>
        <dsp:cNvPr id="0" name=""/>
        <dsp:cNvSpPr/>
      </dsp:nvSpPr>
      <dsp:spPr>
        <a:xfrm>
          <a:off x="2498119" y="529670"/>
          <a:ext cx="4697172" cy="825929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>
              <a:solidFill>
                <a:schemeClr val="tx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kern="1200" baseline="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538438" y="569989"/>
        <a:ext cx="4616534" cy="745291"/>
      </dsp:txXfrm>
    </dsp:sp>
    <dsp:sp modelId="{1DA53518-D261-482D-BC94-4CF65F8ED00B}">
      <dsp:nvSpPr>
        <dsp:cNvPr id="0" name=""/>
        <dsp:cNvSpPr/>
      </dsp:nvSpPr>
      <dsp:spPr>
        <a:xfrm>
          <a:off x="2826949" y="1478311"/>
          <a:ext cx="3634879" cy="787484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sz="2500" b="1" kern="1200" dirty="0">
            <a:solidFill>
              <a:schemeClr val="tx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865391" y="1516753"/>
        <a:ext cx="3557995" cy="710600"/>
      </dsp:txXfrm>
    </dsp:sp>
    <dsp:sp modelId="{42166D1D-3119-4E2B-9300-2CBC77F8CB6B}">
      <dsp:nvSpPr>
        <dsp:cNvPr id="0" name=""/>
        <dsp:cNvSpPr/>
      </dsp:nvSpPr>
      <dsp:spPr>
        <a:xfrm>
          <a:off x="3091168" y="2356139"/>
          <a:ext cx="3634879" cy="787484"/>
        </a:xfrm>
        <a:prstGeom prst="roundRect">
          <a:avLst/>
        </a:prstGeom>
        <a:solidFill>
          <a:srgbClr val="C1334D">
            <a:alpha val="90000"/>
          </a:srgb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bg1"/>
              </a:solidFill>
              <a:latin typeface="+mn-ea"/>
              <a:ea typeface="+mn-ea"/>
            </a:rPr>
            <a:t>課程領導人</a:t>
          </a:r>
        </a:p>
      </dsp:txBody>
      <dsp:txXfrm>
        <a:off x="3129610" y="2394581"/>
        <a:ext cx="3557995" cy="710600"/>
      </dsp:txXfrm>
    </dsp:sp>
    <dsp:sp modelId="{AF54A43C-0E43-44B2-9559-040078999147}">
      <dsp:nvSpPr>
        <dsp:cNvPr id="0" name=""/>
        <dsp:cNvSpPr/>
      </dsp:nvSpPr>
      <dsp:spPr>
        <a:xfrm>
          <a:off x="3199197" y="3242136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/>
            <a:t>領域會議</a:t>
          </a:r>
          <a:r>
            <a:rPr lang="en-US" altLang="zh-TW" sz="2500" b="1" kern="1200" dirty="0"/>
            <a:t>/</a:t>
          </a:r>
          <a:r>
            <a:rPr lang="zh-TW" altLang="en-US" sz="2500" b="1" kern="1200" dirty="0"/>
            <a:t>學年會議</a:t>
          </a:r>
        </a:p>
      </dsp:txBody>
      <dsp:txXfrm>
        <a:off x="3237639" y="3280578"/>
        <a:ext cx="3557995" cy="710600"/>
      </dsp:txXfrm>
    </dsp:sp>
    <dsp:sp modelId="{D4359FC6-CE0A-4271-9E00-856A9BF7E3F1}">
      <dsp:nvSpPr>
        <dsp:cNvPr id="0" name=""/>
        <dsp:cNvSpPr/>
      </dsp:nvSpPr>
      <dsp:spPr>
        <a:xfrm>
          <a:off x="3377233" y="4103703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/>
            <a:t>授課教師</a:t>
          </a:r>
        </a:p>
      </dsp:txBody>
      <dsp:txXfrm>
        <a:off x="3415675" y="4142145"/>
        <a:ext cx="3557995" cy="710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04AE4-26E5-42DF-A4E7-AAF5B5CCC2F5}">
      <dsp:nvSpPr>
        <dsp:cNvPr id="0" name=""/>
        <dsp:cNvSpPr/>
      </dsp:nvSpPr>
      <dsp:spPr>
        <a:xfrm>
          <a:off x="0" y="0"/>
          <a:ext cx="5592122" cy="5592122"/>
        </a:xfrm>
        <a:prstGeom prst="triangl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380CD57-318B-427B-94C3-A4D8F294306D}">
      <dsp:nvSpPr>
        <dsp:cNvPr id="0" name=""/>
        <dsp:cNvSpPr/>
      </dsp:nvSpPr>
      <dsp:spPr>
        <a:xfrm>
          <a:off x="2498119" y="529670"/>
          <a:ext cx="4697172" cy="825929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>
              <a:solidFill>
                <a:schemeClr val="tx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kern="1200" baseline="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538438" y="569989"/>
        <a:ext cx="4616534" cy="745291"/>
      </dsp:txXfrm>
    </dsp:sp>
    <dsp:sp modelId="{1DA53518-D261-482D-BC94-4CF65F8ED00B}">
      <dsp:nvSpPr>
        <dsp:cNvPr id="0" name=""/>
        <dsp:cNvSpPr/>
      </dsp:nvSpPr>
      <dsp:spPr>
        <a:xfrm>
          <a:off x="2826949" y="1478311"/>
          <a:ext cx="3634879" cy="787484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sz="2500" b="1" kern="1200" dirty="0">
            <a:solidFill>
              <a:schemeClr val="tx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865391" y="1516753"/>
        <a:ext cx="3557995" cy="710600"/>
      </dsp:txXfrm>
    </dsp:sp>
    <dsp:sp modelId="{42166D1D-3119-4E2B-9300-2CBC77F8CB6B}">
      <dsp:nvSpPr>
        <dsp:cNvPr id="0" name=""/>
        <dsp:cNvSpPr/>
      </dsp:nvSpPr>
      <dsp:spPr>
        <a:xfrm>
          <a:off x="3091168" y="2356139"/>
          <a:ext cx="3634879" cy="787484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tx1"/>
              </a:solidFill>
              <a:latin typeface="+mn-ea"/>
              <a:ea typeface="+mn-ea"/>
            </a:rPr>
            <a:t>課程領導人</a:t>
          </a:r>
        </a:p>
      </dsp:txBody>
      <dsp:txXfrm>
        <a:off x="3129610" y="2394581"/>
        <a:ext cx="3557995" cy="710600"/>
      </dsp:txXfrm>
    </dsp:sp>
    <dsp:sp modelId="{AF54A43C-0E43-44B2-9559-040078999147}">
      <dsp:nvSpPr>
        <dsp:cNvPr id="0" name=""/>
        <dsp:cNvSpPr/>
      </dsp:nvSpPr>
      <dsp:spPr>
        <a:xfrm>
          <a:off x="3199197" y="3242136"/>
          <a:ext cx="3634879" cy="787484"/>
        </a:xfrm>
        <a:prstGeom prst="roundRect">
          <a:avLst/>
        </a:prstGeom>
        <a:solidFill>
          <a:srgbClr val="C1334D">
            <a:alpha val="90000"/>
          </a:srgb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bg1"/>
              </a:solidFill>
            </a:rPr>
            <a:t>領域會議</a:t>
          </a:r>
          <a:r>
            <a:rPr lang="en-US" altLang="zh-TW" sz="2500" b="1" kern="1200" dirty="0">
              <a:solidFill>
                <a:schemeClr val="bg1"/>
              </a:solidFill>
            </a:rPr>
            <a:t>/</a:t>
          </a:r>
          <a:r>
            <a:rPr lang="zh-TW" altLang="en-US" sz="2500" b="1" kern="1200" dirty="0">
              <a:solidFill>
                <a:schemeClr val="bg1"/>
              </a:solidFill>
            </a:rPr>
            <a:t>學年會議</a:t>
          </a:r>
        </a:p>
      </dsp:txBody>
      <dsp:txXfrm>
        <a:off x="3237639" y="3280578"/>
        <a:ext cx="3557995" cy="710600"/>
      </dsp:txXfrm>
    </dsp:sp>
    <dsp:sp modelId="{D4359FC6-CE0A-4271-9E00-856A9BF7E3F1}">
      <dsp:nvSpPr>
        <dsp:cNvPr id="0" name=""/>
        <dsp:cNvSpPr/>
      </dsp:nvSpPr>
      <dsp:spPr>
        <a:xfrm>
          <a:off x="3377233" y="4103703"/>
          <a:ext cx="3634879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/>
            <a:t>授課教師</a:t>
          </a:r>
        </a:p>
      </dsp:txBody>
      <dsp:txXfrm>
        <a:off x="3415675" y="4142145"/>
        <a:ext cx="3557995" cy="710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04AE4-26E5-42DF-A4E7-AAF5B5CCC2F5}">
      <dsp:nvSpPr>
        <dsp:cNvPr id="0" name=""/>
        <dsp:cNvSpPr/>
      </dsp:nvSpPr>
      <dsp:spPr>
        <a:xfrm>
          <a:off x="0" y="0"/>
          <a:ext cx="5592122" cy="5592122"/>
        </a:xfrm>
        <a:prstGeom prst="triangl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380CD57-318B-427B-94C3-A4D8F294306D}">
      <dsp:nvSpPr>
        <dsp:cNvPr id="0" name=""/>
        <dsp:cNvSpPr/>
      </dsp:nvSpPr>
      <dsp:spPr>
        <a:xfrm>
          <a:off x="2498119" y="529670"/>
          <a:ext cx="4697172" cy="825929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>
              <a:solidFill>
                <a:schemeClr val="tx1"/>
              </a:solidFill>
              <a:latin typeface="+mn-ea"/>
              <a:ea typeface="+mn-ea"/>
            </a:rPr>
            <a:t>會考與學力提升預定達成目標值</a:t>
          </a:r>
          <a:endParaRPr lang="zh-TW" altLang="en-US" sz="2400" kern="1200" baseline="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538438" y="569989"/>
        <a:ext cx="4616534" cy="745291"/>
      </dsp:txXfrm>
    </dsp:sp>
    <dsp:sp modelId="{1DA53518-D261-482D-BC94-4CF65F8ED00B}">
      <dsp:nvSpPr>
        <dsp:cNvPr id="0" name=""/>
        <dsp:cNvSpPr/>
      </dsp:nvSpPr>
      <dsp:spPr>
        <a:xfrm>
          <a:off x="2826949" y="1478311"/>
          <a:ext cx="3634879" cy="787484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rPr>
            <a:t>校長</a:t>
          </a:r>
          <a:endParaRPr lang="zh-TW" altLang="en-US" sz="2500" b="1" kern="1200" dirty="0">
            <a:solidFill>
              <a:schemeClr val="tx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865391" y="1516753"/>
        <a:ext cx="3557995" cy="710600"/>
      </dsp:txXfrm>
    </dsp:sp>
    <dsp:sp modelId="{42166D1D-3119-4E2B-9300-2CBC77F8CB6B}">
      <dsp:nvSpPr>
        <dsp:cNvPr id="0" name=""/>
        <dsp:cNvSpPr/>
      </dsp:nvSpPr>
      <dsp:spPr>
        <a:xfrm>
          <a:off x="3091168" y="2356139"/>
          <a:ext cx="3634879" cy="787484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tx1"/>
              </a:solidFill>
              <a:latin typeface="+mn-ea"/>
              <a:ea typeface="+mn-ea"/>
            </a:rPr>
            <a:t>課程領導人</a:t>
          </a:r>
        </a:p>
      </dsp:txBody>
      <dsp:txXfrm>
        <a:off x="3129610" y="2394581"/>
        <a:ext cx="3557995" cy="710600"/>
      </dsp:txXfrm>
    </dsp:sp>
    <dsp:sp modelId="{AF54A43C-0E43-44B2-9559-040078999147}">
      <dsp:nvSpPr>
        <dsp:cNvPr id="0" name=""/>
        <dsp:cNvSpPr/>
      </dsp:nvSpPr>
      <dsp:spPr>
        <a:xfrm>
          <a:off x="3199197" y="3242136"/>
          <a:ext cx="3634879" cy="787484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tx1"/>
              </a:solidFill>
            </a:rPr>
            <a:t>領域會議</a:t>
          </a:r>
          <a:r>
            <a:rPr lang="en-US" altLang="zh-TW" sz="2500" b="1" kern="1200" dirty="0">
              <a:solidFill>
                <a:schemeClr val="tx1"/>
              </a:solidFill>
            </a:rPr>
            <a:t>/</a:t>
          </a:r>
          <a:r>
            <a:rPr lang="zh-TW" altLang="en-US" sz="2500" b="1" kern="1200" dirty="0">
              <a:solidFill>
                <a:schemeClr val="tx1"/>
              </a:solidFill>
            </a:rPr>
            <a:t>學年會議</a:t>
          </a:r>
        </a:p>
      </dsp:txBody>
      <dsp:txXfrm>
        <a:off x="3237639" y="3280578"/>
        <a:ext cx="3557995" cy="710600"/>
      </dsp:txXfrm>
    </dsp:sp>
    <dsp:sp modelId="{D4359FC6-CE0A-4271-9E00-856A9BF7E3F1}">
      <dsp:nvSpPr>
        <dsp:cNvPr id="0" name=""/>
        <dsp:cNvSpPr/>
      </dsp:nvSpPr>
      <dsp:spPr>
        <a:xfrm>
          <a:off x="3377233" y="4103703"/>
          <a:ext cx="3634879" cy="787484"/>
        </a:xfrm>
        <a:prstGeom prst="roundRect">
          <a:avLst/>
        </a:prstGeom>
        <a:solidFill>
          <a:srgbClr val="C1334D">
            <a:alpha val="90000"/>
          </a:srgb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>
              <a:solidFill>
                <a:schemeClr val="bg1"/>
              </a:solidFill>
            </a:rPr>
            <a:t>授課教師</a:t>
          </a:r>
        </a:p>
      </dsp:txBody>
      <dsp:txXfrm>
        <a:off x="3415675" y="4142145"/>
        <a:ext cx="3557995" cy="71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2023/9/8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135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448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897E8-9132-474E-9C99-CCCA50EC4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124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3A8D3-DF38-431D-B57D-F78A995687A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158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3A8D3-DF38-431D-B57D-F78A995687A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4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這頁可以刪掉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9CBA3-96AD-40BD-A52B-D37A08C21F3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427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這頁可以刪掉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9CBA3-96AD-40BD-A52B-D37A08C21F3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25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6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01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25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1463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1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7330C-1FE6-4329-9C78-7007971D92C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21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68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6071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41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771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5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5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>
            <a:extLst>
              <a:ext uri="{FF2B5EF4-FFF2-40B4-BE49-F238E27FC236}">
                <a16:creationId xmlns:a16="http://schemas.microsoft.com/office/drawing/2014/main" id="{F4807D72-36E5-4607-FB65-A5BB34250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265" y="129898"/>
            <a:ext cx="1075975" cy="62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 descr="一張含有 文字, 地圖 的圖片&#10;&#10;自動產生的描述">
            <a:extLst>
              <a:ext uri="{FF2B5EF4-FFF2-40B4-BE49-F238E27FC236}">
                <a16:creationId xmlns:a16="http://schemas.microsoft.com/office/drawing/2014/main" id="{0F4C697E-A57F-75E3-14AE-4FEF308EA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62428" y="5925644"/>
            <a:ext cx="1434826" cy="96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CCF-6AF6-4ECE-997B-90D7D73A8E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62E0A-CEDE-416C-A32F-15E661A2A3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059346"/>
      </p:ext>
    </p:extLst>
  </p:cSld>
  <p:clrMapOvr>
    <a:masterClrMapping/>
  </p:clrMapOvr>
  <p:transition spd="slow" advClick="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478745"/>
      </p:ext>
    </p:extLst>
  </p:cSld>
  <p:clrMapOvr>
    <a:masterClrMapping/>
  </p:clrMapOvr>
  <p:transition spd="slow" advClick="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72736"/>
      </p:ext>
    </p:extLst>
  </p:cSld>
  <p:clrMapOvr>
    <a:masterClrMapping/>
  </p:clrMapOvr>
  <p:transition spd="slow" advClick="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35607"/>
      </p:ext>
    </p:extLst>
  </p:cSld>
  <p:clrMapOvr>
    <a:masterClrMapping/>
  </p:clrMapOvr>
  <p:transition spd="slow" advClick="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725904"/>
      </p:ext>
    </p:extLst>
  </p:cSld>
  <p:clrMapOvr>
    <a:masterClrMapping/>
  </p:clrMapOvr>
  <p:transition spd="slow" advClick="0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33000"/>
      </p:ext>
    </p:extLst>
  </p:cSld>
  <p:clrMapOvr>
    <a:masterClrMapping/>
  </p:clrMapOvr>
  <p:transition spd="slow" advClick="0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654923"/>
      </p:ext>
    </p:extLst>
  </p:cSld>
  <p:clrMapOvr>
    <a:masterClrMapping/>
  </p:clrMapOvr>
  <p:transition spd="slow" advClick="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11232"/>
      </p:ext>
    </p:extLst>
  </p:cSld>
  <p:clrMapOvr>
    <a:masterClrMapping/>
  </p:clrMapOvr>
  <p:transition spd="slow" advClick="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18897"/>
      </p:ext>
    </p:extLst>
  </p:cSld>
  <p:clrMapOvr>
    <a:masterClrMapping/>
  </p:clrMapOvr>
  <p:transition spd="slow" advClick="0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5"/>
          <p:cNvGrpSpPr/>
          <p:nvPr/>
        </p:nvGrpSpPr>
        <p:grpSpPr>
          <a:xfrm>
            <a:off x="-50400" y="-49800"/>
            <a:ext cx="12292800" cy="6957600"/>
            <a:chOff x="-37800" y="-37350"/>
            <a:chExt cx="9219600" cy="5218200"/>
          </a:xfrm>
        </p:grpSpPr>
        <p:pic>
          <p:nvPicPr>
            <p:cNvPr id="113" name="Google Shape;113;p15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15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974433" y="714200"/>
            <a:ext cx="10243200" cy="6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/>
          <p:nvPr/>
        </p:nvSpPr>
        <p:spPr>
          <a:xfrm rot="10800000" flipH="1">
            <a:off x="-3416800" y="1554700"/>
            <a:ext cx="8490800" cy="84908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Google Shape;117;p15"/>
          <p:cNvSpPr/>
          <p:nvPr/>
        </p:nvSpPr>
        <p:spPr>
          <a:xfrm rot="10800000" flipH="1">
            <a:off x="9761533" y="-2055433"/>
            <a:ext cx="4804800" cy="48048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50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7F383-9352-4168-B35D-E818329C252D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394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90AF70F-2603-4964-BC23-E6FD44D3C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9"/>
          <a:stretch>
            <a:fillRect/>
          </a:stretch>
        </p:blipFill>
        <p:spPr>
          <a:xfrm>
            <a:off x="-656774" y="-173505"/>
            <a:ext cx="13368548" cy="7229702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3D1601D0-60D9-4E9F-B72A-B0BC9AF4DD84}"/>
              </a:ext>
            </a:extLst>
          </p:cNvPr>
          <p:cNvSpPr/>
          <p:nvPr userDrawn="1"/>
        </p:nvSpPr>
        <p:spPr>
          <a:xfrm>
            <a:off x="50" y="290290"/>
            <a:ext cx="1526583" cy="435429"/>
          </a:xfrm>
          <a:custGeom>
            <a:avLst/>
            <a:gdLst>
              <a:gd name="connsiteX0" fmla="*/ 0 w 1364343"/>
              <a:gd name="connsiteY0" fmla="*/ 0 h 435429"/>
              <a:gd name="connsiteX1" fmla="*/ 1364343 w 1364343"/>
              <a:gd name="connsiteY1" fmla="*/ 0 h 435429"/>
              <a:gd name="connsiteX2" fmla="*/ 1364343 w 1364343"/>
              <a:gd name="connsiteY2" fmla="*/ 435429 h 435429"/>
              <a:gd name="connsiteX3" fmla="*/ 0 w 1364343"/>
              <a:gd name="connsiteY3" fmla="*/ 435429 h 435429"/>
              <a:gd name="connsiteX4" fmla="*/ 0 w 1364343"/>
              <a:gd name="connsiteY4" fmla="*/ 0 h 435429"/>
              <a:gd name="connsiteX0-1" fmla="*/ 0 w 1364343"/>
              <a:gd name="connsiteY0-2" fmla="*/ 0 h 435429"/>
              <a:gd name="connsiteX1-3" fmla="*/ 1364343 w 1364343"/>
              <a:gd name="connsiteY1-4" fmla="*/ 0 h 435429"/>
              <a:gd name="connsiteX2-5" fmla="*/ 1190171 w 1364343"/>
              <a:gd name="connsiteY2-6" fmla="*/ 435429 h 435429"/>
              <a:gd name="connsiteX3-7" fmla="*/ 0 w 1364343"/>
              <a:gd name="connsiteY3-8" fmla="*/ 435429 h 435429"/>
              <a:gd name="connsiteX4-9" fmla="*/ 0 w 1364343"/>
              <a:gd name="connsiteY4-10" fmla="*/ 0 h 4354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64343" h="435429">
                <a:moveTo>
                  <a:pt x="0" y="0"/>
                </a:moveTo>
                <a:lnTo>
                  <a:pt x="1364343" y="0"/>
                </a:lnTo>
                <a:lnTo>
                  <a:pt x="1190171" y="435429"/>
                </a:lnTo>
                <a:lnTo>
                  <a:pt x="0" y="435429"/>
                </a:lnTo>
                <a:lnTo>
                  <a:pt x="0" y="0"/>
                </a:lnTo>
                <a:close/>
              </a:path>
            </a:pathLst>
          </a:custGeom>
          <a:solidFill>
            <a:srgbClr val="222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C7FF2871-176E-4695-8DB3-AEE4155C1AC9}"/>
              </a:ext>
            </a:extLst>
          </p:cNvPr>
          <p:cNvSpPr/>
          <p:nvPr userDrawn="1"/>
        </p:nvSpPr>
        <p:spPr>
          <a:xfrm>
            <a:off x="1405008" y="291875"/>
            <a:ext cx="447335" cy="433841"/>
          </a:xfrm>
          <a:prstGeom prst="parallelogram">
            <a:avLst>
              <a:gd name="adj" fmla="val 40109"/>
            </a:avLst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8AB3A192-3743-4B9C-823D-F24A4970A92C}"/>
              </a:ext>
            </a:extLst>
          </p:cNvPr>
          <p:cNvSpPr/>
          <p:nvPr userDrawn="1"/>
        </p:nvSpPr>
        <p:spPr>
          <a:xfrm>
            <a:off x="10442104" y="6357330"/>
            <a:ext cx="3860800" cy="217715"/>
          </a:xfrm>
          <a:prstGeom prst="parallelogram">
            <a:avLst/>
          </a:prstGeom>
          <a:solidFill>
            <a:srgbClr val="222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AB9184C6-8CA5-4279-A7BC-3ED16A808C78}"/>
              </a:ext>
            </a:extLst>
          </p:cNvPr>
          <p:cNvSpPr/>
          <p:nvPr userDrawn="1"/>
        </p:nvSpPr>
        <p:spPr>
          <a:xfrm>
            <a:off x="11298497" y="6132544"/>
            <a:ext cx="2826655" cy="159398"/>
          </a:xfrm>
          <a:prstGeom prst="parallelogram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118" y="114300"/>
            <a:ext cx="1030463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7376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E92781-FB98-48EE-94CC-87FF31DE2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320" y="1751416"/>
            <a:ext cx="9357360" cy="2387600"/>
          </a:xfrm>
        </p:spPr>
        <p:txBody>
          <a:bodyPr anchor="ctr"/>
          <a:lstStyle>
            <a:lvl1pPr algn="ctr">
              <a:defRPr sz="6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A643083-715F-4C18-B247-FD75B5741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7800" y="4435498"/>
            <a:ext cx="6756400" cy="16243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919E3E-415B-4829-B4D2-2CBF6E148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92732-5DC4-4DC0-B1E6-FF7CE6276B4D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48A4B00-0AF7-4958-95F9-C32E6B18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964C77-CB40-435F-877D-382BC617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630323D-D03B-4F45-82F7-D4C174FB1CFB}"/>
              </a:ext>
            </a:extLst>
          </p:cNvPr>
          <p:cNvSpPr txBox="1"/>
          <p:nvPr userDrawn="1"/>
        </p:nvSpPr>
        <p:spPr>
          <a:xfrm>
            <a:off x="1417320" y="377406"/>
            <a:ext cx="935736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教育部支持直轄市、縣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市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政府推動精進國民中學及國民小學教師教學專業與課程品質計畫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00C212F-CD1F-4275-8A43-913907BE696A}"/>
              </a:ext>
            </a:extLst>
          </p:cNvPr>
          <p:cNvSpPr txBox="1"/>
          <p:nvPr userDrawn="1"/>
        </p:nvSpPr>
        <p:spPr>
          <a:xfrm>
            <a:off x="2430780" y="906024"/>
            <a:ext cx="733044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學年度精進教學品質計畫縣市承辦人員暨課程督學期初推動工作坊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0066499-900E-4FA7-B8DA-5D64C1E20C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4" y="440820"/>
            <a:ext cx="611836" cy="61183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4399423-A76E-4C45-B5D4-360EBA6AD4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40" y="440820"/>
            <a:ext cx="611837" cy="6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98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724BB2-8251-43A5-8954-CF19086C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CB0332-D7DA-4213-86B6-FACF52A1D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0567FCE-96F2-4ABE-BA9E-CC8F6644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4A448-2558-43C5-BC93-5813D34832B6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A7A881-B21E-4DF7-80D5-60F85893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19881B-045C-41AB-8003-3DE2FD4A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241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862432-6E64-4ABA-9974-660558C7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F318FA-B82A-4BC7-9E6B-9AE3573E5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4B6F6D-8306-4BA3-8D75-DB86B6177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6150A-0C3F-4101-8312-AAE363BFCF6F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6CEF9C-BCA7-4236-A3BD-688452B1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2E9254-FC3A-4662-8794-A80A7E13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9464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85D7C4-1216-4001-9A24-8815E880E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78A125-07FE-408F-84B0-37B1BDC65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DEF136-9AD9-412A-8DE7-D81B6A94B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1F9D6B3-45B9-414D-9C7A-632CFAE5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C2CBE-C050-4E53-B200-FFA7FD128029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6EA4154-54B6-495E-8F57-738A1B3F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AEF9B41-09C1-48A7-9B15-06D483F9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3027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B6BB79-DFC1-4E5B-8E7B-E6604C4D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6887B3F-354E-4C04-BA26-F8D190B02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4080A2D-DE7A-4843-BAB8-E07AB43EA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A810759-9BB4-4E5A-A978-5F915330F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62067D3-E26B-4904-82E7-3AF1A4C89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1C492F9-C532-48CF-83C0-9C2F5566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BF642-41C4-48BD-95F4-D101553CADE8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DC054D2-86B8-4D21-883D-0EF43CAB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5B883C-5C06-421C-8A18-3D0916E8E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9559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21A078-932B-497F-8146-91B1AD587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D5A5625-91E0-4895-8CBC-398F7D2C7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F4CE1-4878-4915-BF7B-C3F81B0BAEE9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260354F-F866-4601-88FF-DE5234270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68762E6-9E58-454B-9341-D753776B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2268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0043DC0-60A4-4131-ABB8-972DAAA5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40665-4397-493A-8DBC-8A629EB17B0E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AF428D6-AFDA-464F-9A20-C403828A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07E19B2-6AA8-4C7B-A40C-C15CBA2C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5099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BBEBCA-7754-46EB-8223-FA430D27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8B6FC0-3DE2-4537-9526-559150CB5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A63D49-5B8D-4BA2-869D-C07877A2E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A00DE81-FE8B-492C-9D2B-19528F03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1FB12-DA1A-4B37-99BE-D75917707366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BC733EB-3540-4AEB-895C-C56F1635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CE3EC8A-08FD-440E-8D27-9D4FB772B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138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450843-786D-4C4F-9E30-647DABC7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4E5FCF5-50D2-435D-B6F3-BEFFEE52A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4DFAFA3-CF98-40A7-A89D-663EECEB3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4B28A31-85E4-4E06-A880-5D685F08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92D51-D17C-408E-987E-425804B37116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BBC4D4D-1ABC-4875-B5C1-2F5EB523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26C03B-A6E1-4540-82D8-A6C50EEA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59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6740-32C9-4894-94C0-79034E901A08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658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80EBF9-1F75-4780-BB36-FE68390C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1958CA7-D08B-4F05-B186-569C5898F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A1916A-52B3-4814-8E4C-ACC46906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7E34C-5C64-41AC-AA49-D45764F83751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F3F6A5A-FDC6-4C9C-9623-7D226551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FD0A9F4-3A27-4948-8863-13A75089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001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F008B72-9553-4C19-AE2E-5BCD0C6A8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FC8F53-55D2-4A52-8939-E0FAD1EE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75EF38-D68E-4066-8F5B-AC3A0BAA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ED5CF-C1FC-4832-908D-A2B67D8EA9B9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447588-721D-4A25-89A3-73837F20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CC7CB3-CF2B-40EA-A801-710F54A0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1172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332" name="Google Shape;33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Google Shape;33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4" name="Google Shape;33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orben"/>
                <a:sym typeface="Corbe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orben"/>
              <a:sym typeface="Corben"/>
            </a:endParaRPr>
          </a:p>
        </p:txBody>
      </p:sp>
    </p:spTree>
    <p:extLst>
      <p:ext uri="{BB962C8B-B14F-4D97-AF65-F5344CB8AC3E}">
        <p14:creationId xmlns:p14="http://schemas.microsoft.com/office/powerpoint/2010/main" val="1146057554"/>
      </p:ext>
    </p:extLst>
  </p:cSld>
  <p:clrMapOvr>
    <a:masterClrMapping/>
  </p:clrMapOvr>
  <p:transition spd="slow"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0867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90AF70F-2603-4964-BC23-E6FD44D3C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9"/>
          <a:stretch>
            <a:fillRect/>
          </a:stretch>
        </p:blipFill>
        <p:spPr>
          <a:xfrm>
            <a:off x="-656774" y="-173505"/>
            <a:ext cx="13368548" cy="7229702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3D1601D0-60D9-4E9F-B72A-B0BC9AF4DD84}"/>
              </a:ext>
            </a:extLst>
          </p:cNvPr>
          <p:cNvSpPr/>
          <p:nvPr userDrawn="1"/>
        </p:nvSpPr>
        <p:spPr>
          <a:xfrm>
            <a:off x="50" y="290290"/>
            <a:ext cx="1526583" cy="435429"/>
          </a:xfrm>
          <a:custGeom>
            <a:avLst/>
            <a:gdLst>
              <a:gd name="connsiteX0" fmla="*/ 0 w 1364343"/>
              <a:gd name="connsiteY0" fmla="*/ 0 h 435429"/>
              <a:gd name="connsiteX1" fmla="*/ 1364343 w 1364343"/>
              <a:gd name="connsiteY1" fmla="*/ 0 h 435429"/>
              <a:gd name="connsiteX2" fmla="*/ 1364343 w 1364343"/>
              <a:gd name="connsiteY2" fmla="*/ 435429 h 435429"/>
              <a:gd name="connsiteX3" fmla="*/ 0 w 1364343"/>
              <a:gd name="connsiteY3" fmla="*/ 435429 h 435429"/>
              <a:gd name="connsiteX4" fmla="*/ 0 w 1364343"/>
              <a:gd name="connsiteY4" fmla="*/ 0 h 435429"/>
              <a:gd name="connsiteX0-1" fmla="*/ 0 w 1364343"/>
              <a:gd name="connsiteY0-2" fmla="*/ 0 h 435429"/>
              <a:gd name="connsiteX1-3" fmla="*/ 1364343 w 1364343"/>
              <a:gd name="connsiteY1-4" fmla="*/ 0 h 435429"/>
              <a:gd name="connsiteX2-5" fmla="*/ 1190171 w 1364343"/>
              <a:gd name="connsiteY2-6" fmla="*/ 435429 h 435429"/>
              <a:gd name="connsiteX3-7" fmla="*/ 0 w 1364343"/>
              <a:gd name="connsiteY3-8" fmla="*/ 435429 h 435429"/>
              <a:gd name="connsiteX4-9" fmla="*/ 0 w 1364343"/>
              <a:gd name="connsiteY4-10" fmla="*/ 0 h 4354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64343" h="435429">
                <a:moveTo>
                  <a:pt x="0" y="0"/>
                </a:moveTo>
                <a:lnTo>
                  <a:pt x="1364343" y="0"/>
                </a:lnTo>
                <a:lnTo>
                  <a:pt x="1190171" y="435429"/>
                </a:lnTo>
                <a:lnTo>
                  <a:pt x="0" y="435429"/>
                </a:lnTo>
                <a:lnTo>
                  <a:pt x="0" y="0"/>
                </a:lnTo>
                <a:close/>
              </a:path>
            </a:pathLst>
          </a:custGeom>
          <a:solidFill>
            <a:srgbClr val="222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C7FF2871-176E-4695-8DB3-AEE4155C1AC9}"/>
              </a:ext>
            </a:extLst>
          </p:cNvPr>
          <p:cNvSpPr/>
          <p:nvPr userDrawn="1"/>
        </p:nvSpPr>
        <p:spPr>
          <a:xfrm>
            <a:off x="1405008" y="291875"/>
            <a:ext cx="447335" cy="433841"/>
          </a:xfrm>
          <a:prstGeom prst="parallelogram">
            <a:avLst>
              <a:gd name="adj" fmla="val 40109"/>
            </a:avLst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8AB3A192-3743-4B9C-823D-F24A4970A92C}"/>
              </a:ext>
            </a:extLst>
          </p:cNvPr>
          <p:cNvSpPr/>
          <p:nvPr userDrawn="1"/>
        </p:nvSpPr>
        <p:spPr>
          <a:xfrm>
            <a:off x="10442104" y="6357330"/>
            <a:ext cx="3860800" cy="217715"/>
          </a:xfrm>
          <a:prstGeom prst="parallelogram">
            <a:avLst/>
          </a:prstGeom>
          <a:solidFill>
            <a:srgbClr val="222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AB9184C6-8CA5-4279-A7BC-3ED16A808C78}"/>
              </a:ext>
            </a:extLst>
          </p:cNvPr>
          <p:cNvSpPr/>
          <p:nvPr userDrawn="1"/>
        </p:nvSpPr>
        <p:spPr>
          <a:xfrm>
            <a:off x="11298497" y="6132544"/>
            <a:ext cx="2826655" cy="159398"/>
          </a:xfrm>
          <a:prstGeom prst="parallelogram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20500000000000000" charset="-122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118" y="114300"/>
            <a:ext cx="1030463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0083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035"/>
            <a:ext cx="9144000" cy="2179927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8982" y="3602038"/>
            <a:ext cx="5999018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9D0B1-245D-4B3C-BA23-EE41672C3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3F715-CB03-4234-AD63-789861628502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3ADE5-7114-49A3-B938-953E8922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DCB82-0220-4E91-9E6E-63A0ACD7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4663A-0DAC-4100-BC89-376AC08C267C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grpSp>
        <p:nvGrpSpPr>
          <p:cNvPr id="7" name="组合 35">
            <a:extLst>
              <a:ext uri="{FF2B5EF4-FFF2-40B4-BE49-F238E27FC236}">
                <a16:creationId xmlns:a16="http://schemas.microsoft.com/office/drawing/2014/main" id="{A0F4B73E-1170-524D-915E-2A15E0A3A0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7563" y="81554"/>
            <a:ext cx="1325752" cy="886195"/>
            <a:chOff x="874713" y="304800"/>
            <a:chExt cx="1182909" cy="850419"/>
          </a:xfrm>
        </p:grpSpPr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3D5AFD47-6B81-7C4D-9467-70539A16A102}"/>
                </a:ext>
              </a:extLst>
            </p:cNvPr>
            <p:cNvSpPr/>
            <p:nvPr/>
          </p:nvSpPr>
          <p:spPr>
            <a:xfrm rot="1800000">
              <a:off x="1220853" y="682411"/>
              <a:ext cx="836769" cy="472808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37">
              <a:extLst>
                <a:ext uri="{FF2B5EF4-FFF2-40B4-BE49-F238E27FC236}">
                  <a16:creationId xmlns:a16="http://schemas.microsoft.com/office/drawing/2014/main" id="{FBCA587C-5CF1-A740-B90B-6A2CEFDB05C8}"/>
                </a:ext>
              </a:extLst>
            </p:cNvPr>
            <p:cNvSpPr/>
            <p:nvPr/>
          </p:nvSpPr>
          <p:spPr>
            <a:xfrm>
              <a:off x="874713" y="304800"/>
              <a:ext cx="833593" cy="834553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rgbClr val="003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FBF8228C-F812-8944-9DC4-7B3849C97E8B}"/>
                </a:ext>
              </a:extLst>
            </p:cNvPr>
            <p:cNvSpPr/>
            <p:nvPr/>
          </p:nvSpPr>
          <p:spPr>
            <a:xfrm>
              <a:off x="1055722" y="485673"/>
              <a:ext cx="471576" cy="47280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solidFill>
              <a:srgbClr val="003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5195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920A4-94BA-49D7-B14B-DEDD4E9B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FE71-6FDE-4D5C-9243-CF8F604D6FDA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12F28-F083-43E6-90D6-B5A31E9F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209AC-4F29-4321-8696-64A40CFD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C79040-2ADD-438A-A19C-4B75B9F0571F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0654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BA276-D681-488C-A22C-3E975566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27F39-4839-4B91-9A83-BED924423BC3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958D7-53C9-4B79-9ACA-D3C51C8D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5596E-9556-4F47-80A4-7A696F47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F006F1-FAB1-43D8-B16F-0EDE25C531B3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411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7FA1B7-D095-4B66-88B4-3F66C7F0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CCBD8-78A2-4FA2-BB9C-3DB6D4830130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D23CF3-457C-4128-B34D-C79CDD5E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6BFA5A-E98D-4C23-96DD-C35C989B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07BF0-BABE-48FA-A92A-861F8E04B1A1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9148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4595CE-9153-4128-9EC1-BD3EB550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6E37D-7FF6-4BF1-B0FC-15E1DF8A4DA4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F0C496-071C-412D-9B7F-8485DB1D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05B9F9-974C-4563-B6FB-042A6D54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3EE55-6DA6-48A1-B6C5-89B44C054A76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327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9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7BFCD-E6DF-4B7A-A03C-E9F9DFF00263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895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7F113B-C232-49D4-86A4-965C406F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9E433-1BE4-4690-9D86-AC8ED4DCD70B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03796B-60DB-4C78-A9F8-71F74EFF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9D685B-7D0B-4BFB-AD55-EF836799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023A88-F23A-41EF-B61D-4BC34319BDE8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1133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7917FC-84CC-4527-A133-B5DCF7D0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6AD26-0A58-4380-89A1-300F6C0C9EA6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DE25CB-C87C-486C-AA9D-C0D47434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209864-8AC6-49D4-98E8-5704BB0F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BF43-3C7B-4031-B368-07C3D7CB8D98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grpSp>
        <p:nvGrpSpPr>
          <p:cNvPr id="5" name="组合 35">
            <a:extLst>
              <a:ext uri="{FF2B5EF4-FFF2-40B4-BE49-F238E27FC236}">
                <a16:creationId xmlns:a16="http://schemas.microsoft.com/office/drawing/2014/main" id="{2F3FC429-CEE4-C64D-8FCD-162E6A82B42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7563" y="81554"/>
            <a:ext cx="1325752" cy="886195"/>
            <a:chOff x="874713" y="304800"/>
            <a:chExt cx="1182909" cy="850419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F636DCA5-5858-104A-9009-D5A905ED5126}"/>
                </a:ext>
              </a:extLst>
            </p:cNvPr>
            <p:cNvSpPr/>
            <p:nvPr/>
          </p:nvSpPr>
          <p:spPr>
            <a:xfrm rot="1800000">
              <a:off x="1220853" y="682411"/>
              <a:ext cx="836769" cy="472808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37">
              <a:extLst>
                <a:ext uri="{FF2B5EF4-FFF2-40B4-BE49-F238E27FC236}">
                  <a16:creationId xmlns:a16="http://schemas.microsoft.com/office/drawing/2014/main" id="{E2D49A41-4D37-3141-9D1A-890B23D4FCAA}"/>
                </a:ext>
              </a:extLst>
            </p:cNvPr>
            <p:cNvSpPr/>
            <p:nvPr/>
          </p:nvSpPr>
          <p:spPr>
            <a:xfrm>
              <a:off x="874713" y="304800"/>
              <a:ext cx="833593" cy="834553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rgbClr val="003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椭圆 13">
              <a:extLst>
                <a:ext uri="{FF2B5EF4-FFF2-40B4-BE49-F238E27FC236}">
                  <a16:creationId xmlns:a16="http://schemas.microsoft.com/office/drawing/2014/main" id="{7C9B6092-D273-0046-ADD4-951BE3E76E1C}"/>
                </a:ext>
              </a:extLst>
            </p:cNvPr>
            <p:cNvSpPr/>
            <p:nvPr/>
          </p:nvSpPr>
          <p:spPr>
            <a:xfrm>
              <a:off x="1055722" y="485673"/>
              <a:ext cx="471576" cy="47280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solidFill>
              <a:srgbClr val="003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0129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BFF082-A76F-4148-9803-90F64CA9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B5AF1-EBD8-4B4F-A736-F7911D073133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7B967B-850F-4CAE-8B4C-D4359C76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D699E0-2C26-4B43-BC12-9837A0EE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EAD5D3-2BF4-4CD0-9B09-2EA2FF41D516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977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8B2B9A-1E2A-4598-9536-14E0CD5D0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98947-CC94-492E-842E-D0977A06A37B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AEDFBC-C1AE-4113-A5B3-50D9B44B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BCA1C1-00FE-416B-93B1-F70F9573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A65229-4294-49EB-AE73-2BC5D26B7D9C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3727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CDCD6-B15E-4383-8D93-34A3350C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959C6-7EF8-4E62-9091-082152CFCE64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6C7A5-0991-4940-B564-50A592F1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61361-A6F8-4D54-8E97-D5572F79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6924B-6BAF-4CCE-874C-D88F64C0F0D3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0976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21775-B4D4-4DDA-A024-A9134AE5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B44C9-C7F8-4FEE-B5D4-DB22797583D3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7A81B-1A5E-491B-A4E5-0F95E039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B2C6C-3593-40DD-92B7-217A0526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A879D-1433-481D-97A2-828758B6C4C0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05844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0C8AD-DBE7-4F43-B13E-64FC5646E3E2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50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6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7556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4EA-3C78-406D-8C0E-D16CA054356D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72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32E6-4213-4C68-9F93-BDA61870F881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2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5A9-5448-474A-82D7-F283B639B577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76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6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3C2B-8A4C-4202-9132-4320C1A6CCEF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5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30282-77B3-4FDE-B823-7C291E1EF59A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7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4E56-BA89-45C8-BFC8-529D970625CB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83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0368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28AF-3645-48B9-86D6-36EC06F4589C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0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53" y="-17929"/>
            <a:ext cx="12218445" cy="6875929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4A17-A1ED-4F0D-91C0-E67E34258E56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投影片編號版面配置區 5"/>
          <p:cNvSpPr txBox="1">
            <a:spLocks/>
          </p:cNvSpPr>
          <p:nvPr userDrawn="1"/>
        </p:nvSpPr>
        <p:spPr>
          <a:xfrm>
            <a:off x="9247095" y="641014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8FAA1-1DCE-44B2-BC71-50B904808CE4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99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" y="6672828"/>
            <a:ext cx="3047048" cy="185175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3045287" y="6672828"/>
            <a:ext cx="3047048" cy="185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6099668" y="6672828"/>
            <a:ext cx="3047048" cy="185175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9144953" y="6672828"/>
            <a:ext cx="3047048" cy="185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7F113B-C232-49D4-86A4-965C406F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69B48-7327-4332-A021-43FD296D7CE9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03796B-60DB-4C78-A9F8-71F74EFF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9D685B-7D0B-4BFB-AD55-EF836799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23A88-F23A-41EF-B61D-4BC34319BD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34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90079" y="2432707"/>
            <a:ext cx="1585407" cy="1568930"/>
          </a:xfrm>
          <a:custGeom>
            <a:avLst/>
            <a:gdLst>
              <a:gd name="connsiteX0" fmla="*/ 792703 w 1585406"/>
              <a:gd name="connsiteY0" fmla="*/ 0 h 1568930"/>
              <a:gd name="connsiteX1" fmla="*/ 1585406 w 1585406"/>
              <a:gd name="connsiteY1" fmla="*/ 784465 h 1568930"/>
              <a:gd name="connsiteX2" fmla="*/ 792703 w 1585406"/>
              <a:gd name="connsiteY2" fmla="*/ 1568930 h 1568930"/>
              <a:gd name="connsiteX3" fmla="*/ 0 w 1585406"/>
              <a:gd name="connsiteY3" fmla="*/ 784465 h 1568930"/>
              <a:gd name="connsiteX4" fmla="*/ 792703 w 1585406"/>
              <a:gd name="connsiteY4" fmla="*/ 0 h 15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406" h="1568930">
                <a:moveTo>
                  <a:pt x="792703" y="0"/>
                </a:moveTo>
                <a:cubicBezTo>
                  <a:pt x="1230501" y="0"/>
                  <a:pt x="1585406" y="351217"/>
                  <a:pt x="1585406" y="784465"/>
                </a:cubicBezTo>
                <a:cubicBezTo>
                  <a:pt x="1585406" y="1217713"/>
                  <a:pt x="1230501" y="1568930"/>
                  <a:pt x="792703" y="1568930"/>
                </a:cubicBezTo>
                <a:cubicBezTo>
                  <a:pt x="354905" y="1568930"/>
                  <a:pt x="0" y="1217713"/>
                  <a:pt x="0" y="784465"/>
                </a:cubicBezTo>
                <a:cubicBezTo>
                  <a:pt x="0" y="351217"/>
                  <a:pt x="354905" y="0"/>
                  <a:pt x="7927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DengXian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322572" y="2432707"/>
            <a:ext cx="1585407" cy="1568930"/>
          </a:xfrm>
          <a:custGeom>
            <a:avLst/>
            <a:gdLst>
              <a:gd name="connsiteX0" fmla="*/ 792703 w 1585406"/>
              <a:gd name="connsiteY0" fmla="*/ 0 h 1568930"/>
              <a:gd name="connsiteX1" fmla="*/ 1585406 w 1585406"/>
              <a:gd name="connsiteY1" fmla="*/ 784465 h 1568930"/>
              <a:gd name="connsiteX2" fmla="*/ 792703 w 1585406"/>
              <a:gd name="connsiteY2" fmla="*/ 1568930 h 1568930"/>
              <a:gd name="connsiteX3" fmla="*/ 0 w 1585406"/>
              <a:gd name="connsiteY3" fmla="*/ 784465 h 1568930"/>
              <a:gd name="connsiteX4" fmla="*/ 792703 w 1585406"/>
              <a:gd name="connsiteY4" fmla="*/ 0 h 15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406" h="1568930">
                <a:moveTo>
                  <a:pt x="792703" y="0"/>
                </a:moveTo>
                <a:cubicBezTo>
                  <a:pt x="1230501" y="0"/>
                  <a:pt x="1585406" y="351217"/>
                  <a:pt x="1585406" y="784465"/>
                </a:cubicBezTo>
                <a:cubicBezTo>
                  <a:pt x="1585406" y="1217713"/>
                  <a:pt x="1230501" y="1568930"/>
                  <a:pt x="792703" y="1568930"/>
                </a:cubicBezTo>
                <a:cubicBezTo>
                  <a:pt x="354905" y="1568930"/>
                  <a:pt x="0" y="1217713"/>
                  <a:pt x="0" y="784465"/>
                </a:cubicBezTo>
                <a:cubicBezTo>
                  <a:pt x="0" y="351217"/>
                  <a:pt x="354905" y="0"/>
                  <a:pt x="7927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DengXian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743599" y="2432707"/>
            <a:ext cx="1585407" cy="1568930"/>
          </a:xfrm>
          <a:custGeom>
            <a:avLst/>
            <a:gdLst>
              <a:gd name="connsiteX0" fmla="*/ 792703 w 1585406"/>
              <a:gd name="connsiteY0" fmla="*/ 0 h 1568930"/>
              <a:gd name="connsiteX1" fmla="*/ 1585406 w 1585406"/>
              <a:gd name="connsiteY1" fmla="*/ 784465 h 1568930"/>
              <a:gd name="connsiteX2" fmla="*/ 792703 w 1585406"/>
              <a:gd name="connsiteY2" fmla="*/ 1568930 h 1568930"/>
              <a:gd name="connsiteX3" fmla="*/ 0 w 1585406"/>
              <a:gd name="connsiteY3" fmla="*/ 784465 h 1568930"/>
              <a:gd name="connsiteX4" fmla="*/ 792703 w 1585406"/>
              <a:gd name="connsiteY4" fmla="*/ 0 h 15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406" h="1568930">
                <a:moveTo>
                  <a:pt x="792703" y="0"/>
                </a:moveTo>
                <a:cubicBezTo>
                  <a:pt x="1230501" y="0"/>
                  <a:pt x="1585406" y="351217"/>
                  <a:pt x="1585406" y="784465"/>
                </a:cubicBezTo>
                <a:cubicBezTo>
                  <a:pt x="1585406" y="1217713"/>
                  <a:pt x="1230501" y="1568930"/>
                  <a:pt x="792703" y="1568930"/>
                </a:cubicBezTo>
                <a:cubicBezTo>
                  <a:pt x="354905" y="1568930"/>
                  <a:pt x="0" y="1217713"/>
                  <a:pt x="0" y="784465"/>
                </a:cubicBezTo>
                <a:cubicBezTo>
                  <a:pt x="0" y="351217"/>
                  <a:pt x="354905" y="0"/>
                  <a:pt x="7927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DengXian" panose="02010600030101010101" pitchFamily="2" charset="-122"/>
              </a:defRPr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680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7583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>
  <p:cSld name="1_兩項物件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3" y="0"/>
            <a:ext cx="1219081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3"/>
          <p:cNvSpPr txBox="1">
            <a:spLocks noGrp="1"/>
          </p:cNvSpPr>
          <p:nvPr>
            <p:ph type="sldNum" idx="12"/>
          </p:nvPr>
        </p:nvSpPr>
        <p:spPr>
          <a:xfrm>
            <a:off x="9374740" y="64152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057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0D8CA9-5E19-499C-A765-D8883BD149C7}"/>
              </a:ext>
            </a:extLst>
          </p:cNvPr>
          <p:cNvSpPr/>
          <p:nvPr userDrawn="1"/>
        </p:nvSpPr>
        <p:spPr>
          <a:xfrm>
            <a:off x="0" y="6663868"/>
            <a:ext cx="12192000" cy="194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868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>
            <a:extLst>
              <a:ext uri="{FF2B5EF4-FFF2-40B4-BE49-F238E27FC236}">
                <a16:creationId xmlns:a16="http://schemas.microsoft.com/office/drawing/2014/main" id="{F4807D72-36E5-4607-FB65-A5BB34250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265" y="129898"/>
            <a:ext cx="1075975" cy="62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 descr="一張含有 文字, 地圖 的圖片&#10;&#10;自動產生的描述">
            <a:extLst>
              <a:ext uri="{FF2B5EF4-FFF2-40B4-BE49-F238E27FC236}">
                <a16:creationId xmlns:a16="http://schemas.microsoft.com/office/drawing/2014/main" id="{0F4C697E-A57F-75E3-14AE-4FEF308EA9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28" y="5925644"/>
            <a:ext cx="1434826" cy="96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813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67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149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0BC1E60C-228C-4FCB-8018-3B4D1EB7E0D5}"/>
              </a:ext>
            </a:extLst>
          </p:cNvPr>
          <p:cNvSpPr txBox="1"/>
          <p:nvPr userDrawn="1"/>
        </p:nvSpPr>
        <p:spPr>
          <a:xfrm>
            <a:off x="1199457" y="319451"/>
            <a:ext cx="4896543" cy="417156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请输入您的标题</a:t>
            </a:r>
          </a:p>
        </p:txBody>
      </p:sp>
      <p:sp>
        <p:nvSpPr>
          <p:cNvPr id="3" name="文本框 38">
            <a:extLst>
              <a:ext uri="{FF2B5EF4-FFF2-40B4-BE49-F238E27FC236}">
                <a16:creationId xmlns:a16="http://schemas.microsoft.com/office/drawing/2014/main" id="{95691069-C167-4441-83D4-7BDE40D5417B}"/>
              </a:ext>
            </a:extLst>
          </p:cNvPr>
          <p:cNvSpPr txBox="1"/>
          <p:nvPr userDrawn="1"/>
        </p:nvSpPr>
        <p:spPr>
          <a:xfrm>
            <a:off x="1199456" y="577186"/>
            <a:ext cx="4896544" cy="345277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ea"/>
                <a:sym typeface="+mn-lt"/>
              </a:rPr>
              <a:t>Click here to add Title</a:t>
            </a:r>
          </a:p>
        </p:txBody>
      </p:sp>
      <p:pic>
        <p:nvPicPr>
          <p:cNvPr id="4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9E6D3D15-8858-4711-A1E9-0BF943F5F5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164638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5EFA83E3-C08E-49C7-A6EC-AA520B91A1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" y="177134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826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C308F51A-0E08-4AF9-8911-795A8A76E99C}"/>
              </a:ext>
            </a:extLst>
          </p:cNvPr>
          <p:cNvSpPr txBox="1"/>
          <p:nvPr userDrawn="1"/>
        </p:nvSpPr>
        <p:spPr>
          <a:xfrm>
            <a:off x="1199457" y="319451"/>
            <a:ext cx="4896543" cy="417156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请输入您的标题</a:t>
            </a:r>
          </a:p>
        </p:txBody>
      </p:sp>
      <p:sp>
        <p:nvSpPr>
          <p:cNvPr id="3" name="文本框 38">
            <a:extLst>
              <a:ext uri="{FF2B5EF4-FFF2-40B4-BE49-F238E27FC236}">
                <a16:creationId xmlns:a16="http://schemas.microsoft.com/office/drawing/2014/main" id="{21978DF0-6844-43D6-8FFF-4CC92E9133B2}"/>
              </a:ext>
            </a:extLst>
          </p:cNvPr>
          <p:cNvSpPr txBox="1"/>
          <p:nvPr userDrawn="1"/>
        </p:nvSpPr>
        <p:spPr>
          <a:xfrm>
            <a:off x="1199456" y="577186"/>
            <a:ext cx="4896544" cy="345277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ea"/>
                <a:sym typeface="+mn-lt"/>
              </a:rPr>
              <a:t>Click here to add Title</a:t>
            </a:r>
          </a:p>
        </p:txBody>
      </p:sp>
      <p:pic>
        <p:nvPicPr>
          <p:cNvPr id="4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2F2074A2-26B0-45E1-B3FB-4A6A0DCC8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164638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06C71426-BDB8-4431-95A7-30141F979B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" y="177134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85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197643E2-62BA-474A-9D45-03C1F4559D8E}"/>
              </a:ext>
            </a:extLst>
          </p:cNvPr>
          <p:cNvSpPr txBox="1"/>
          <p:nvPr userDrawn="1"/>
        </p:nvSpPr>
        <p:spPr>
          <a:xfrm>
            <a:off x="1199457" y="319451"/>
            <a:ext cx="4896543" cy="417156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请输入您的标题</a:t>
            </a:r>
          </a:p>
        </p:txBody>
      </p:sp>
      <p:sp>
        <p:nvSpPr>
          <p:cNvPr id="3" name="文本框 38">
            <a:extLst>
              <a:ext uri="{FF2B5EF4-FFF2-40B4-BE49-F238E27FC236}">
                <a16:creationId xmlns:a16="http://schemas.microsoft.com/office/drawing/2014/main" id="{8BEE33E4-7396-45E7-86F6-611678239A85}"/>
              </a:ext>
            </a:extLst>
          </p:cNvPr>
          <p:cNvSpPr txBox="1"/>
          <p:nvPr userDrawn="1"/>
        </p:nvSpPr>
        <p:spPr>
          <a:xfrm>
            <a:off x="1199456" y="577186"/>
            <a:ext cx="4896544" cy="345277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ea"/>
                <a:sym typeface="+mn-lt"/>
              </a:rPr>
              <a:t>Click here to add Title</a:t>
            </a:r>
          </a:p>
        </p:txBody>
      </p:sp>
      <p:pic>
        <p:nvPicPr>
          <p:cNvPr id="4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1B79CD21-17C2-46E2-AF1A-F0DD34F6E9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164638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0C44DCB0-9B7C-403F-B286-59B0BE22DC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" y="177134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49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450898ED-83B7-4FBF-8B1B-C598FC373269}"/>
              </a:ext>
            </a:extLst>
          </p:cNvPr>
          <p:cNvSpPr txBox="1"/>
          <p:nvPr userDrawn="1"/>
        </p:nvSpPr>
        <p:spPr>
          <a:xfrm>
            <a:off x="1199457" y="319451"/>
            <a:ext cx="4896543" cy="417156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请输入您的标题</a:t>
            </a:r>
          </a:p>
        </p:txBody>
      </p:sp>
      <p:sp>
        <p:nvSpPr>
          <p:cNvPr id="3" name="文本框 38">
            <a:extLst>
              <a:ext uri="{FF2B5EF4-FFF2-40B4-BE49-F238E27FC236}">
                <a16:creationId xmlns:a16="http://schemas.microsoft.com/office/drawing/2014/main" id="{A4BFA55E-DB30-4CC5-94CC-744C76587EE4}"/>
              </a:ext>
            </a:extLst>
          </p:cNvPr>
          <p:cNvSpPr txBox="1"/>
          <p:nvPr userDrawn="1"/>
        </p:nvSpPr>
        <p:spPr>
          <a:xfrm>
            <a:off x="1199456" y="577186"/>
            <a:ext cx="4896544" cy="345277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ea"/>
                <a:sym typeface="+mn-lt"/>
              </a:rPr>
              <a:t>Click here to add Title</a:t>
            </a:r>
          </a:p>
        </p:txBody>
      </p:sp>
      <p:pic>
        <p:nvPicPr>
          <p:cNvPr id="4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B4891AA0-9188-414D-BD9A-8C8771B10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164638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F791B6B1-206A-40C5-825C-A861601C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" y="177134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537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49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68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-50400" y="-49800"/>
            <a:ext cx="12292800" cy="6957600"/>
            <a:chOff x="-37800" y="-37350"/>
            <a:chExt cx="9219600" cy="5218200"/>
          </a:xfrm>
        </p:grpSpPr>
        <p:pic>
          <p:nvPicPr>
            <p:cNvPr id="18" name="Google Shape;18;p3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3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 hasCustomPrompt="1"/>
          </p:nvPr>
        </p:nvSpPr>
        <p:spPr>
          <a:xfrm rot="-59787">
            <a:off x="4002885" y="1701436"/>
            <a:ext cx="4186233" cy="1461024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 b="1">
                <a:solidFill>
                  <a:schemeClr val="accent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 flipH="1">
            <a:off x="2972600" y="3587368"/>
            <a:ext cx="6246800" cy="74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 flipH="1">
            <a:off x="2972600" y="4793667"/>
            <a:ext cx="6246800" cy="3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-3293167" y="1984067"/>
            <a:ext cx="8490800" cy="8490800"/>
          </a:xfrm>
          <a:prstGeom prst="ellipse">
            <a:avLst/>
          </a:prstGeom>
          <a:gradFill>
            <a:gsLst>
              <a:gs pos="0">
                <a:srgbClr val="187498">
                  <a:alpha val="4745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8964467" y="-1988933"/>
            <a:ext cx="4804800" cy="48048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05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兩個內容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6"/>
          <p:cNvSpPr txBox="1">
            <a:spLocks noGrp="1"/>
          </p:cNvSpPr>
          <p:nvPr>
            <p:ph type="title"/>
          </p:nvPr>
        </p:nvSpPr>
        <p:spPr>
          <a:xfrm>
            <a:off x="1855049" y="-26208"/>
            <a:ext cx="10515600" cy="1036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C4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1" i="0"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1" i="0"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1" i="0"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1" i="0"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1" i="0"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1" i="0"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1" i="0"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1" i="0"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6"/>
          <p:cNvSpPr txBox="1">
            <a:spLocks noGrp="1"/>
          </p:cNvSpPr>
          <p:nvPr>
            <p:ph type="dt" idx="10"/>
          </p:nvPr>
        </p:nvSpPr>
        <p:spPr>
          <a:xfrm>
            <a:off x="838200" y="635642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20F1B2C0-0FB3-4767-B007-BC5B5B2BD9F4}" type="datetime1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2023/9/8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2" name="Google Shape;122;p46"/>
          <p:cNvSpPr txBox="1">
            <a:spLocks noGrp="1"/>
          </p:cNvSpPr>
          <p:nvPr>
            <p:ph type="ftr" idx="11"/>
          </p:nvPr>
        </p:nvSpPr>
        <p:spPr>
          <a:xfrm>
            <a:off x="4038600" y="635642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3" name="Google Shape;123;p46"/>
          <p:cNvSpPr txBox="1">
            <a:spLocks noGrp="1"/>
          </p:cNvSpPr>
          <p:nvPr>
            <p:ph type="sldNum" idx="12"/>
          </p:nvPr>
        </p:nvSpPr>
        <p:spPr>
          <a:xfrm>
            <a:off x="8610600" y="635642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defRPr sz="1200" b="1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defRPr sz="1200" b="1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defRPr sz="1200" b="1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defRPr sz="1200" b="1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defRPr sz="1200" b="1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defRPr sz="1200" b="1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defRPr sz="1200" b="1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defRPr sz="1200" b="1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defRPr sz="1200" b="1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tabLst/>
              <a:defRPr/>
            </a:pPr>
            <a:fld id="{00000000-1234-1234-1234-123412341234}" type="slidenum"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n"/>
                <a:sym typeface="Corbe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orben"/>
                <a:buNone/>
                <a:tabLst/>
                <a:defRPr/>
              </a:pPr>
              <a:t>‹#›</a:t>
            </a:fld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n"/>
              <a:sym typeface="Corben"/>
            </a:endParaRPr>
          </a:p>
        </p:txBody>
      </p:sp>
      <p:sp>
        <p:nvSpPr>
          <p:cNvPr id="124" name="Google Shape;124;p46"/>
          <p:cNvSpPr/>
          <p:nvPr/>
        </p:nvSpPr>
        <p:spPr>
          <a:xfrm>
            <a:off x="785428" y="999216"/>
            <a:ext cx="8244000" cy="72000"/>
          </a:xfrm>
          <a:prstGeom prst="rect">
            <a:avLst/>
          </a:prstGeom>
          <a:solidFill>
            <a:srgbClr val="000000">
              <a:alpha val="1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02056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9E6D3D15-8858-4711-A1E9-0BF943F5F5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164638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5EFA83E3-C08E-49C7-A6EC-AA520B91A1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" y="177134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" y="6672826"/>
            <a:ext cx="3047048" cy="185175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3045287" y="6672826"/>
            <a:ext cx="3047048" cy="185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6099668" y="6672826"/>
            <a:ext cx="3047048" cy="185175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9144953" y="6672826"/>
            <a:ext cx="3047048" cy="185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73F68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4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6"/>
          <p:cNvGrpSpPr/>
          <p:nvPr/>
        </p:nvGrpSpPr>
        <p:grpSpPr>
          <a:xfrm rot="10800000">
            <a:off x="-50400" y="-49800"/>
            <a:ext cx="12292800" cy="6957600"/>
            <a:chOff x="-37800" y="-37350"/>
            <a:chExt cx="9219600" cy="5218200"/>
          </a:xfrm>
        </p:grpSpPr>
        <p:pic>
          <p:nvPicPr>
            <p:cNvPr id="120" name="Google Shape;120;p16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16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22" name="Google Shape;122;p16"/>
          <p:cNvSpPr/>
          <p:nvPr/>
        </p:nvSpPr>
        <p:spPr>
          <a:xfrm flipH="1">
            <a:off x="6297067" y="-3531200"/>
            <a:ext cx="8490800" cy="84908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3" name="Google Shape;123;p16"/>
          <p:cNvSpPr/>
          <p:nvPr/>
        </p:nvSpPr>
        <p:spPr>
          <a:xfrm flipH="1">
            <a:off x="-2736900" y="4257667"/>
            <a:ext cx="4804800" cy="48048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974433" y="714200"/>
            <a:ext cx="10243200" cy="6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709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5"/>
          <p:cNvGrpSpPr/>
          <p:nvPr/>
        </p:nvGrpSpPr>
        <p:grpSpPr>
          <a:xfrm>
            <a:off x="-50400" y="-49800"/>
            <a:ext cx="12292800" cy="6957600"/>
            <a:chOff x="-37800" y="-37350"/>
            <a:chExt cx="9219600" cy="5218200"/>
          </a:xfrm>
        </p:grpSpPr>
        <p:pic>
          <p:nvPicPr>
            <p:cNvPr id="113" name="Google Shape;113;p15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15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974433" y="714200"/>
            <a:ext cx="10243200" cy="6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/>
          <p:nvPr/>
        </p:nvSpPr>
        <p:spPr>
          <a:xfrm rot="10800000" flipH="1">
            <a:off x="-3416800" y="1554700"/>
            <a:ext cx="8490800" cy="84908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7" name="Google Shape;117;p15"/>
          <p:cNvSpPr/>
          <p:nvPr/>
        </p:nvSpPr>
        <p:spPr>
          <a:xfrm rot="10800000" flipH="1">
            <a:off x="9761533" y="-2055433"/>
            <a:ext cx="4804800" cy="48048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38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8"/>
          <p:cNvGrpSpPr/>
          <p:nvPr/>
        </p:nvGrpSpPr>
        <p:grpSpPr>
          <a:xfrm rot="10800000" flipH="1">
            <a:off x="-50400" y="-49800"/>
            <a:ext cx="12292800" cy="6957600"/>
            <a:chOff x="-37800" y="-37350"/>
            <a:chExt cx="9219600" cy="5218200"/>
          </a:xfrm>
        </p:grpSpPr>
        <p:pic>
          <p:nvPicPr>
            <p:cNvPr id="140" name="Google Shape;140;p18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18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974433" y="714200"/>
            <a:ext cx="10243200" cy="6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"/>
          </p:nvPr>
        </p:nvSpPr>
        <p:spPr>
          <a:xfrm>
            <a:off x="2309977" y="2806200"/>
            <a:ext cx="3486800" cy="6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2"/>
          </p:nvPr>
        </p:nvSpPr>
        <p:spPr>
          <a:xfrm>
            <a:off x="2309977" y="2284400"/>
            <a:ext cx="34868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3"/>
          </p:nvPr>
        </p:nvSpPr>
        <p:spPr>
          <a:xfrm>
            <a:off x="2309977" y="4555067"/>
            <a:ext cx="3486800" cy="6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4"/>
          </p:nvPr>
        </p:nvSpPr>
        <p:spPr>
          <a:xfrm>
            <a:off x="2309977" y="4033267"/>
            <a:ext cx="34868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5"/>
          </p:nvPr>
        </p:nvSpPr>
        <p:spPr>
          <a:xfrm>
            <a:off x="7750699" y="2806200"/>
            <a:ext cx="3486800" cy="6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6"/>
          </p:nvPr>
        </p:nvSpPr>
        <p:spPr>
          <a:xfrm>
            <a:off x="7750699" y="2284400"/>
            <a:ext cx="34868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7"/>
          </p:nvPr>
        </p:nvSpPr>
        <p:spPr>
          <a:xfrm>
            <a:off x="7750699" y="4555067"/>
            <a:ext cx="3486800" cy="6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8"/>
          </p:nvPr>
        </p:nvSpPr>
        <p:spPr>
          <a:xfrm>
            <a:off x="7750699" y="4033267"/>
            <a:ext cx="34868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-3462633" y="-3361733"/>
            <a:ext cx="8490800" cy="84908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2" name="Google Shape;152;p18"/>
          <p:cNvSpPr/>
          <p:nvPr/>
        </p:nvSpPr>
        <p:spPr>
          <a:xfrm>
            <a:off x="9822400" y="4315533"/>
            <a:ext cx="4804800" cy="48048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280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8071" y="4538545"/>
            <a:ext cx="12192000" cy="234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手繪多邊形 7"/>
          <p:cNvSpPr/>
          <p:nvPr userDrawn="1"/>
        </p:nvSpPr>
        <p:spPr>
          <a:xfrm>
            <a:off x="-19549" y="-21771"/>
            <a:ext cx="12288000" cy="4822371"/>
          </a:xfrm>
          <a:custGeom>
            <a:avLst/>
            <a:gdLst>
              <a:gd name="connsiteX0" fmla="*/ 0 w 9339943"/>
              <a:gd name="connsiteY0" fmla="*/ 0 h 4822371"/>
              <a:gd name="connsiteX1" fmla="*/ 10886 w 9339943"/>
              <a:gd name="connsiteY1" fmla="*/ 4713514 h 4822371"/>
              <a:gd name="connsiteX2" fmla="*/ 3755572 w 9339943"/>
              <a:gd name="connsiteY2" fmla="*/ 4659085 h 4822371"/>
              <a:gd name="connsiteX3" fmla="*/ 8120743 w 9339943"/>
              <a:gd name="connsiteY3" fmla="*/ 4822371 h 4822371"/>
              <a:gd name="connsiteX4" fmla="*/ 9318172 w 9339943"/>
              <a:gd name="connsiteY4" fmla="*/ 4680857 h 4822371"/>
              <a:gd name="connsiteX5" fmla="*/ 9339943 w 9339943"/>
              <a:gd name="connsiteY5" fmla="*/ 0 h 4822371"/>
              <a:gd name="connsiteX6" fmla="*/ 0 w 9339943"/>
              <a:gd name="connsiteY6" fmla="*/ 0 h 482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39943" h="4822371">
                <a:moveTo>
                  <a:pt x="0" y="0"/>
                </a:moveTo>
                <a:cubicBezTo>
                  <a:pt x="3629" y="1571171"/>
                  <a:pt x="7257" y="3142343"/>
                  <a:pt x="10886" y="4713514"/>
                </a:cubicBezTo>
                <a:lnTo>
                  <a:pt x="3755572" y="4659085"/>
                </a:lnTo>
                <a:lnTo>
                  <a:pt x="8120743" y="4822371"/>
                </a:lnTo>
                <a:lnTo>
                  <a:pt x="9318172" y="4680857"/>
                </a:lnTo>
                <a:lnTo>
                  <a:pt x="9339943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tx2">
                <a:lumMod val="75000"/>
              </a:schemeClr>
            </a:fgClr>
            <a:bgClr>
              <a:schemeClr val="accent6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43313" y="5251648"/>
            <a:ext cx="8534400" cy="91365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946"/>
            <a:ext cx="2844800" cy="365125"/>
          </a:xfr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946"/>
            <a:ext cx="3860800" cy="365125"/>
          </a:xfr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3" t="23799" r="31256" b="27829"/>
          <a:stretch/>
        </p:blipFill>
        <p:spPr>
          <a:xfrm>
            <a:off x="10365681" y="5153390"/>
            <a:ext cx="1749281" cy="1674844"/>
          </a:xfrm>
          <a:prstGeom prst="rect">
            <a:avLst/>
          </a:prstGeom>
        </p:spPr>
      </p:pic>
      <p:grpSp>
        <p:nvGrpSpPr>
          <p:cNvPr id="36" name="群組 35"/>
          <p:cNvGrpSpPr/>
          <p:nvPr userDrawn="1"/>
        </p:nvGrpSpPr>
        <p:grpSpPr>
          <a:xfrm>
            <a:off x="47084" y="6480000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4" name="菱形 13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" name="菱形 29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4" name="菱形 33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5" name="菱形 34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7" name="群組 36"/>
          <p:cNvGrpSpPr/>
          <p:nvPr userDrawn="1"/>
        </p:nvGrpSpPr>
        <p:grpSpPr>
          <a:xfrm>
            <a:off x="815283" y="6320018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8" name="菱形 37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" name="菱形 38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" name="菱形 39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" name="菱形 40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42" name="群組 41"/>
          <p:cNvGrpSpPr/>
          <p:nvPr userDrawn="1"/>
        </p:nvGrpSpPr>
        <p:grpSpPr>
          <a:xfrm>
            <a:off x="1679379" y="6525344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3" name="菱形 42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菱形 43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菱形 44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6" name="菱形 45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52" name="群組 51"/>
          <p:cNvGrpSpPr/>
          <p:nvPr userDrawn="1"/>
        </p:nvGrpSpPr>
        <p:grpSpPr>
          <a:xfrm>
            <a:off x="2543475" y="6392026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3" name="菱形 52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4" name="菱形 53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5" name="菱形 54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6" name="菱形 55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2" name="群組 61"/>
          <p:cNvGrpSpPr/>
          <p:nvPr userDrawn="1"/>
        </p:nvGrpSpPr>
        <p:grpSpPr>
          <a:xfrm>
            <a:off x="3599592" y="6309320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3" name="菱形 62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4" name="菱形 63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5" name="菱形 64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" name="菱形 65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7" name="群組 66"/>
          <p:cNvGrpSpPr/>
          <p:nvPr userDrawn="1"/>
        </p:nvGrpSpPr>
        <p:grpSpPr>
          <a:xfrm>
            <a:off x="4559699" y="6453336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8" name="菱形 67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9" name="菱形 68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0" name="菱形 69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1" name="菱形 70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82" name="群組 81"/>
          <p:cNvGrpSpPr/>
          <p:nvPr userDrawn="1"/>
        </p:nvGrpSpPr>
        <p:grpSpPr>
          <a:xfrm>
            <a:off x="5519936" y="6309320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3" name="菱形 82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4" name="菱形 83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5" name="菱形 84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6" name="菱形 85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87" name="群組 86"/>
          <p:cNvGrpSpPr/>
          <p:nvPr userDrawn="1"/>
        </p:nvGrpSpPr>
        <p:grpSpPr>
          <a:xfrm>
            <a:off x="6575923" y="6480000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8" name="菱形 87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9" name="菱形 88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0" name="菱形 89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1" name="菱形 90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92" name="群組 91"/>
          <p:cNvGrpSpPr/>
          <p:nvPr userDrawn="1"/>
        </p:nvGrpSpPr>
        <p:grpSpPr>
          <a:xfrm>
            <a:off x="7344008" y="6453336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93" name="菱形 92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4" name="菱形 93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5" name="菱形 94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6" name="菱形 95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02" name="群組 101"/>
          <p:cNvGrpSpPr/>
          <p:nvPr userDrawn="1"/>
        </p:nvGrpSpPr>
        <p:grpSpPr>
          <a:xfrm>
            <a:off x="8112224" y="6309320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03" name="菱形 102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4" name="菱形 103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5" name="菱形 104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6" name="菱形 105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07" name="群組 106"/>
          <p:cNvGrpSpPr/>
          <p:nvPr userDrawn="1"/>
        </p:nvGrpSpPr>
        <p:grpSpPr>
          <a:xfrm>
            <a:off x="8880309" y="6453336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08" name="菱形 107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9" name="菱形 108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0" name="菱形 109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1" name="菱形 110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2" name="群組 111"/>
          <p:cNvGrpSpPr/>
          <p:nvPr userDrawn="1"/>
        </p:nvGrpSpPr>
        <p:grpSpPr>
          <a:xfrm>
            <a:off x="9744405" y="6309320"/>
            <a:ext cx="576195" cy="277334"/>
            <a:chOff x="8060076" y="5417353"/>
            <a:chExt cx="432146" cy="2773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13" name="菱形 112"/>
            <p:cNvSpPr/>
            <p:nvPr userDrawn="1"/>
          </p:nvSpPr>
          <p:spPr>
            <a:xfrm>
              <a:off x="8168080" y="5417353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4" name="菱形 113"/>
            <p:cNvSpPr/>
            <p:nvPr userDrawn="1"/>
          </p:nvSpPr>
          <p:spPr>
            <a:xfrm>
              <a:off x="8060076" y="5510559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5" name="菱形 114"/>
            <p:cNvSpPr/>
            <p:nvPr userDrawn="1"/>
          </p:nvSpPr>
          <p:spPr>
            <a:xfrm>
              <a:off x="8312222" y="5424356"/>
              <a:ext cx="180000" cy="180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6" name="菱形 115"/>
            <p:cNvSpPr/>
            <p:nvPr userDrawn="1"/>
          </p:nvSpPr>
          <p:spPr>
            <a:xfrm>
              <a:off x="8200734" y="5586687"/>
              <a:ext cx="108000" cy="10800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804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bg>
      <p:bgPr>
        <a:solidFill>
          <a:srgbClr val="F9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標題版面配置區 1"/>
          <p:cNvSpPr>
            <a:spLocks noGrp="1"/>
          </p:cNvSpPr>
          <p:nvPr userDrawn="1"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51" name="文字版面配置區 2"/>
          <p:cNvSpPr>
            <a:spLocks noGrp="1"/>
          </p:cNvSpPr>
          <p:nvPr userDrawn="1"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38" name="群組 37"/>
          <p:cNvGrpSpPr/>
          <p:nvPr userDrawn="1"/>
        </p:nvGrpSpPr>
        <p:grpSpPr>
          <a:xfrm>
            <a:off x="-8824" y="-286952"/>
            <a:ext cx="12240000" cy="890233"/>
            <a:chOff x="-6618" y="-286952"/>
            <a:chExt cx="9180000" cy="890233"/>
          </a:xfrm>
        </p:grpSpPr>
        <p:sp>
          <p:nvSpPr>
            <p:cNvPr id="102" name="矩形 101"/>
            <p:cNvSpPr/>
            <p:nvPr userDrawn="1"/>
          </p:nvSpPr>
          <p:spPr>
            <a:xfrm rot="10800000">
              <a:off x="-6618" y="856"/>
              <a:ext cx="9180000" cy="1649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3" name="弧形 102"/>
            <p:cNvSpPr/>
            <p:nvPr userDrawn="1"/>
          </p:nvSpPr>
          <p:spPr>
            <a:xfrm rot="5520000">
              <a:off x="8578230" y="-189366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4" name="弧形 103"/>
            <p:cNvSpPr/>
            <p:nvPr userDrawn="1"/>
          </p:nvSpPr>
          <p:spPr>
            <a:xfrm rot="5520000">
              <a:off x="8019545" y="-205327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5" name="弧形 104"/>
            <p:cNvSpPr/>
            <p:nvPr userDrawn="1"/>
          </p:nvSpPr>
          <p:spPr>
            <a:xfrm rot="5520000">
              <a:off x="7453872" y="-270643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6" name="弧形 105"/>
            <p:cNvSpPr/>
            <p:nvPr userDrawn="1"/>
          </p:nvSpPr>
          <p:spPr>
            <a:xfrm rot="5520000">
              <a:off x="6884301" y="-270128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7" name="弧形 106"/>
            <p:cNvSpPr/>
            <p:nvPr userDrawn="1"/>
          </p:nvSpPr>
          <p:spPr>
            <a:xfrm rot="5520000">
              <a:off x="6318627" y="-217830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8" name="弧形 107"/>
            <p:cNvSpPr/>
            <p:nvPr userDrawn="1"/>
          </p:nvSpPr>
          <p:spPr>
            <a:xfrm rot="5520000">
              <a:off x="5749056" y="-205327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9" name="弧形 108"/>
            <p:cNvSpPr/>
            <p:nvPr userDrawn="1"/>
          </p:nvSpPr>
          <p:spPr>
            <a:xfrm rot="5520000">
              <a:off x="5183383" y="-289838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0" name="弧形 109"/>
            <p:cNvSpPr/>
            <p:nvPr userDrawn="1"/>
          </p:nvSpPr>
          <p:spPr>
            <a:xfrm rot="5520000">
              <a:off x="4610197" y="-289838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1" name="弧形 110"/>
            <p:cNvSpPr/>
            <p:nvPr userDrawn="1"/>
          </p:nvSpPr>
          <p:spPr>
            <a:xfrm rot="5520000">
              <a:off x="4049493" y="-217830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2" name="弧形 111"/>
            <p:cNvSpPr/>
            <p:nvPr userDrawn="1"/>
          </p:nvSpPr>
          <p:spPr>
            <a:xfrm rot="5520000">
              <a:off x="3479922" y="-205327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3" name="弧形 112"/>
            <p:cNvSpPr/>
            <p:nvPr userDrawn="1"/>
          </p:nvSpPr>
          <p:spPr>
            <a:xfrm rot="5520000">
              <a:off x="2914249" y="-270643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4" name="弧形 113"/>
            <p:cNvSpPr/>
            <p:nvPr userDrawn="1"/>
          </p:nvSpPr>
          <p:spPr>
            <a:xfrm rot="5520000">
              <a:off x="2344678" y="-270128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5" name="弧形 114"/>
            <p:cNvSpPr/>
            <p:nvPr userDrawn="1"/>
          </p:nvSpPr>
          <p:spPr>
            <a:xfrm rot="5520000">
              <a:off x="1779004" y="-217830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6" name="弧形 115"/>
            <p:cNvSpPr/>
            <p:nvPr userDrawn="1"/>
          </p:nvSpPr>
          <p:spPr>
            <a:xfrm rot="5520000">
              <a:off x="1209433" y="-205327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7" name="弧形 116"/>
            <p:cNvSpPr/>
            <p:nvPr userDrawn="1"/>
          </p:nvSpPr>
          <p:spPr>
            <a:xfrm rot="5520000">
              <a:off x="643760" y="-270643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8" name="弧形 117"/>
            <p:cNvSpPr/>
            <p:nvPr userDrawn="1"/>
          </p:nvSpPr>
          <p:spPr>
            <a:xfrm rot="5520000">
              <a:off x="74189" y="-205327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9" name="弧形 118"/>
            <p:cNvSpPr/>
            <p:nvPr userDrawn="1"/>
          </p:nvSpPr>
          <p:spPr>
            <a:xfrm rot="5520000">
              <a:off x="8522277" y="-139590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0" name="弧形 119"/>
            <p:cNvSpPr/>
            <p:nvPr userDrawn="1"/>
          </p:nvSpPr>
          <p:spPr>
            <a:xfrm rot="5520000">
              <a:off x="7963592" y="-166437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1" name="弧形 120"/>
            <p:cNvSpPr/>
            <p:nvPr userDrawn="1"/>
          </p:nvSpPr>
          <p:spPr>
            <a:xfrm rot="5520000">
              <a:off x="7397919" y="-231753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2" name="弧形 121"/>
            <p:cNvSpPr/>
            <p:nvPr userDrawn="1"/>
          </p:nvSpPr>
          <p:spPr>
            <a:xfrm rot="5520000">
              <a:off x="6828348" y="-231238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3" name="弧形 122"/>
            <p:cNvSpPr/>
            <p:nvPr userDrawn="1"/>
          </p:nvSpPr>
          <p:spPr>
            <a:xfrm rot="5520000">
              <a:off x="6262674" y="-178940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4" name="弧形 123"/>
            <p:cNvSpPr/>
            <p:nvPr userDrawn="1"/>
          </p:nvSpPr>
          <p:spPr>
            <a:xfrm rot="5520000">
              <a:off x="5693103" y="-166437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5" name="弧形 124"/>
            <p:cNvSpPr/>
            <p:nvPr userDrawn="1"/>
          </p:nvSpPr>
          <p:spPr>
            <a:xfrm rot="5520000">
              <a:off x="5127430" y="-250948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6" name="弧形 125"/>
            <p:cNvSpPr/>
            <p:nvPr userDrawn="1"/>
          </p:nvSpPr>
          <p:spPr>
            <a:xfrm rot="5520000">
              <a:off x="4554244" y="-250948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7" name="弧形 126"/>
            <p:cNvSpPr/>
            <p:nvPr userDrawn="1"/>
          </p:nvSpPr>
          <p:spPr>
            <a:xfrm rot="5520000">
              <a:off x="3993540" y="-178940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8" name="弧形 127"/>
            <p:cNvSpPr/>
            <p:nvPr userDrawn="1"/>
          </p:nvSpPr>
          <p:spPr>
            <a:xfrm rot="5520000">
              <a:off x="3423969" y="-166437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9" name="弧形 128"/>
            <p:cNvSpPr/>
            <p:nvPr userDrawn="1"/>
          </p:nvSpPr>
          <p:spPr>
            <a:xfrm rot="5520000">
              <a:off x="2858296" y="-231753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0" name="弧形 129"/>
            <p:cNvSpPr/>
            <p:nvPr userDrawn="1"/>
          </p:nvSpPr>
          <p:spPr>
            <a:xfrm rot="5520000">
              <a:off x="2288725" y="-231238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1" name="弧形 130"/>
            <p:cNvSpPr/>
            <p:nvPr userDrawn="1"/>
          </p:nvSpPr>
          <p:spPr>
            <a:xfrm rot="5520000">
              <a:off x="1723051" y="-178940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2" name="弧形 131"/>
            <p:cNvSpPr/>
            <p:nvPr userDrawn="1"/>
          </p:nvSpPr>
          <p:spPr>
            <a:xfrm rot="5520000">
              <a:off x="1153480" y="-166437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3" name="弧形 132"/>
            <p:cNvSpPr/>
            <p:nvPr userDrawn="1"/>
          </p:nvSpPr>
          <p:spPr>
            <a:xfrm rot="5520000">
              <a:off x="587807" y="-231753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4" name="弧形 133"/>
            <p:cNvSpPr/>
            <p:nvPr userDrawn="1"/>
          </p:nvSpPr>
          <p:spPr>
            <a:xfrm rot="5520000">
              <a:off x="18236" y="-166437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5" name="橢圓 134"/>
            <p:cNvSpPr/>
            <p:nvPr userDrawn="1"/>
          </p:nvSpPr>
          <p:spPr>
            <a:xfrm rot="10800000">
              <a:off x="8445959" y="495281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6" name="橢圓 135"/>
            <p:cNvSpPr/>
            <p:nvPr userDrawn="1"/>
          </p:nvSpPr>
          <p:spPr>
            <a:xfrm rot="10800000">
              <a:off x="5076480" y="376643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8" name="橢圓 137"/>
            <p:cNvSpPr/>
            <p:nvPr userDrawn="1"/>
          </p:nvSpPr>
          <p:spPr>
            <a:xfrm rot="10800000">
              <a:off x="3978863" y="409035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0" name="橢圓 139"/>
            <p:cNvSpPr/>
            <p:nvPr userDrawn="1"/>
          </p:nvSpPr>
          <p:spPr>
            <a:xfrm rot="10800000">
              <a:off x="2861345" y="442983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3" name="橢圓 142"/>
            <p:cNvSpPr/>
            <p:nvPr userDrawn="1"/>
          </p:nvSpPr>
          <p:spPr>
            <a:xfrm rot="10800000">
              <a:off x="1713022" y="410317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6" name="橢圓 145"/>
            <p:cNvSpPr/>
            <p:nvPr userDrawn="1"/>
          </p:nvSpPr>
          <p:spPr>
            <a:xfrm rot="10800000">
              <a:off x="7362816" y="423273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8" name="橢圓 147"/>
            <p:cNvSpPr/>
            <p:nvPr userDrawn="1"/>
          </p:nvSpPr>
          <p:spPr>
            <a:xfrm rot="10800000">
              <a:off x="6255268" y="432179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" name="菱形 2"/>
            <p:cNvSpPr/>
            <p:nvPr userDrawn="1"/>
          </p:nvSpPr>
          <p:spPr>
            <a:xfrm>
              <a:off x="1086964" y="380758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2" name="菱形 151"/>
            <p:cNvSpPr/>
            <p:nvPr userDrawn="1"/>
          </p:nvSpPr>
          <p:spPr>
            <a:xfrm>
              <a:off x="2306048" y="379988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3" name="菱形 152"/>
            <p:cNvSpPr/>
            <p:nvPr userDrawn="1"/>
          </p:nvSpPr>
          <p:spPr>
            <a:xfrm>
              <a:off x="3361637" y="358814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4" name="菱形 153"/>
            <p:cNvSpPr/>
            <p:nvPr userDrawn="1"/>
          </p:nvSpPr>
          <p:spPr>
            <a:xfrm>
              <a:off x="4572866" y="360089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5" name="菱形 154"/>
            <p:cNvSpPr/>
            <p:nvPr userDrawn="1"/>
          </p:nvSpPr>
          <p:spPr>
            <a:xfrm>
              <a:off x="5614182" y="349203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6" name="菱形 155"/>
            <p:cNvSpPr/>
            <p:nvPr userDrawn="1"/>
          </p:nvSpPr>
          <p:spPr>
            <a:xfrm>
              <a:off x="6827066" y="370975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7" name="菱形 156"/>
            <p:cNvSpPr/>
            <p:nvPr userDrawn="1"/>
          </p:nvSpPr>
          <p:spPr>
            <a:xfrm>
              <a:off x="7915487" y="403722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8" name="橢圓 157"/>
            <p:cNvSpPr/>
            <p:nvPr userDrawn="1"/>
          </p:nvSpPr>
          <p:spPr>
            <a:xfrm rot="10800000">
              <a:off x="619112" y="404664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21" name="群組 220"/>
          <p:cNvGrpSpPr/>
          <p:nvPr userDrawn="1"/>
        </p:nvGrpSpPr>
        <p:grpSpPr>
          <a:xfrm rot="10800000">
            <a:off x="-22845" y="6309321"/>
            <a:ext cx="12240000" cy="890233"/>
            <a:chOff x="-6618" y="-286952"/>
            <a:chExt cx="9180000" cy="890233"/>
          </a:xfrm>
        </p:grpSpPr>
        <p:sp>
          <p:nvSpPr>
            <p:cNvPr id="222" name="矩形 221"/>
            <p:cNvSpPr/>
            <p:nvPr userDrawn="1"/>
          </p:nvSpPr>
          <p:spPr>
            <a:xfrm rot="10800000">
              <a:off x="-6618" y="856"/>
              <a:ext cx="9180000" cy="1649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3" name="弧形 222"/>
            <p:cNvSpPr/>
            <p:nvPr userDrawn="1"/>
          </p:nvSpPr>
          <p:spPr>
            <a:xfrm rot="5520000">
              <a:off x="8578230" y="-189366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4" name="弧形 223"/>
            <p:cNvSpPr/>
            <p:nvPr userDrawn="1"/>
          </p:nvSpPr>
          <p:spPr>
            <a:xfrm rot="5520000">
              <a:off x="8019545" y="-205327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5" name="弧形 224"/>
            <p:cNvSpPr/>
            <p:nvPr userDrawn="1"/>
          </p:nvSpPr>
          <p:spPr>
            <a:xfrm rot="5520000">
              <a:off x="7453872" y="-270643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6" name="弧形 225"/>
            <p:cNvSpPr/>
            <p:nvPr userDrawn="1"/>
          </p:nvSpPr>
          <p:spPr>
            <a:xfrm rot="5520000">
              <a:off x="6884301" y="-270128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7" name="弧形 226"/>
            <p:cNvSpPr/>
            <p:nvPr userDrawn="1"/>
          </p:nvSpPr>
          <p:spPr>
            <a:xfrm rot="5520000">
              <a:off x="6318627" y="-217830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8" name="弧形 227"/>
            <p:cNvSpPr/>
            <p:nvPr userDrawn="1"/>
          </p:nvSpPr>
          <p:spPr>
            <a:xfrm rot="5520000">
              <a:off x="5749056" y="-205327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9" name="弧形 228"/>
            <p:cNvSpPr/>
            <p:nvPr userDrawn="1"/>
          </p:nvSpPr>
          <p:spPr>
            <a:xfrm rot="5520000">
              <a:off x="5183383" y="-289838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0" name="弧形 229"/>
            <p:cNvSpPr/>
            <p:nvPr userDrawn="1"/>
          </p:nvSpPr>
          <p:spPr>
            <a:xfrm rot="5520000">
              <a:off x="4610197" y="-289838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1" name="弧形 230"/>
            <p:cNvSpPr/>
            <p:nvPr userDrawn="1"/>
          </p:nvSpPr>
          <p:spPr>
            <a:xfrm rot="5520000">
              <a:off x="4049493" y="-217830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2" name="弧形 231"/>
            <p:cNvSpPr/>
            <p:nvPr userDrawn="1"/>
          </p:nvSpPr>
          <p:spPr>
            <a:xfrm rot="5520000">
              <a:off x="3479922" y="-205327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3" name="弧形 232"/>
            <p:cNvSpPr/>
            <p:nvPr userDrawn="1"/>
          </p:nvSpPr>
          <p:spPr>
            <a:xfrm rot="5520000">
              <a:off x="2914249" y="-270643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4" name="弧形 233"/>
            <p:cNvSpPr/>
            <p:nvPr userDrawn="1"/>
          </p:nvSpPr>
          <p:spPr>
            <a:xfrm rot="5520000">
              <a:off x="2344678" y="-270128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5" name="弧形 234"/>
            <p:cNvSpPr/>
            <p:nvPr userDrawn="1"/>
          </p:nvSpPr>
          <p:spPr>
            <a:xfrm rot="5520000">
              <a:off x="1779004" y="-217830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7" name="弧形 236"/>
            <p:cNvSpPr/>
            <p:nvPr userDrawn="1"/>
          </p:nvSpPr>
          <p:spPr>
            <a:xfrm rot="5520000">
              <a:off x="643760" y="-270643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8" name="弧形 237"/>
            <p:cNvSpPr/>
            <p:nvPr userDrawn="1"/>
          </p:nvSpPr>
          <p:spPr>
            <a:xfrm rot="5520000">
              <a:off x="74189" y="-205327"/>
              <a:ext cx="540000" cy="576000"/>
            </a:xfrm>
            <a:prstGeom prst="arc">
              <a:avLst>
                <a:gd name="adj1" fmla="val 16200000"/>
                <a:gd name="adj2" fmla="val 5039032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9" name="弧形 238"/>
            <p:cNvSpPr/>
            <p:nvPr userDrawn="1"/>
          </p:nvSpPr>
          <p:spPr>
            <a:xfrm rot="5520000">
              <a:off x="8522277" y="-139590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0" name="弧形 239"/>
            <p:cNvSpPr/>
            <p:nvPr userDrawn="1"/>
          </p:nvSpPr>
          <p:spPr>
            <a:xfrm rot="5520000">
              <a:off x="7963592" y="-166437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1" name="弧形 240"/>
            <p:cNvSpPr/>
            <p:nvPr userDrawn="1"/>
          </p:nvSpPr>
          <p:spPr>
            <a:xfrm rot="5520000">
              <a:off x="7397919" y="-231753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2" name="弧形 241"/>
            <p:cNvSpPr/>
            <p:nvPr userDrawn="1"/>
          </p:nvSpPr>
          <p:spPr>
            <a:xfrm rot="5520000">
              <a:off x="6828348" y="-231238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3" name="弧形 242"/>
            <p:cNvSpPr/>
            <p:nvPr userDrawn="1"/>
          </p:nvSpPr>
          <p:spPr>
            <a:xfrm rot="5520000">
              <a:off x="6262674" y="-178940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4" name="弧形 243"/>
            <p:cNvSpPr/>
            <p:nvPr userDrawn="1"/>
          </p:nvSpPr>
          <p:spPr>
            <a:xfrm rot="5520000">
              <a:off x="5693103" y="-166437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5" name="弧形 244"/>
            <p:cNvSpPr/>
            <p:nvPr userDrawn="1"/>
          </p:nvSpPr>
          <p:spPr>
            <a:xfrm rot="5520000">
              <a:off x="5127430" y="-250948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6" name="弧形 245"/>
            <p:cNvSpPr/>
            <p:nvPr userDrawn="1"/>
          </p:nvSpPr>
          <p:spPr>
            <a:xfrm rot="5520000">
              <a:off x="4554244" y="-250948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7" name="弧形 246"/>
            <p:cNvSpPr/>
            <p:nvPr userDrawn="1"/>
          </p:nvSpPr>
          <p:spPr>
            <a:xfrm rot="5520000">
              <a:off x="3993540" y="-178940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8" name="弧形 247"/>
            <p:cNvSpPr/>
            <p:nvPr userDrawn="1"/>
          </p:nvSpPr>
          <p:spPr>
            <a:xfrm rot="5520000">
              <a:off x="3423969" y="-166437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9" name="弧形 248"/>
            <p:cNvSpPr/>
            <p:nvPr userDrawn="1"/>
          </p:nvSpPr>
          <p:spPr>
            <a:xfrm rot="5520000">
              <a:off x="2858296" y="-231753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0" name="弧形 249"/>
            <p:cNvSpPr/>
            <p:nvPr userDrawn="1"/>
          </p:nvSpPr>
          <p:spPr>
            <a:xfrm rot="5520000">
              <a:off x="2288725" y="-231238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1" name="弧形 250"/>
            <p:cNvSpPr/>
            <p:nvPr userDrawn="1"/>
          </p:nvSpPr>
          <p:spPr>
            <a:xfrm rot="5520000">
              <a:off x="1723051" y="-178940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3" name="弧形 252"/>
            <p:cNvSpPr/>
            <p:nvPr userDrawn="1"/>
          </p:nvSpPr>
          <p:spPr>
            <a:xfrm rot="5520000">
              <a:off x="587807" y="-231753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4" name="弧形 253"/>
            <p:cNvSpPr/>
            <p:nvPr userDrawn="1"/>
          </p:nvSpPr>
          <p:spPr>
            <a:xfrm rot="5520000">
              <a:off x="18236" y="-166437"/>
              <a:ext cx="648072" cy="576064"/>
            </a:xfrm>
            <a:prstGeom prst="arc">
              <a:avLst>
                <a:gd name="adj1" fmla="val 16200000"/>
                <a:gd name="adj2" fmla="val 503903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5" name="橢圓 254"/>
            <p:cNvSpPr/>
            <p:nvPr userDrawn="1"/>
          </p:nvSpPr>
          <p:spPr>
            <a:xfrm rot="10800000">
              <a:off x="8445959" y="495281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6" name="橢圓 255"/>
            <p:cNvSpPr/>
            <p:nvPr userDrawn="1"/>
          </p:nvSpPr>
          <p:spPr>
            <a:xfrm rot="10800000">
              <a:off x="5076480" y="376643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7" name="橢圓 256"/>
            <p:cNvSpPr/>
            <p:nvPr userDrawn="1"/>
          </p:nvSpPr>
          <p:spPr>
            <a:xfrm rot="10800000">
              <a:off x="3978863" y="409035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8" name="橢圓 257"/>
            <p:cNvSpPr/>
            <p:nvPr userDrawn="1"/>
          </p:nvSpPr>
          <p:spPr>
            <a:xfrm rot="10800000">
              <a:off x="2861345" y="442983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0" name="橢圓 259"/>
            <p:cNvSpPr/>
            <p:nvPr userDrawn="1"/>
          </p:nvSpPr>
          <p:spPr>
            <a:xfrm rot="10800000">
              <a:off x="7362816" y="423273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1" name="橢圓 260"/>
            <p:cNvSpPr/>
            <p:nvPr userDrawn="1"/>
          </p:nvSpPr>
          <p:spPr>
            <a:xfrm rot="10800000">
              <a:off x="6255268" y="432179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3" name="菱形 262"/>
            <p:cNvSpPr/>
            <p:nvPr userDrawn="1"/>
          </p:nvSpPr>
          <p:spPr>
            <a:xfrm>
              <a:off x="2306048" y="379988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4" name="菱形 263"/>
            <p:cNvSpPr/>
            <p:nvPr userDrawn="1"/>
          </p:nvSpPr>
          <p:spPr>
            <a:xfrm>
              <a:off x="3361637" y="358814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5" name="菱形 264"/>
            <p:cNvSpPr/>
            <p:nvPr userDrawn="1"/>
          </p:nvSpPr>
          <p:spPr>
            <a:xfrm>
              <a:off x="4572866" y="360089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6" name="菱形 265"/>
            <p:cNvSpPr/>
            <p:nvPr userDrawn="1"/>
          </p:nvSpPr>
          <p:spPr>
            <a:xfrm>
              <a:off x="5614182" y="349203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7" name="菱形 266"/>
            <p:cNvSpPr/>
            <p:nvPr userDrawn="1"/>
          </p:nvSpPr>
          <p:spPr>
            <a:xfrm>
              <a:off x="6827066" y="370975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8" name="菱形 267"/>
            <p:cNvSpPr/>
            <p:nvPr userDrawn="1"/>
          </p:nvSpPr>
          <p:spPr>
            <a:xfrm>
              <a:off x="7915487" y="403722"/>
              <a:ext cx="144000" cy="1440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9" name="橢圓 268"/>
            <p:cNvSpPr/>
            <p:nvPr userDrawn="1"/>
          </p:nvSpPr>
          <p:spPr>
            <a:xfrm rot="10800000">
              <a:off x="619112" y="404664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67" name="圖片 16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3" t="23799" r="31256" b="27829"/>
          <a:stretch/>
        </p:blipFill>
        <p:spPr>
          <a:xfrm>
            <a:off x="10800523" y="5373216"/>
            <a:ext cx="1117328" cy="10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65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矩形 212"/>
          <p:cNvSpPr/>
          <p:nvPr userDrawn="1"/>
        </p:nvSpPr>
        <p:spPr>
          <a:xfrm>
            <a:off x="26415" y="3126"/>
            <a:ext cx="12192000" cy="6858000"/>
          </a:xfrm>
          <a:prstGeom prst="rect">
            <a:avLst/>
          </a:prstGeom>
          <a:pattFill prst="solidDmnd">
            <a:fgClr>
              <a:srgbClr val="F9FBFD"/>
            </a:fgClr>
            <a:bgClr>
              <a:srgbClr val="ECF2F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橢圓 2"/>
          <p:cNvSpPr/>
          <p:nvPr userDrawn="1"/>
        </p:nvSpPr>
        <p:spPr>
          <a:xfrm>
            <a:off x="3311691" y="1553608"/>
            <a:ext cx="5472608" cy="4104456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橢圓 3"/>
          <p:cNvSpPr/>
          <p:nvPr userDrawn="1"/>
        </p:nvSpPr>
        <p:spPr>
          <a:xfrm>
            <a:off x="3404521" y="1592958"/>
            <a:ext cx="5472608" cy="4032448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6" name="群組 5"/>
          <p:cNvGrpSpPr/>
          <p:nvPr userDrawn="1"/>
        </p:nvGrpSpPr>
        <p:grpSpPr>
          <a:xfrm rot="19594014">
            <a:off x="3509695" y="1970175"/>
            <a:ext cx="739584" cy="366344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手繪多邊形 6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手繪多邊形 7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9" name="群組 8"/>
          <p:cNvGrpSpPr/>
          <p:nvPr userDrawn="1"/>
        </p:nvGrpSpPr>
        <p:grpSpPr>
          <a:xfrm rot="10241218">
            <a:off x="6575827" y="5516002"/>
            <a:ext cx="739584" cy="366344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手繪多邊形 9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2" name="群組 11"/>
          <p:cNvGrpSpPr/>
          <p:nvPr userDrawn="1"/>
        </p:nvGrpSpPr>
        <p:grpSpPr>
          <a:xfrm rot="5400000">
            <a:off x="8702843" y="2759773"/>
            <a:ext cx="554688" cy="488459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手繪多邊形 12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5" name="群組 14"/>
          <p:cNvGrpSpPr/>
          <p:nvPr userDrawn="1"/>
        </p:nvGrpSpPr>
        <p:grpSpPr>
          <a:xfrm rot="2565392">
            <a:off x="6502148" y="1316043"/>
            <a:ext cx="739584" cy="366344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手繪多邊形 15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8" name="群組 17"/>
          <p:cNvGrpSpPr/>
          <p:nvPr userDrawn="1"/>
        </p:nvGrpSpPr>
        <p:grpSpPr>
          <a:xfrm rot="6888280">
            <a:off x="8671307" y="4014246"/>
            <a:ext cx="554688" cy="488459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手繪多邊形 18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手繪多邊形 19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4" name="群組 23"/>
          <p:cNvGrpSpPr/>
          <p:nvPr userDrawn="1"/>
        </p:nvGrpSpPr>
        <p:grpSpPr>
          <a:xfrm rot="15300290">
            <a:off x="3205341" y="4218740"/>
            <a:ext cx="554688" cy="488459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5" name="手繪多邊形 24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手繪多邊形 25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7" name="群組 26"/>
          <p:cNvGrpSpPr/>
          <p:nvPr userDrawn="1"/>
        </p:nvGrpSpPr>
        <p:grpSpPr>
          <a:xfrm rot="13141210">
            <a:off x="5161023" y="5583783"/>
            <a:ext cx="739584" cy="366344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8" name="手繪多邊形 27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" name="手繪多邊形 28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0" name="群組 29"/>
          <p:cNvGrpSpPr/>
          <p:nvPr userDrawn="1"/>
        </p:nvGrpSpPr>
        <p:grpSpPr>
          <a:xfrm rot="17083237">
            <a:off x="2920740" y="2961998"/>
            <a:ext cx="554688" cy="488459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手繪多邊形 30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" name="手繪多邊形 31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3" name="群組 32"/>
          <p:cNvGrpSpPr/>
          <p:nvPr userDrawn="1"/>
        </p:nvGrpSpPr>
        <p:grpSpPr>
          <a:xfrm rot="12980417">
            <a:off x="3904785" y="5162996"/>
            <a:ext cx="739584" cy="366344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4" name="手繪多邊形 33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5" name="手繪多邊形 34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6" name="群組 35"/>
          <p:cNvGrpSpPr/>
          <p:nvPr userDrawn="1"/>
        </p:nvGrpSpPr>
        <p:grpSpPr>
          <a:xfrm rot="8941818">
            <a:off x="7744857" y="4982580"/>
            <a:ext cx="739584" cy="366344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7" name="手繪多邊形 36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" name="手繪多邊形 37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9" name="群組 38"/>
          <p:cNvGrpSpPr/>
          <p:nvPr userDrawn="1"/>
        </p:nvGrpSpPr>
        <p:grpSpPr>
          <a:xfrm rot="3212430">
            <a:off x="7881948" y="1785308"/>
            <a:ext cx="554688" cy="488459"/>
            <a:chOff x="3518204" y="1327552"/>
            <a:chExt cx="554688" cy="36634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0" name="手繪多邊形 39"/>
            <p:cNvSpPr/>
            <p:nvPr/>
          </p:nvSpPr>
          <p:spPr>
            <a:xfrm rot="15632361">
              <a:off x="3515768" y="1422121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" name="手繪多邊形 40"/>
            <p:cNvSpPr/>
            <p:nvPr/>
          </p:nvSpPr>
          <p:spPr>
            <a:xfrm rot="10505957">
              <a:off x="3798681" y="1327552"/>
              <a:ext cx="274211" cy="26934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42" name="群組 41"/>
          <p:cNvGrpSpPr/>
          <p:nvPr userDrawn="1"/>
        </p:nvGrpSpPr>
        <p:grpSpPr>
          <a:xfrm>
            <a:off x="7325268" y="1634320"/>
            <a:ext cx="415413" cy="229915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3" name="手繪多邊形 42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手繪多邊形 43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45" name="群組 44"/>
          <p:cNvGrpSpPr/>
          <p:nvPr userDrawn="1"/>
        </p:nvGrpSpPr>
        <p:grpSpPr>
          <a:xfrm rot="2388152">
            <a:off x="8382708" y="2366684"/>
            <a:ext cx="415413" cy="229915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6" name="手繪多邊形 45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7" name="手繪多邊形 46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48" name="群組 47"/>
          <p:cNvGrpSpPr/>
          <p:nvPr userDrawn="1"/>
        </p:nvGrpSpPr>
        <p:grpSpPr>
          <a:xfrm rot="5991032">
            <a:off x="8407091" y="4623628"/>
            <a:ext cx="311560" cy="306553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9" name="手繪多邊形 48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0" name="手繪多邊形 49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51" name="群組 50"/>
          <p:cNvGrpSpPr/>
          <p:nvPr userDrawn="1"/>
        </p:nvGrpSpPr>
        <p:grpSpPr>
          <a:xfrm rot="4140479">
            <a:off x="8839323" y="3505581"/>
            <a:ext cx="311560" cy="306553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2" name="手繪多邊形 51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手繪多邊形 52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54" name="群組 53"/>
          <p:cNvGrpSpPr/>
          <p:nvPr userDrawn="1"/>
        </p:nvGrpSpPr>
        <p:grpSpPr>
          <a:xfrm rot="5991032">
            <a:off x="7338435" y="5322010"/>
            <a:ext cx="311560" cy="306553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5" name="手繪多邊形 54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6" name="手繪多邊形 55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57" name="群組 56"/>
          <p:cNvGrpSpPr/>
          <p:nvPr userDrawn="1"/>
        </p:nvGrpSpPr>
        <p:grpSpPr>
          <a:xfrm rot="9137061">
            <a:off x="6022659" y="5663711"/>
            <a:ext cx="415413" cy="229915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8" name="手繪多邊形 57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9" name="手繪多邊形 58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0" name="群組 59"/>
          <p:cNvGrpSpPr/>
          <p:nvPr userDrawn="1"/>
        </p:nvGrpSpPr>
        <p:grpSpPr>
          <a:xfrm rot="11764552">
            <a:off x="4664210" y="5439744"/>
            <a:ext cx="415413" cy="229915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1" name="手繪多邊形 60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2" name="手繪多邊形 61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3" name="群組 62"/>
          <p:cNvGrpSpPr/>
          <p:nvPr userDrawn="1"/>
        </p:nvGrpSpPr>
        <p:grpSpPr>
          <a:xfrm rot="11764552">
            <a:off x="3624272" y="4841102"/>
            <a:ext cx="415413" cy="229915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4" name="手繪多邊形 63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5" name="手繪多邊形 64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6" name="群組 65"/>
          <p:cNvGrpSpPr/>
          <p:nvPr userDrawn="1"/>
        </p:nvGrpSpPr>
        <p:grpSpPr>
          <a:xfrm rot="12454448">
            <a:off x="3017404" y="3743938"/>
            <a:ext cx="415413" cy="229915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7" name="手繪多邊形 66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8" name="手繪多邊形 67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9" name="群組 68"/>
          <p:cNvGrpSpPr/>
          <p:nvPr userDrawn="1"/>
        </p:nvGrpSpPr>
        <p:grpSpPr>
          <a:xfrm rot="16941406">
            <a:off x="3344229" y="2501385"/>
            <a:ext cx="311560" cy="306553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0" name="手繪多邊形 69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1" name="手繪多邊形 70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72" name="群組 71"/>
          <p:cNvGrpSpPr/>
          <p:nvPr userDrawn="1"/>
        </p:nvGrpSpPr>
        <p:grpSpPr>
          <a:xfrm rot="16941406">
            <a:off x="4332641" y="1650537"/>
            <a:ext cx="311560" cy="306553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3" name="手繪多邊形 72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4" name="手繪多邊形 73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75" name="群組 74"/>
          <p:cNvGrpSpPr/>
          <p:nvPr userDrawn="1"/>
        </p:nvGrpSpPr>
        <p:grpSpPr>
          <a:xfrm rot="20684942">
            <a:off x="5850647" y="1343354"/>
            <a:ext cx="415413" cy="229915"/>
            <a:chOff x="1163629" y="1897199"/>
            <a:chExt cx="311560" cy="2299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6" name="手繪多邊形 75"/>
            <p:cNvSpPr/>
            <p:nvPr/>
          </p:nvSpPr>
          <p:spPr>
            <a:xfrm rot="18844791">
              <a:off x="1163629" y="1897199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7" name="手繪多邊形 76"/>
            <p:cNvSpPr/>
            <p:nvPr/>
          </p:nvSpPr>
          <p:spPr>
            <a:xfrm rot="12533393">
              <a:off x="1295189" y="1947114"/>
              <a:ext cx="180000" cy="180000"/>
            </a:xfrm>
            <a:custGeom>
              <a:avLst/>
              <a:gdLst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533400 w 794657"/>
                <a:gd name="connsiteY2" fmla="*/ 0 h 478972"/>
                <a:gd name="connsiteX3" fmla="*/ 794657 w 794657"/>
                <a:gd name="connsiteY3" fmla="*/ 97972 h 478972"/>
                <a:gd name="connsiteX4" fmla="*/ 391886 w 794657"/>
                <a:gd name="connsiteY4" fmla="*/ 478972 h 478972"/>
                <a:gd name="connsiteX5" fmla="*/ 0 w 794657"/>
                <a:gd name="connsiteY5" fmla="*/ 468086 h 478972"/>
                <a:gd name="connsiteX0" fmla="*/ 0 w 794657"/>
                <a:gd name="connsiteY0" fmla="*/ 468086 h 478972"/>
                <a:gd name="connsiteX1" fmla="*/ 185057 w 794657"/>
                <a:gd name="connsiteY1" fmla="*/ 0 h 478972"/>
                <a:gd name="connsiteX2" fmla="*/ 794657 w 794657"/>
                <a:gd name="connsiteY2" fmla="*/ 97972 h 478972"/>
                <a:gd name="connsiteX3" fmla="*/ 391886 w 794657"/>
                <a:gd name="connsiteY3" fmla="*/ 478972 h 478972"/>
                <a:gd name="connsiteX4" fmla="*/ 0 w 794657"/>
                <a:gd name="connsiteY4" fmla="*/ 468086 h 478972"/>
                <a:gd name="connsiteX0" fmla="*/ 7564 w 802221"/>
                <a:gd name="connsiteY0" fmla="*/ 490027 h 500913"/>
                <a:gd name="connsiteX1" fmla="*/ 192621 w 802221"/>
                <a:gd name="connsiteY1" fmla="*/ 21941 h 500913"/>
                <a:gd name="connsiteX2" fmla="*/ 802221 w 802221"/>
                <a:gd name="connsiteY2" fmla="*/ 119913 h 500913"/>
                <a:gd name="connsiteX3" fmla="*/ 399450 w 802221"/>
                <a:gd name="connsiteY3" fmla="*/ 500913 h 500913"/>
                <a:gd name="connsiteX4" fmla="*/ 7564 w 802221"/>
                <a:gd name="connsiteY4" fmla="*/ 490027 h 500913"/>
                <a:gd name="connsiteX0" fmla="*/ 7564 w 802221"/>
                <a:gd name="connsiteY0" fmla="*/ 490027 h 575099"/>
                <a:gd name="connsiteX1" fmla="*/ 192621 w 802221"/>
                <a:gd name="connsiteY1" fmla="*/ 21941 h 575099"/>
                <a:gd name="connsiteX2" fmla="*/ 802221 w 802221"/>
                <a:gd name="connsiteY2" fmla="*/ 119913 h 575099"/>
                <a:gd name="connsiteX3" fmla="*/ 399450 w 802221"/>
                <a:gd name="connsiteY3" fmla="*/ 500913 h 575099"/>
                <a:gd name="connsiteX4" fmla="*/ 7564 w 802221"/>
                <a:gd name="connsiteY4" fmla="*/ 490027 h 575099"/>
                <a:gd name="connsiteX0" fmla="*/ 7564 w 802221"/>
                <a:gd name="connsiteY0" fmla="*/ 490027 h 531242"/>
                <a:gd name="connsiteX1" fmla="*/ 192621 w 802221"/>
                <a:gd name="connsiteY1" fmla="*/ 21941 h 531242"/>
                <a:gd name="connsiteX2" fmla="*/ 802221 w 802221"/>
                <a:gd name="connsiteY2" fmla="*/ 119913 h 531242"/>
                <a:gd name="connsiteX3" fmla="*/ 508307 w 802221"/>
                <a:gd name="connsiteY3" fmla="*/ 402942 h 531242"/>
                <a:gd name="connsiteX4" fmla="*/ 7564 w 802221"/>
                <a:gd name="connsiteY4" fmla="*/ 490027 h 531242"/>
                <a:gd name="connsiteX0" fmla="*/ 4203 w 798860"/>
                <a:gd name="connsiteY0" fmla="*/ 414704 h 455919"/>
                <a:gd name="connsiteX1" fmla="*/ 287232 w 798860"/>
                <a:gd name="connsiteY1" fmla="*/ 66361 h 455919"/>
                <a:gd name="connsiteX2" fmla="*/ 798860 w 798860"/>
                <a:gd name="connsiteY2" fmla="*/ 44590 h 455919"/>
                <a:gd name="connsiteX3" fmla="*/ 504946 w 798860"/>
                <a:gd name="connsiteY3" fmla="*/ 327619 h 455919"/>
                <a:gd name="connsiteX4" fmla="*/ 4203 w 798860"/>
                <a:gd name="connsiteY4" fmla="*/ 414704 h 45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60" h="455919">
                  <a:moveTo>
                    <a:pt x="4203" y="414704"/>
                  </a:moveTo>
                  <a:cubicBezTo>
                    <a:pt x="-30269" y="334875"/>
                    <a:pt x="154789" y="128047"/>
                    <a:pt x="287232" y="66361"/>
                  </a:cubicBezTo>
                  <a:cubicBezTo>
                    <a:pt x="419675" y="4675"/>
                    <a:pt x="764389" y="-35239"/>
                    <a:pt x="798860" y="44590"/>
                  </a:cubicBezTo>
                  <a:lnTo>
                    <a:pt x="504946" y="327619"/>
                  </a:lnTo>
                  <a:cubicBezTo>
                    <a:pt x="370689" y="454619"/>
                    <a:pt x="38675" y="494533"/>
                    <a:pt x="4203" y="414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78" name="手繪多邊形 77"/>
          <p:cNvSpPr/>
          <p:nvPr userDrawn="1"/>
        </p:nvSpPr>
        <p:spPr>
          <a:xfrm rot="21232943">
            <a:off x="7527144" y="1583679"/>
            <a:ext cx="192000" cy="108000"/>
          </a:xfrm>
          <a:custGeom>
            <a:avLst/>
            <a:gdLst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794657 w 794657"/>
              <a:gd name="connsiteY2" fmla="*/ 97972 h 478972"/>
              <a:gd name="connsiteX3" fmla="*/ 391886 w 794657"/>
              <a:gd name="connsiteY3" fmla="*/ 478972 h 478972"/>
              <a:gd name="connsiteX4" fmla="*/ 0 w 794657"/>
              <a:gd name="connsiteY4" fmla="*/ 468086 h 478972"/>
              <a:gd name="connsiteX0" fmla="*/ 7564 w 802221"/>
              <a:gd name="connsiteY0" fmla="*/ 490027 h 500913"/>
              <a:gd name="connsiteX1" fmla="*/ 192621 w 802221"/>
              <a:gd name="connsiteY1" fmla="*/ 21941 h 500913"/>
              <a:gd name="connsiteX2" fmla="*/ 802221 w 802221"/>
              <a:gd name="connsiteY2" fmla="*/ 119913 h 500913"/>
              <a:gd name="connsiteX3" fmla="*/ 399450 w 802221"/>
              <a:gd name="connsiteY3" fmla="*/ 500913 h 500913"/>
              <a:gd name="connsiteX4" fmla="*/ 7564 w 802221"/>
              <a:gd name="connsiteY4" fmla="*/ 490027 h 500913"/>
              <a:gd name="connsiteX0" fmla="*/ 7564 w 802221"/>
              <a:gd name="connsiteY0" fmla="*/ 490027 h 575099"/>
              <a:gd name="connsiteX1" fmla="*/ 192621 w 802221"/>
              <a:gd name="connsiteY1" fmla="*/ 21941 h 575099"/>
              <a:gd name="connsiteX2" fmla="*/ 802221 w 802221"/>
              <a:gd name="connsiteY2" fmla="*/ 119913 h 575099"/>
              <a:gd name="connsiteX3" fmla="*/ 399450 w 802221"/>
              <a:gd name="connsiteY3" fmla="*/ 500913 h 575099"/>
              <a:gd name="connsiteX4" fmla="*/ 7564 w 802221"/>
              <a:gd name="connsiteY4" fmla="*/ 490027 h 575099"/>
              <a:gd name="connsiteX0" fmla="*/ 7564 w 802221"/>
              <a:gd name="connsiteY0" fmla="*/ 490027 h 531242"/>
              <a:gd name="connsiteX1" fmla="*/ 192621 w 802221"/>
              <a:gd name="connsiteY1" fmla="*/ 21941 h 531242"/>
              <a:gd name="connsiteX2" fmla="*/ 802221 w 802221"/>
              <a:gd name="connsiteY2" fmla="*/ 119913 h 531242"/>
              <a:gd name="connsiteX3" fmla="*/ 508307 w 802221"/>
              <a:gd name="connsiteY3" fmla="*/ 402942 h 531242"/>
              <a:gd name="connsiteX4" fmla="*/ 7564 w 802221"/>
              <a:gd name="connsiteY4" fmla="*/ 490027 h 531242"/>
              <a:gd name="connsiteX0" fmla="*/ 4203 w 798860"/>
              <a:gd name="connsiteY0" fmla="*/ 414704 h 455919"/>
              <a:gd name="connsiteX1" fmla="*/ 287232 w 798860"/>
              <a:gd name="connsiteY1" fmla="*/ 66361 h 455919"/>
              <a:gd name="connsiteX2" fmla="*/ 798860 w 798860"/>
              <a:gd name="connsiteY2" fmla="*/ 44590 h 455919"/>
              <a:gd name="connsiteX3" fmla="*/ 504946 w 798860"/>
              <a:gd name="connsiteY3" fmla="*/ 327619 h 455919"/>
              <a:gd name="connsiteX4" fmla="*/ 4203 w 798860"/>
              <a:gd name="connsiteY4" fmla="*/ 414704 h 45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60" h="455919">
                <a:moveTo>
                  <a:pt x="4203" y="414704"/>
                </a:moveTo>
                <a:cubicBezTo>
                  <a:pt x="-30269" y="334875"/>
                  <a:pt x="154789" y="128047"/>
                  <a:pt x="287232" y="66361"/>
                </a:cubicBezTo>
                <a:cubicBezTo>
                  <a:pt x="419675" y="4675"/>
                  <a:pt x="764389" y="-35239"/>
                  <a:pt x="798860" y="44590"/>
                </a:cubicBezTo>
                <a:lnTo>
                  <a:pt x="504946" y="327619"/>
                </a:lnTo>
                <a:cubicBezTo>
                  <a:pt x="370689" y="454619"/>
                  <a:pt x="38675" y="494533"/>
                  <a:pt x="4203" y="4147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" name="手繪多邊形 78"/>
          <p:cNvSpPr/>
          <p:nvPr userDrawn="1"/>
        </p:nvSpPr>
        <p:spPr>
          <a:xfrm rot="21232943">
            <a:off x="3010025" y="3877062"/>
            <a:ext cx="192000" cy="108000"/>
          </a:xfrm>
          <a:custGeom>
            <a:avLst/>
            <a:gdLst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794657 w 794657"/>
              <a:gd name="connsiteY2" fmla="*/ 97972 h 478972"/>
              <a:gd name="connsiteX3" fmla="*/ 391886 w 794657"/>
              <a:gd name="connsiteY3" fmla="*/ 478972 h 478972"/>
              <a:gd name="connsiteX4" fmla="*/ 0 w 794657"/>
              <a:gd name="connsiteY4" fmla="*/ 468086 h 478972"/>
              <a:gd name="connsiteX0" fmla="*/ 7564 w 802221"/>
              <a:gd name="connsiteY0" fmla="*/ 490027 h 500913"/>
              <a:gd name="connsiteX1" fmla="*/ 192621 w 802221"/>
              <a:gd name="connsiteY1" fmla="*/ 21941 h 500913"/>
              <a:gd name="connsiteX2" fmla="*/ 802221 w 802221"/>
              <a:gd name="connsiteY2" fmla="*/ 119913 h 500913"/>
              <a:gd name="connsiteX3" fmla="*/ 399450 w 802221"/>
              <a:gd name="connsiteY3" fmla="*/ 500913 h 500913"/>
              <a:gd name="connsiteX4" fmla="*/ 7564 w 802221"/>
              <a:gd name="connsiteY4" fmla="*/ 490027 h 500913"/>
              <a:gd name="connsiteX0" fmla="*/ 7564 w 802221"/>
              <a:gd name="connsiteY0" fmla="*/ 490027 h 575099"/>
              <a:gd name="connsiteX1" fmla="*/ 192621 w 802221"/>
              <a:gd name="connsiteY1" fmla="*/ 21941 h 575099"/>
              <a:gd name="connsiteX2" fmla="*/ 802221 w 802221"/>
              <a:gd name="connsiteY2" fmla="*/ 119913 h 575099"/>
              <a:gd name="connsiteX3" fmla="*/ 399450 w 802221"/>
              <a:gd name="connsiteY3" fmla="*/ 500913 h 575099"/>
              <a:gd name="connsiteX4" fmla="*/ 7564 w 802221"/>
              <a:gd name="connsiteY4" fmla="*/ 490027 h 575099"/>
              <a:gd name="connsiteX0" fmla="*/ 7564 w 802221"/>
              <a:gd name="connsiteY0" fmla="*/ 490027 h 531242"/>
              <a:gd name="connsiteX1" fmla="*/ 192621 w 802221"/>
              <a:gd name="connsiteY1" fmla="*/ 21941 h 531242"/>
              <a:gd name="connsiteX2" fmla="*/ 802221 w 802221"/>
              <a:gd name="connsiteY2" fmla="*/ 119913 h 531242"/>
              <a:gd name="connsiteX3" fmla="*/ 508307 w 802221"/>
              <a:gd name="connsiteY3" fmla="*/ 402942 h 531242"/>
              <a:gd name="connsiteX4" fmla="*/ 7564 w 802221"/>
              <a:gd name="connsiteY4" fmla="*/ 490027 h 531242"/>
              <a:gd name="connsiteX0" fmla="*/ 4203 w 798860"/>
              <a:gd name="connsiteY0" fmla="*/ 414704 h 455919"/>
              <a:gd name="connsiteX1" fmla="*/ 287232 w 798860"/>
              <a:gd name="connsiteY1" fmla="*/ 66361 h 455919"/>
              <a:gd name="connsiteX2" fmla="*/ 798860 w 798860"/>
              <a:gd name="connsiteY2" fmla="*/ 44590 h 455919"/>
              <a:gd name="connsiteX3" fmla="*/ 504946 w 798860"/>
              <a:gd name="connsiteY3" fmla="*/ 327619 h 455919"/>
              <a:gd name="connsiteX4" fmla="*/ 4203 w 798860"/>
              <a:gd name="connsiteY4" fmla="*/ 414704 h 45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60" h="455919">
                <a:moveTo>
                  <a:pt x="4203" y="414704"/>
                </a:moveTo>
                <a:cubicBezTo>
                  <a:pt x="-30269" y="334875"/>
                  <a:pt x="154789" y="128047"/>
                  <a:pt x="287232" y="66361"/>
                </a:cubicBezTo>
                <a:cubicBezTo>
                  <a:pt x="419675" y="4675"/>
                  <a:pt x="764389" y="-35239"/>
                  <a:pt x="798860" y="44590"/>
                </a:cubicBezTo>
                <a:lnTo>
                  <a:pt x="504946" y="327619"/>
                </a:lnTo>
                <a:cubicBezTo>
                  <a:pt x="370689" y="454619"/>
                  <a:pt x="38675" y="494533"/>
                  <a:pt x="4203" y="4147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0" name="手繪多邊形 79"/>
          <p:cNvSpPr/>
          <p:nvPr userDrawn="1"/>
        </p:nvSpPr>
        <p:spPr>
          <a:xfrm rot="21232943">
            <a:off x="3605240" y="4987490"/>
            <a:ext cx="192000" cy="108000"/>
          </a:xfrm>
          <a:custGeom>
            <a:avLst/>
            <a:gdLst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794657 w 794657"/>
              <a:gd name="connsiteY2" fmla="*/ 97972 h 478972"/>
              <a:gd name="connsiteX3" fmla="*/ 391886 w 794657"/>
              <a:gd name="connsiteY3" fmla="*/ 478972 h 478972"/>
              <a:gd name="connsiteX4" fmla="*/ 0 w 794657"/>
              <a:gd name="connsiteY4" fmla="*/ 468086 h 478972"/>
              <a:gd name="connsiteX0" fmla="*/ 7564 w 802221"/>
              <a:gd name="connsiteY0" fmla="*/ 490027 h 500913"/>
              <a:gd name="connsiteX1" fmla="*/ 192621 w 802221"/>
              <a:gd name="connsiteY1" fmla="*/ 21941 h 500913"/>
              <a:gd name="connsiteX2" fmla="*/ 802221 w 802221"/>
              <a:gd name="connsiteY2" fmla="*/ 119913 h 500913"/>
              <a:gd name="connsiteX3" fmla="*/ 399450 w 802221"/>
              <a:gd name="connsiteY3" fmla="*/ 500913 h 500913"/>
              <a:gd name="connsiteX4" fmla="*/ 7564 w 802221"/>
              <a:gd name="connsiteY4" fmla="*/ 490027 h 500913"/>
              <a:gd name="connsiteX0" fmla="*/ 7564 w 802221"/>
              <a:gd name="connsiteY0" fmla="*/ 490027 h 575099"/>
              <a:gd name="connsiteX1" fmla="*/ 192621 w 802221"/>
              <a:gd name="connsiteY1" fmla="*/ 21941 h 575099"/>
              <a:gd name="connsiteX2" fmla="*/ 802221 w 802221"/>
              <a:gd name="connsiteY2" fmla="*/ 119913 h 575099"/>
              <a:gd name="connsiteX3" fmla="*/ 399450 w 802221"/>
              <a:gd name="connsiteY3" fmla="*/ 500913 h 575099"/>
              <a:gd name="connsiteX4" fmla="*/ 7564 w 802221"/>
              <a:gd name="connsiteY4" fmla="*/ 490027 h 575099"/>
              <a:gd name="connsiteX0" fmla="*/ 7564 w 802221"/>
              <a:gd name="connsiteY0" fmla="*/ 490027 h 531242"/>
              <a:gd name="connsiteX1" fmla="*/ 192621 w 802221"/>
              <a:gd name="connsiteY1" fmla="*/ 21941 h 531242"/>
              <a:gd name="connsiteX2" fmla="*/ 802221 w 802221"/>
              <a:gd name="connsiteY2" fmla="*/ 119913 h 531242"/>
              <a:gd name="connsiteX3" fmla="*/ 508307 w 802221"/>
              <a:gd name="connsiteY3" fmla="*/ 402942 h 531242"/>
              <a:gd name="connsiteX4" fmla="*/ 7564 w 802221"/>
              <a:gd name="connsiteY4" fmla="*/ 490027 h 531242"/>
              <a:gd name="connsiteX0" fmla="*/ 4203 w 798860"/>
              <a:gd name="connsiteY0" fmla="*/ 414704 h 455919"/>
              <a:gd name="connsiteX1" fmla="*/ 287232 w 798860"/>
              <a:gd name="connsiteY1" fmla="*/ 66361 h 455919"/>
              <a:gd name="connsiteX2" fmla="*/ 798860 w 798860"/>
              <a:gd name="connsiteY2" fmla="*/ 44590 h 455919"/>
              <a:gd name="connsiteX3" fmla="*/ 504946 w 798860"/>
              <a:gd name="connsiteY3" fmla="*/ 327619 h 455919"/>
              <a:gd name="connsiteX4" fmla="*/ 4203 w 798860"/>
              <a:gd name="connsiteY4" fmla="*/ 414704 h 45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60" h="455919">
                <a:moveTo>
                  <a:pt x="4203" y="414704"/>
                </a:moveTo>
                <a:cubicBezTo>
                  <a:pt x="-30269" y="334875"/>
                  <a:pt x="154789" y="128047"/>
                  <a:pt x="287232" y="66361"/>
                </a:cubicBezTo>
                <a:cubicBezTo>
                  <a:pt x="419675" y="4675"/>
                  <a:pt x="764389" y="-35239"/>
                  <a:pt x="798860" y="44590"/>
                </a:cubicBezTo>
                <a:lnTo>
                  <a:pt x="504946" y="327619"/>
                </a:lnTo>
                <a:cubicBezTo>
                  <a:pt x="370689" y="454619"/>
                  <a:pt x="38675" y="494533"/>
                  <a:pt x="4203" y="4147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1" name="手繪多邊形 80"/>
          <p:cNvSpPr/>
          <p:nvPr userDrawn="1"/>
        </p:nvSpPr>
        <p:spPr>
          <a:xfrm rot="14921545">
            <a:off x="8630597" y="4782916"/>
            <a:ext cx="144000" cy="144000"/>
          </a:xfrm>
          <a:custGeom>
            <a:avLst/>
            <a:gdLst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794657 w 794657"/>
              <a:gd name="connsiteY2" fmla="*/ 97972 h 478972"/>
              <a:gd name="connsiteX3" fmla="*/ 391886 w 794657"/>
              <a:gd name="connsiteY3" fmla="*/ 478972 h 478972"/>
              <a:gd name="connsiteX4" fmla="*/ 0 w 794657"/>
              <a:gd name="connsiteY4" fmla="*/ 468086 h 478972"/>
              <a:gd name="connsiteX0" fmla="*/ 7564 w 802221"/>
              <a:gd name="connsiteY0" fmla="*/ 490027 h 500913"/>
              <a:gd name="connsiteX1" fmla="*/ 192621 w 802221"/>
              <a:gd name="connsiteY1" fmla="*/ 21941 h 500913"/>
              <a:gd name="connsiteX2" fmla="*/ 802221 w 802221"/>
              <a:gd name="connsiteY2" fmla="*/ 119913 h 500913"/>
              <a:gd name="connsiteX3" fmla="*/ 399450 w 802221"/>
              <a:gd name="connsiteY3" fmla="*/ 500913 h 500913"/>
              <a:gd name="connsiteX4" fmla="*/ 7564 w 802221"/>
              <a:gd name="connsiteY4" fmla="*/ 490027 h 500913"/>
              <a:gd name="connsiteX0" fmla="*/ 7564 w 802221"/>
              <a:gd name="connsiteY0" fmla="*/ 490027 h 575099"/>
              <a:gd name="connsiteX1" fmla="*/ 192621 w 802221"/>
              <a:gd name="connsiteY1" fmla="*/ 21941 h 575099"/>
              <a:gd name="connsiteX2" fmla="*/ 802221 w 802221"/>
              <a:gd name="connsiteY2" fmla="*/ 119913 h 575099"/>
              <a:gd name="connsiteX3" fmla="*/ 399450 w 802221"/>
              <a:gd name="connsiteY3" fmla="*/ 500913 h 575099"/>
              <a:gd name="connsiteX4" fmla="*/ 7564 w 802221"/>
              <a:gd name="connsiteY4" fmla="*/ 490027 h 575099"/>
              <a:gd name="connsiteX0" fmla="*/ 7564 w 802221"/>
              <a:gd name="connsiteY0" fmla="*/ 490027 h 531242"/>
              <a:gd name="connsiteX1" fmla="*/ 192621 w 802221"/>
              <a:gd name="connsiteY1" fmla="*/ 21941 h 531242"/>
              <a:gd name="connsiteX2" fmla="*/ 802221 w 802221"/>
              <a:gd name="connsiteY2" fmla="*/ 119913 h 531242"/>
              <a:gd name="connsiteX3" fmla="*/ 508307 w 802221"/>
              <a:gd name="connsiteY3" fmla="*/ 402942 h 531242"/>
              <a:gd name="connsiteX4" fmla="*/ 7564 w 802221"/>
              <a:gd name="connsiteY4" fmla="*/ 490027 h 531242"/>
              <a:gd name="connsiteX0" fmla="*/ 4203 w 798860"/>
              <a:gd name="connsiteY0" fmla="*/ 414704 h 455919"/>
              <a:gd name="connsiteX1" fmla="*/ 287232 w 798860"/>
              <a:gd name="connsiteY1" fmla="*/ 66361 h 455919"/>
              <a:gd name="connsiteX2" fmla="*/ 798860 w 798860"/>
              <a:gd name="connsiteY2" fmla="*/ 44590 h 455919"/>
              <a:gd name="connsiteX3" fmla="*/ 504946 w 798860"/>
              <a:gd name="connsiteY3" fmla="*/ 327619 h 455919"/>
              <a:gd name="connsiteX4" fmla="*/ 4203 w 798860"/>
              <a:gd name="connsiteY4" fmla="*/ 414704 h 45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60" h="455919">
                <a:moveTo>
                  <a:pt x="4203" y="414704"/>
                </a:moveTo>
                <a:cubicBezTo>
                  <a:pt x="-30269" y="334875"/>
                  <a:pt x="154789" y="128047"/>
                  <a:pt x="287232" y="66361"/>
                </a:cubicBezTo>
                <a:cubicBezTo>
                  <a:pt x="419675" y="4675"/>
                  <a:pt x="764389" y="-35239"/>
                  <a:pt x="798860" y="44590"/>
                </a:cubicBezTo>
                <a:lnTo>
                  <a:pt x="504946" y="327619"/>
                </a:lnTo>
                <a:cubicBezTo>
                  <a:pt x="370689" y="454619"/>
                  <a:pt x="38675" y="494533"/>
                  <a:pt x="4203" y="4147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2" name="手繪多邊形 81"/>
          <p:cNvSpPr/>
          <p:nvPr userDrawn="1"/>
        </p:nvSpPr>
        <p:spPr>
          <a:xfrm rot="14921545">
            <a:off x="7609760" y="5446818"/>
            <a:ext cx="144000" cy="144000"/>
          </a:xfrm>
          <a:custGeom>
            <a:avLst/>
            <a:gdLst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794657 w 794657"/>
              <a:gd name="connsiteY2" fmla="*/ 97972 h 478972"/>
              <a:gd name="connsiteX3" fmla="*/ 391886 w 794657"/>
              <a:gd name="connsiteY3" fmla="*/ 478972 h 478972"/>
              <a:gd name="connsiteX4" fmla="*/ 0 w 794657"/>
              <a:gd name="connsiteY4" fmla="*/ 468086 h 478972"/>
              <a:gd name="connsiteX0" fmla="*/ 7564 w 802221"/>
              <a:gd name="connsiteY0" fmla="*/ 490027 h 500913"/>
              <a:gd name="connsiteX1" fmla="*/ 192621 w 802221"/>
              <a:gd name="connsiteY1" fmla="*/ 21941 h 500913"/>
              <a:gd name="connsiteX2" fmla="*/ 802221 w 802221"/>
              <a:gd name="connsiteY2" fmla="*/ 119913 h 500913"/>
              <a:gd name="connsiteX3" fmla="*/ 399450 w 802221"/>
              <a:gd name="connsiteY3" fmla="*/ 500913 h 500913"/>
              <a:gd name="connsiteX4" fmla="*/ 7564 w 802221"/>
              <a:gd name="connsiteY4" fmla="*/ 490027 h 500913"/>
              <a:gd name="connsiteX0" fmla="*/ 7564 w 802221"/>
              <a:gd name="connsiteY0" fmla="*/ 490027 h 575099"/>
              <a:gd name="connsiteX1" fmla="*/ 192621 w 802221"/>
              <a:gd name="connsiteY1" fmla="*/ 21941 h 575099"/>
              <a:gd name="connsiteX2" fmla="*/ 802221 w 802221"/>
              <a:gd name="connsiteY2" fmla="*/ 119913 h 575099"/>
              <a:gd name="connsiteX3" fmla="*/ 399450 w 802221"/>
              <a:gd name="connsiteY3" fmla="*/ 500913 h 575099"/>
              <a:gd name="connsiteX4" fmla="*/ 7564 w 802221"/>
              <a:gd name="connsiteY4" fmla="*/ 490027 h 575099"/>
              <a:gd name="connsiteX0" fmla="*/ 7564 w 802221"/>
              <a:gd name="connsiteY0" fmla="*/ 490027 h 531242"/>
              <a:gd name="connsiteX1" fmla="*/ 192621 w 802221"/>
              <a:gd name="connsiteY1" fmla="*/ 21941 h 531242"/>
              <a:gd name="connsiteX2" fmla="*/ 802221 w 802221"/>
              <a:gd name="connsiteY2" fmla="*/ 119913 h 531242"/>
              <a:gd name="connsiteX3" fmla="*/ 508307 w 802221"/>
              <a:gd name="connsiteY3" fmla="*/ 402942 h 531242"/>
              <a:gd name="connsiteX4" fmla="*/ 7564 w 802221"/>
              <a:gd name="connsiteY4" fmla="*/ 490027 h 531242"/>
              <a:gd name="connsiteX0" fmla="*/ 4203 w 798860"/>
              <a:gd name="connsiteY0" fmla="*/ 414704 h 455919"/>
              <a:gd name="connsiteX1" fmla="*/ 287232 w 798860"/>
              <a:gd name="connsiteY1" fmla="*/ 66361 h 455919"/>
              <a:gd name="connsiteX2" fmla="*/ 798860 w 798860"/>
              <a:gd name="connsiteY2" fmla="*/ 44590 h 455919"/>
              <a:gd name="connsiteX3" fmla="*/ 504946 w 798860"/>
              <a:gd name="connsiteY3" fmla="*/ 327619 h 455919"/>
              <a:gd name="connsiteX4" fmla="*/ 4203 w 798860"/>
              <a:gd name="connsiteY4" fmla="*/ 414704 h 45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60" h="455919">
                <a:moveTo>
                  <a:pt x="4203" y="414704"/>
                </a:moveTo>
                <a:cubicBezTo>
                  <a:pt x="-30269" y="334875"/>
                  <a:pt x="154789" y="128047"/>
                  <a:pt x="287232" y="66361"/>
                </a:cubicBezTo>
                <a:cubicBezTo>
                  <a:pt x="419675" y="4675"/>
                  <a:pt x="764389" y="-35239"/>
                  <a:pt x="798860" y="44590"/>
                </a:cubicBezTo>
                <a:lnTo>
                  <a:pt x="504946" y="327619"/>
                </a:lnTo>
                <a:cubicBezTo>
                  <a:pt x="370689" y="454619"/>
                  <a:pt x="38675" y="494533"/>
                  <a:pt x="4203" y="4147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3" name="手繪多邊形 82"/>
          <p:cNvSpPr/>
          <p:nvPr userDrawn="1"/>
        </p:nvSpPr>
        <p:spPr>
          <a:xfrm rot="14921545">
            <a:off x="3278492" y="2504477"/>
            <a:ext cx="144000" cy="144000"/>
          </a:xfrm>
          <a:custGeom>
            <a:avLst/>
            <a:gdLst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794657 w 794657"/>
              <a:gd name="connsiteY2" fmla="*/ 97972 h 478972"/>
              <a:gd name="connsiteX3" fmla="*/ 391886 w 794657"/>
              <a:gd name="connsiteY3" fmla="*/ 478972 h 478972"/>
              <a:gd name="connsiteX4" fmla="*/ 0 w 794657"/>
              <a:gd name="connsiteY4" fmla="*/ 468086 h 478972"/>
              <a:gd name="connsiteX0" fmla="*/ 7564 w 802221"/>
              <a:gd name="connsiteY0" fmla="*/ 490027 h 500913"/>
              <a:gd name="connsiteX1" fmla="*/ 192621 w 802221"/>
              <a:gd name="connsiteY1" fmla="*/ 21941 h 500913"/>
              <a:gd name="connsiteX2" fmla="*/ 802221 w 802221"/>
              <a:gd name="connsiteY2" fmla="*/ 119913 h 500913"/>
              <a:gd name="connsiteX3" fmla="*/ 399450 w 802221"/>
              <a:gd name="connsiteY3" fmla="*/ 500913 h 500913"/>
              <a:gd name="connsiteX4" fmla="*/ 7564 w 802221"/>
              <a:gd name="connsiteY4" fmla="*/ 490027 h 500913"/>
              <a:gd name="connsiteX0" fmla="*/ 7564 w 802221"/>
              <a:gd name="connsiteY0" fmla="*/ 490027 h 575099"/>
              <a:gd name="connsiteX1" fmla="*/ 192621 w 802221"/>
              <a:gd name="connsiteY1" fmla="*/ 21941 h 575099"/>
              <a:gd name="connsiteX2" fmla="*/ 802221 w 802221"/>
              <a:gd name="connsiteY2" fmla="*/ 119913 h 575099"/>
              <a:gd name="connsiteX3" fmla="*/ 399450 w 802221"/>
              <a:gd name="connsiteY3" fmla="*/ 500913 h 575099"/>
              <a:gd name="connsiteX4" fmla="*/ 7564 w 802221"/>
              <a:gd name="connsiteY4" fmla="*/ 490027 h 575099"/>
              <a:gd name="connsiteX0" fmla="*/ 7564 w 802221"/>
              <a:gd name="connsiteY0" fmla="*/ 490027 h 531242"/>
              <a:gd name="connsiteX1" fmla="*/ 192621 w 802221"/>
              <a:gd name="connsiteY1" fmla="*/ 21941 h 531242"/>
              <a:gd name="connsiteX2" fmla="*/ 802221 w 802221"/>
              <a:gd name="connsiteY2" fmla="*/ 119913 h 531242"/>
              <a:gd name="connsiteX3" fmla="*/ 508307 w 802221"/>
              <a:gd name="connsiteY3" fmla="*/ 402942 h 531242"/>
              <a:gd name="connsiteX4" fmla="*/ 7564 w 802221"/>
              <a:gd name="connsiteY4" fmla="*/ 490027 h 531242"/>
              <a:gd name="connsiteX0" fmla="*/ 4203 w 798860"/>
              <a:gd name="connsiteY0" fmla="*/ 414704 h 455919"/>
              <a:gd name="connsiteX1" fmla="*/ 287232 w 798860"/>
              <a:gd name="connsiteY1" fmla="*/ 66361 h 455919"/>
              <a:gd name="connsiteX2" fmla="*/ 798860 w 798860"/>
              <a:gd name="connsiteY2" fmla="*/ 44590 h 455919"/>
              <a:gd name="connsiteX3" fmla="*/ 504946 w 798860"/>
              <a:gd name="connsiteY3" fmla="*/ 327619 h 455919"/>
              <a:gd name="connsiteX4" fmla="*/ 4203 w 798860"/>
              <a:gd name="connsiteY4" fmla="*/ 414704 h 45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60" h="455919">
                <a:moveTo>
                  <a:pt x="4203" y="414704"/>
                </a:moveTo>
                <a:cubicBezTo>
                  <a:pt x="-30269" y="334875"/>
                  <a:pt x="154789" y="128047"/>
                  <a:pt x="287232" y="66361"/>
                </a:cubicBezTo>
                <a:cubicBezTo>
                  <a:pt x="419675" y="4675"/>
                  <a:pt x="764389" y="-35239"/>
                  <a:pt x="798860" y="44590"/>
                </a:cubicBezTo>
                <a:lnTo>
                  <a:pt x="504946" y="327619"/>
                </a:lnTo>
                <a:cubicBezTo>
                  <a:pt x="370689" y="454619"/>
                  <a:pt x="38675" y="494533"/>
                  <a:pt x="4203" y="4147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4" name="手繪多邊形 83"/>
          <p:cNvSpPr/>
          <p:nvPr userDrawn="1"/>
        </p:nvSpPr>
        <p:spPr>
          <a:xfrm rot="14921545">
            <a:off x="4275327" y="1681087"/>
            <a:ext cx="144000" cy="144000"/>
          </a:xfrm>
          <a:custGeom>
            <a:avLst/>
            <a:gdLst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533400 w 794657"/>
              <a:gd name="connsiteY2" fmla="*/ 0 h 478972"/>
              <a:gd name="connsiteX3" fmla="*/ 794657 w 794657"/>
              <a:gd name="connsiteY3" fmla="*/ 97972 h 478972"/>
              <a:gd name="connsiteX4" fmla="*/ 391886 w 794657"/>
              <a:gd name="connsiteY4" fmla="*/ 478972 h 478972"/>
              <a:gd name="connsiteX5" fmla="*/ 0 w 794657"/>
              <a:gd name="connsiteY5" fmla="*/ 468086 h 478972"/>
              <a:gd name="connsiteX0" fmla="*/ 0 w 794657"/>
              <a:gd name="connsiteY0" fmla="*/ 468086 h 478972"/>
              <a:gd name="connsiteX1" fmla="*/ 185057 w 794657"/>
              <a:gd name="connsiteY1" fmla="*/ 0 h 478972"/>
              <a:gd name="connsiteX2" fmla="*/ 794657 w 794657"/>
              <a:gd name="connsiteY2" fmla="*/ 97972 h 478972"/>
              <a:gd name="connsiteX3" fmla="*/ 391886 w 794657"/>
              <a:gd name="connsiteY3" fmla="*/ 478972 h 478972"/>
              <a:gd name="connsiteX4" fmla="*/ 0 w 794657"/>
              <a:gd name="connsiteY4" fmla="*/ 468086 h 478972"/>
              <a:gd name="connsiteX0" fmla="*/ 7564 w 802221"/>
              <a:gd name="connsiteY0" fmla="*/ 490027 h 500913"/>
              <a:gd name="connsiteX1" fmla="*/ 192621 w 802221"/>
              <a:gd name="connsiteY1" fmla="*/ 21941 h 500913"/>
              <a:gd name="connsiteX2" fmla="*/ 802221 w 802221"/>
              <a:gd name="connsiteY2" fmla="*/ 119913 h 500913"/>
              <a:gd name="connsiteX3" fmla="*/ 399450 w 802221"/>
              <a:gd name="connsiteY3" fmla="*/ 500913 h 500913"/>
              <a:gd name="connsiteX4" fmla="*/ 7564 w 802221"/>
              <a:gd name="connsiteY4" fmla="*/ 490027 h 500913"/>
              <a:gd name="connsiteX0" fmla="*/ 7564 w 802221"/>
              <a:gd name="connsiteY0" fmla="*/ 490027 h 575099"/>
              <a:gd name="connsiteX1" fmla="*/ 192621 w 802221"/>
              <a:gd name="connsiteY1" fmla="*/ 21941 h 575099"/>
              <a:gd name="connsiteX2" fmla="*/ 802221 w 802221"/>
              <a:gd name="connsiteY2" fmla="*/ 119913 h 575099"/>
              <a:gd name="connsiteX3" fmla="*/ 399450 w 802221"/>
              <a:gd name="connsiteY3" fmla="*/ 500913 h 575099"/>
              <a:gd name="connsiteX4" fmla="*/ 7564 w 802221"/>
              <a:gd name="connsiteY4" fmla="*/ 490027 h 575099"/>
              <a:gd name="connsiteX0" fmla="*/ 7564 w 802221"/>
              <a:gd name="connsiteY0" fmla="*/ 490027 h 531242"/>
              <a:gd name="connsiteX1" fmla="*/ 192621 w 802221"/>
              <a:gd name="connsiteY1" fmla="*/ 21941 h 531242"/>
              <a:gd name="connsiteX2" fmla="*/ 802221 w 802221"/>
              <a:gd name="connsiteY2" fmla="*/ 119913 h 531242"/>
              <a:gd name="connsiteX3" fmla="*/ 508307 w 802221"/>
              <a:gd name="connsiteY3" fmla="*/ 402942 h 531242"/>
              <a:gd name="connsiteX4" fmla="*/ 7564 w 802221"/>
              <a:gd name="connsiteY4" fmla="*/ 490027 h 531242"/>
              <a:gd name="connsiteX0" fmla="*/ 4203 w 798860"/>
              <a:gd name="connsiteY0" fmla="*/ 414704 h 455919"/>
              <a:gd name="connsiteX1" fmla="*/ 287232 w 798860"/>
              <a:gd name="connsiteY1" fmla="*/ 66361 h 455919"/>
              <a:gd name="connsiteX2" fmla="*/ 798860 w 798860"/>
              <a:gd name="connsiteY2" fmla="*/ 44590 h 455919"/>
              <a:gd name="connsiteX3" fmla="*/ 504946 w 798860"/>
              <a:gd name="connsiteY3" fmla="*/ 327619 h 455919"/>
              <a:gd name="connsiteX4" fmla="*/ 4203 w 798860"/>
              <a:gd name="connsiteY4" fmla="*/ 414704 h 45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60" h="455919">
                <a:moveTo>
                  <a:pt x="4203" y="414704"/>
                </a:moveTo>
                <a:cubicBezTo>
                  <a:pt x="-30269" y="334875"/>
                  <a:pt x="154789" y="128047"/>
                  <a:pt x="287232" y="66361"/>
                </a:cubicBezTo>
                <a:cubicBezTo>
                  <a:pt x="419675" y="4675"/>
                  <a:pt x="764389" y="-35239"/>
                  <a:pt x="798860" y="44590"/>
                </a:cubicBezTo>
                <a:lnTo>
                  <a:pt x="504946" y="327619"/>
                </a:lnTo>
                <a:cubicBezTo>
                  <a:pt x="370689" y="454619"/>
                  <a:pt x="38675" y="494533"/>
                  <a:pt x="4203" y="4147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5" name="橢圓 84"/>
          <p:cNvSpPr/>
          <p:nvPr userDrawn="1"/>
        </p:nvSpPr>
        <p:spPr>
          <a:xfrm>
            <a:off x="3593186" y="1950714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6" name="橢圓 85"/>
          <p:cNvSpPr/>
          <p:nvPr userDrawn="1"/>
        </p:nvSpPr>
        <p:spPr>
          <a:xfrm>
            <a:off x="6900430" y="1296331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7" name="橢圓 86"/>
          <p:cNvSpPr/>
          <p:nvPr userDrawn="1"/>
        </p:nvSpPr>
        <p:spPr>
          <a:xfrm>
            <a:off x="8226076" y="1784803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8" name="橢圓 87"/>
          <p:cNvSpPr/>
          <p:nvPr userDrawn="1"/>
        </p:nvSpPr>
        <p:spPr>
          <a:xfrm>
            <a:off x="9063968" y="2895933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9" name="橢圓 88"/>
          <p:cNvSpPr/>
          <p:nvPr userDrawn="1"/>
        </p:nvSpPr>
        <p:spPr>
          <a:xfrm>
            <a:off x="9100498" y="4173427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0" name="橢圓 89"/>
          <p:cNvSpPr/>
          <p:nvPr userDrawn="1"/>
        </p:nvSpPr>
        <p:spPr>
          <a:xfrm>
            <a:off x="8160231" y="5172527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1" name="橢圓 90"/>
          <p:cNvSpPr/>
          <p:nvPr userDrawn="1"/>
        </p:nvSpPr>
        <p:spPr>
          <a:xfrm>
            <a:off x="6957124" y="5747556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3" name="橢圓 92"/>
          <p:cNvSpPr/>
          <p:nvPr userDrawn="1"/>
        </p:nvSpPr>
        <p:spPr>
          <a:xfrm>
            <a:off x="2914004" y="3146691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4" name="橢圓 93"/>
          <p:cNvSpPr/>
          <p:nvPr userDrawn="1"/>
        </p:nvSpPr>
        <p:spPr>
          <a:xfrm>
            <a:off x="3247102" y="4508879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5" name="橢圓 94"/>
          <p:cNvSpPr/>
          <p:nvPr userDrawn="1"/>
        </p:nvSpPr>
        <p:spPr>
          <a:xfrm>
            <a:off x="4125388" y="5396963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6" name="橢圓 95"/>
          <p:cNvSpPr/>
          <p:nvPr userDrawn="1"/>
        </p:nvSpPr>
        <p:spPr>
          <a:xfrm>
            <a:off x="5360383" y="5837818"/>
            <a:ext cx="192021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橢圓 4"/>
          <p:cNvSpPr/>
          <p:nvPr userDrawn="1"/>
        </p:nvSpPr>
        <p:spPr>
          <a:xfrm>
            <a:off x="3400591" y="1553608"/>
            <a:ext cx="5341976" cy="410445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9" name="圖片 9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3" t="23799" r="31256" b="27829"/>
          <a:stretch/>
        </p:blipFill>
        <p:spPr>
          <a:xfrm rot="20728708">
            <a:off x="4761806" y="998654"/>
            <a:ext cx="883511" cy="8459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 userDrawn="1">
            <p:ph type="title"/>
          </p:nvPr>
        </p:nvSpPr>
        <p:spPr>
          <a:xfrm>
            <a:off x="636015" y="2931097"/>
            <a:ext cx="10972800" cy="1143000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29882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5400" y="379062"/>
            <a:ext cx="12144000" cy="6478938"/>
          </a:xfrm>
          <a:prstGeom prst="rect">
            <a:avLst/>
          </a:prstGeom>
          <a:solidFill>
            <a:srgbClr val="F9FBF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41" name="群組 40"/>
          <p:cNvGrpSpPr/>
          <p:nvPr userDrawn="1"/>
        </p:nvGrpSpPr>
        <p:grpSpPr>
          <a:xfrm>
            <a:off x="-14515" y="0"/>
            <a:ext cx="12206515" cy="1359868"/>
            <a:chOff x="0" y="2682822"/>
            <a:chExt cx="9154886" cy="135986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0" name="矩形 39"/>
            <p:cNvSpPr/>
            <p:nvPr userDrawn="1"/>
          </p:nvSpPr>
          <p:spPr>
            <a:xfrm>
              <a:off x="0" y="2682822"/>
              <a:ext cx="9154886" cy="9200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0" y="2960948"/>
              <a:ext cx="683568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83568" y="2961759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1547664" y="2955877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2375248" y="2961759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3239344" y="2962570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4103440" y="2956688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橢圓 19"/>
            <p:cNvSpPr/>
            <p:nvPr userDrawn="1"/>
          </p:nvSpPr>
          <p:spPr>
            <a:xfrm>
              <a:off x="4967536" y="2951753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1" name="橢圓 20"/>
            <p:cNvSpPr/>
            <p:nvPr userDrawn="1"/>
          </p:nvSpPr>
          <p:spPr>
            <a:xfrm>
              <a:off x="5831632" y="2952564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橢圓 21"/>
            <p:cNvSpPr/>
            <p:nvPr userDrawn="1"/>
          </p:nvSpPr>
          <p:spPr>
            <a:xfrm>
              <a:off x="6695728" y="2946682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橢圓 22"/>
            <p:cNvSpPr/>
            <p:nvPr userDrawn="1"/>
          </p:nvSpPr>
          <p:spPr>
            <a:xfrm>
              <a:off x="7523312" y="2952564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橢圓 23"/>
            <p:cNvSpPr/>
            <p:nvPr userDrawn="1"/>
          </p:nvSpPr>
          <p:spPr>
            <a:xfrm>
              <a:off x="8387408" y="2953375"/>
              <a:ext cx="767478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" name="向下箭號 27"/>
            <p:cNvSpPr/>
            <p:nvPr userDrawn="1"/>
          </p:nvSpPr>
          <p:spPr>
            <a:xfrm>
              <a:off x="46754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" name="向下箭號 28"/>
            <p:cNvSpPr/>
            <p:nvPr userDrawn="1"/>
          </p:nvSpPr>
          <p:spPr>
            <a:xfrm>
              <a:off x="1331640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" name="向下箭號 29"/>
            <p:cNvSpPr/>
            <p:nvPr userDrawn="1"/>
          </p:nvSpPr>
          <p:spPr>
            <a:xfrm>
              <a:off x="219573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" name="向下箭號 30"/>
            <p:cNvSpPr/>
            <p:nvPr userDrawn="1"/>
          </p:nvSpPr>
          <p:spPr>
            <a:xfrm>
              <a:off x="304894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" name="向下箭號 31"/>
            <p:cNvSpPr/>
            <p:nvPr userDrawn="1"/>
          </p:nvSpPr>
          <p:spPr>
            <a:xfrm>
              <a:off x="388741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3" name="向下箭號 32"/>
            <p:cNvSpPr/>
            <p:nvPr userDrawn="1"/>
          </p:nvSpPr>
          <p:spPr>
            <a:xfrm>
              <a:off x="4751512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4" name="向下箭號 33"/>
            <p:cNvSpPr/>
            <p:nvPr userDrawn="1"/>
          </p:nvSpPr>
          <p:spPr>
            <a:xfrm>
              <a:off x="5615608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5" name="向下箭號 34"/>
            <p:cNvSpPr/>
            <p:nvPr userDrawn="1"/>
          </p:nvSpPr>
          <p:spPr>
            <a:xfrm>
              <a:off x="647970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6" name="向下箭號 35"/>
            <p:cNvSpPr/>
            <p:nvPr userDrawn="1"/>
          </p:nvSpPr>
          <p:spPr>
            <a:xfrm>
              <a:off x="7343800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7" name="向下箭號 36"/>
            <p:cNvSpPr/>
            <p:nvPr userDrawn="1"/>
          </p:nvSpPr>
          <p:spPr>
            <a:xfrm>
              <a:off x="818612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39" name="圖片 3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3" t="23799" r="31256" b="27829"/>
          <a:stretch/>
        </p:blipFill>
        <p:spPr>
          <a:xfrm>
            <a:off x="11353679" y="752573"/>
            <a:ext cx="644183" cy="6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3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 userDrawn="1"/>
        </p:nvSpPr>
        <p:spPr>
          <a:xfrm>
            <a:off x="-25400" y="856828"/>
            <a:ext cx="12192000" cy="6001172"/>
          </a:xfrm>
          <a:prstGeom prst="rect">
            <a:avLst/>
          </a:prstGeom>
          <a:solidFill>
            <a:srgbClr val="F9FBF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0" name="群組 29"/>
          <p:cNvGrpSpPr/>
          <p:nvPr userDrawn="1"/>
        </p:nvGrpSpPr>
        <p:grpSpPr>
          <a:xfrm rot="10800000">
            <a:off x="-12563" y="6290661"/>
            <a:ext cx="12206515" cy="908720"/>
            <a:chOff x="0" y="2946682"/>
            <a:chExt cx="9154886" cy="109600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1" name="矩形 30"/>
            <p:cNvSpPr/>
            <p:nvPr userDrawn="1"/>
          </p:nvSpPr>
          <p:spPr>
            <a:xfrm>
              <a:off x="0" y="2959813"/>
              <a:ext cx="9154886" cy="6847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" name="橢圓 31"/>
            <p:cNvSpPr/>
            <p:nvPr userDrawn="1"/>
          </p:nvSpPr>
          <p:spPr>
            <a:xfrm>
              <a:off x="0" y="2960948"/>
              <a:ext cx="683568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4" name="橢圓 33"/>
            <p:cNvSpPr/>
            <p:nvPr userDrawn="1"/>
          </p:nvSpPr>
          <p:spPr>
            <a:xfrm>
              <a:off x="1547664" y="2955877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5" name="橢圓 34"/>
            <p:cNvSpPr/>
            <p:nvPr userDrawn="1"/>
          </p:nvSpPr>
          <p:spPr>
            <a:xfrm>
              <a:off x="2375248" y="2961759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6" name="橢圓 35"/>
            <p:cNvSpPr/>
            <p:nvPr userDrawn="1"/>
          </p:nvSpPr>
          <p:spPr>
            <a:xfrm>
              <a:off x="3239344" y="2962570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7" name="橢圓 36"/>
            <p:cNvSpPr/>
            <p:nvPr userDrawn="1"/>
          </p:nvSpPr>
          <p:spPr>
            <a:xfrm>
              <a:off x="4103440" y="2956688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" name="橢圓 37"/>
            <p:cNvSpPr/>
            <p:nvPr userDrawn="1"/>
          </p:nvSpPr>
          <p:spPr>
            <a:xfrm>
              <a:off x="4967536" y="2951753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" name="橢圓 38"/>
            <p:cNvSpPr/>
            <p:nvPr userDrawn="1"/>
          </p:nvSpPr>
          <p:spPr>
            <a:xfrm>
              <a:off x="5831632" y="2952564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" name="橢圓 39"/>
            <p:cNvSpPr/>
            <p:nvPr userDrawn="1"/>
          </p:nvSpPr>
          <p:spPr>
            <a:xfrm>
              <a:off x="6695728" y="2946682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" name="橢圓 40"/>
            <p:cNvSpPr/>
            <p:nvPr userDrawn="1"/>
          </p:nvSpPr>
          <p:spPr>
            <a:xfrm>
              <a:off x="683569" y="2962570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" name="橢圓 41"/>
            <p:cNvSpPr/>
            <p:nvPr userDrawn="1"/>
          </p:nvSpPr>
          <p:spPr>
            <a:xfrm>
              <a:off x="8387408" y="2953375"/>
              <a:ext cx="767478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3" name="向下箭號 42"/>
            <p:cNvSpPr/>
            <p:nvPr userDrawn="1"/>
          </p:nvSpPr>
          <p:spPr>
            <a:xfrm>
              <a:off x="46754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向下箭號 43"/>
            <p:cNvSpPr/>
            <p:nvPr userDrawn="1"/>
          </p:nvSpPr>
          <p:spPr>
            <a:xfrm>
              <a:off x="1331640" y="3372512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向下箭號 44"/>
            <p:cNvSpPr/>
            <p:nvPr userDrawn="1"/>
          </p:nvSpPr>
          <p:spPr>
            <a:xfrm>
              <a:off x="219573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6" name="向下箭號 45"/>
            <p:cNvSpPr/>
            <p:nvPr userDrawn="1"/>
          </p:nvSpPr>
          <p:spPr>
            <a:xfrm>
              <a:off x="304894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7" name="向下箭號 46"/>
            <p:cNvSpPr/>
            <p:nvPr userDrawn="1"/>
          </p:nvSpPr>
          <p:spPr>
            <a:xfrm>
              <a:off x="388741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8" name="向下箭號 47"/>
            <p:cNvSpPr/>
            <p:nvPr userDrawn="1"/>
          </p:nvSpPr>
          <p:spPr>
            <a:xfrm>
              <a:off x="4751512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9" name="向下箭號 48"/>
            <p:cNvSpPr/>
            <p:nvPr userDrawn="1"/>
          </p:nvSpPr>
          <p:spPr>
            <a:xfrm>
              <a:off x="5615608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0" name="向下箭號 49"/>
            <p:cNvSpPr/>
            <p:nvPr userDrawn="1"/>
          </p:nvSpPr>
          <p:spPr>
            <a:xfrm>
              <a:off x="647970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1" name="向下箭號 50"/>
            <p:cNvSpPr/>
            <p:nvPr userDrawn="1"/>
          </p:nvSpPr>
          <p:spPr>
            <a:xfrm>
              <a:off x="7343800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向下箭號 51"/>
            <p:cNvSpPr/>
            <p:nvPr userDrawn="1"/>
          </p:nvSpPr>
          <p:spPr>
            <a:xfrm>
              <a:off x="818612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" name="群組 5"/>
          <p:cNvGrpSpPr/>
          <p:nvPr userDrawn="1"/>
        </p:nvGrpSpPr>
        <p:grpSpPr>
          <a:xfrm>
            <a:off x="-14515" y="0"/>
            <a:ext cx="12206515" cy="1412776"/>
            <a:chOff x="0" y="2629914"/>
            <a:chExt cx="9154886" cy="141277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矩形 6"/>
            <p:cNvSpPr/>
            <p:nvPr userDrawn="1"/>
          </p:nvSpPr>
          <p:spPr>
            <a:xfrm>
              <a:off x="9525" y="2629914"/>
              <a:ext cx="9144000" cy="10015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橢圓 7"/>
            <p:cNvSpPr/>
            <p:nvPr userDrawn="1"/>
          </p:nvSpPr>
          <p:spPr>
            <a:xfrm>
              <a:off x="0" y="2960948"/>
              <a:ext cx="683568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683568" y="2961759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1547664" y="2955877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2375248" y="2961759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3239344" y="2962570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4103440" y="2956688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4967536" y="2951753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5831632" y="2952564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6695728" y="2946682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7523312" y="2952564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8387408" y="2953375"/>
              <a:ext cx="767478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向下箭號 18"/>
            <p:cNvSpPr/>
            <p:nvPr userDrawn="1"/>
          </p:nvSpPr>
          <p:spPr>
            <a:xfrm>
              <a:off x="46754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向下箭號 19"/>
            <p:cNvSpPr/>
            <p:nvPr userDrawn="1"/>
          </p:nvSpPr>
          <p:spPr>
            <a:xfrm>
              <a:off x="1331640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1" name="向下箭號 20"/>
            <p:cNvSpPr/>
            <p:nvPr userDrawn="1"/>
          </p:nvSpPr>
          <p:spPr>
            <a:xfrm>
              <a:off x="219573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向下箭號 21"/>
            <p:cNvSpPr/>
            <p:nvPr userDrawn="1"/>
          </p:nvSpPr>
          <p:spPr>
            <a:xfrm>
              <a:off x="304894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向下箭號 22"/>
            <p:cNvSpPr/>
            <p:nvPr userDrawn="1"/>
          </p:nvSpPr>
          <p:spPr>
            <a:xfrm>
              <a:off x="388741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向下箭號 23"/>
            <p:cNvSpPr/>
            <p:nvPr userDrawn="1"/>
          </p:nvSpPr>
          <p:spPr>
            <a:xfrm>
              <a:off x="4751512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" name="向下箭號 24"/>
            <p:cNvSpPr/>
            <p:nvPr userDrawn="1"/>
          </p:nvSpPr>
          <p:spPr>
            <a:xfrm>
              <a:off x="5615608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向下箭號 25"/>
            <p:cNvSpPr/>
            <p:nvPr userDrawn="1"/>
          </p:nvSpPr>
          <p:spPr>
            <a:xfrm>
              <a:off x="647970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向下箭號 26"/>
            <p:cNvSpPr/>
            <p:nvPr userDrawn="1"/>
          </p:nvSpPr>
          <p:spPr>
            <a:xfrm>
              <a:off x="7343800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" name="向下箭號 27"/>
            <p:cNvSpPr/>
            <p:nvPr userDrawn="1"/>
          </p:nvSpPr>
          <p:spPr>
            <a:xfrm>
              <a:off x="818612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pic>
        <p:nvPicPr>
          <p:cNvPr id="54" name="圖片 5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3" t="23799" r="31256" b="27829"/>
          <a:stretch/>
        </p:blipFill>
        <p:spPr>
          <a:xfrm>
            <a:off x="940131" y="5987129"/>
            <a:ext cx="1174056" cy="11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11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olidDmnd">
            <a:fgClr>
              <a:schemeClr val="bg1"/>
            </a:fgClr>
            <a:bgClr>
              <a:srgbClr val="ECF2F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9" name="群組 8"/>
          <p:cNvGrpSpPr/>
          <p:nvPr userDrawn="1"/>
        </p:nvGrpSpPr>
        <p:grpSpPr>
          <a:xfrm>
            <a:off x="5352000" y="2830378"/>
            <a:ext cx="1488000" cy="1197245"/>
            <a:chOff x="7831410" y="5516091"/>
            <a:chExt cx="1116000" cy="1197245"/>
          </a:xfrm>
        </p:grpSpPr>
        <p:sp>
          <p:nvSpPr>
            <p:cNvPr id="8" name="橢圓 7"/>
            <p:cNvSpPr/>
            <p:nvPr userDrawn="1"/>
          </p:nvSpPr>
          <p:spPr>
            <a:xfrm>
              <a:off x="7831410" y="5516091"/>
              <a:ext cx="1116000" cy="1116000"/>
            </a:xfrm>
            <a:prstGeom prst="ellipse">
              <a:avLst/>
            </a:prstGeom>
            <a:noFill/>
            <a:ln w="73025" cmpd="thickThin">
              <a:gradFill>
                <a:gsLst>
                  <a:gs pos="0">
                    <a:schemeClr val="bg1">
                      <a:lumMod val="65000"/>
                    </a:schemeClr>
                  </a:gs>
                  <a:gs pos="8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3" t="23799" r="31256" b="27829"/>
            <a:stretch/>
          </p:blipFill>
          <p:spPr>
            <a:xfrm>
              <a:off x="7956376" y="5589240"/>
              <a:ext cx="880542" cy="1124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168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C308F51A-0E08-4AF9-8911-795A8A76E99C}"/>
              </a:ext>
            </a:extLst>
          </p:cNvPr>
          <p:cNvSpPr txBox="1"/>
          <p:nvPr userDrawn="1"/>
        </p:nvSpPr>
        <p:spPr>
          <a:xfrm>
            <a:off x="1199457" y="319451"/>
            <a:ext cx="4896543" cy="417156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defTabSz="1285672"/>
            <a:r>
              <a:rPr lang="zh-CN" alt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请输入您的标题</a:t>
            </a:r>
          </a:p>
        </p:txBody>
      </p:sp>
      <p:sp>
        <p:nvSpPr>
          <p:cNvPr id="3" name="文本框 38">
            <a:extLst>
              <a:ext uri="{FF2B5EF4-FFF2-40B4-BE49-F238E27FC236}">
                <a16:creationId xmlns:a16="http://schemas.microsoft.com/office/drawing/2014/main" id="{21978DF0-6844-43D6-8FFF-4CC92E9133B2}"/>
              </a:ext>
            </a:extLst>
          </p:cNvPr>
          <p:cNvSpPr txBox="1"/>
          <p:nvPr userDrawn="1"/>
        </p:nvSpPr>
        <p:spPr>
          <a:xfrm>
            <a:off x="1199456" y="577186"/>
            <a:ext cx="4896544" cy="345277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defTabSz="1285672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Click here to add Title</a:t>
            </a:r>
          </a:p>
        </p:txBody>
      </p:sp>
      <p:pic>
        <p:nvPicPr>
          <p:cNvPr id="4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2F2074A2-26B0-45E1-B3FB-4A6A0DCC8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164638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06C71426-BDB8-4431-95A7-30141F979B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" y="177134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olidDmnd">
            <a:fgClr>
              <a:schemeClr val="bg1"/>
            </a:fgClr>
            <a:bgClr>
              <a:srgbClr val="ECF2F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241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0" name="圓角矩形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A00B4-9775-4EC8-9A81-C264F7F804B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5AE4B-E7E0-49FC-A420-0BF2717E4EB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68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FF8-939F-401C-9892-1997D7A9135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83FC8-2F5D-4D84-9BFB-4CA9D3324F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234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AC7A6-EF39-4776-B401-6FFC063CEE07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6D271F-674F-47ED-9182-55AE0AA7833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968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AC7A6-EF39-4776-B401-6FFC063CEE07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6D271F-674F-47ED-9182-55AE0AA7833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36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EBDDC3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EBDDC3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EBDDC3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312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5216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98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751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0813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197643E2-62BA-474A-9D45-03C1F4559D8E}"/>
              </a:ext>
            </a:extLst>
          </p:cNvPr>
          <p:cNvSpPr txBox="1"/>
          <p:nvPr userDrawn="1"/>
        </p:nvSpPr>
        <p:spPr>
          <a:xfrm>
            <a:off x="1199457" y="319451"/>
            <a:ext cx="4896543" cy="417156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defTabSz="1285672"/>
            <a:r>
              <a:rPr lang="zh-CN" alt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请输入您的标题</a:t>
            </a:r>
          </a:p>
        </p:txBody>
      </p:sp>
      <p:sp>
        <p:nvSpPr>
          <p:cNvPr id="3" name="文本框 38">
            <a:extLst>
              <a:ext uri="{FF2B5EF4-FFF2-40B4-BE49-F238E27FC236}">
                <a16:creationId xmlns:a16="http://schemas.microsoft.com/office/drawing/2014/main" id="{8BEE33E4-7396-45E7-86F6-611678239A85}"/>
              </a:ext>
            </a:extLst>
          </p:cNvPr>
          <p:cNvSpPr txBox="1"/>
          <p:nvPr userDrawn="1"/>
        </p:nvSpPr>
        <p:spPr>
          <a:xfrm>
            <a:off x="1199456" y="577186"/>
            <a:ext cx="4896544" cy="345277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defTabSz="1285672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Click here to add Title</a:t>
            </a:r>
          </a:p>
        </p:txBody>
      </p:sp>
      <p:pic>
        <p:nvPicPr>
          <p:cNvPr id="4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1B79CD21-17C2-46E2-AF1A-F0DD34F6E9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164638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0C44DCB0-9B7C-403F-B286-59B0BE22DC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" y="177134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313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手繪多邊形 4"/>
          <p:cNvSpPr/>
          <p:nvPr userDrawn="1"/>
        </p:nvSpPr>
        <p:spPr>
          <a:xfrm>
            <a:off x="1007434" y="1052736"/>
            <a:ext cx="10424279" cy="4608512"/>
          </a:xfrm>
          <a:custGeom>
            <a:avLst/>
            <a:gdLst>
              <a:gd name="connsiteX0" fmla="*/ 7229663 w 7229872"/>
              <a:gd name="connsiteY0" fmla="*/ 2692303 h 6050210"/>
              <a:gd name="connsiteX1" fmla="*/ 6455112 w 7229872"/>
              <a:gd name="connsiteY1" fmla="*/ 1659569 h 6050210"/>
              <a:gd name="connsiteX2" fmla="*/ 5551470 w 7229872"/>
              <a:gd name="connsiteY2" fmla="*/ 347136 h 6050210"/>
              <a:gd name="connsiteX3" fmla="*/ 2238114 w 7229872"/>
              <a:gd name="connsiteY3" fmla="*/ 13649 h 6050210"/>
              <a:gd name="connsiteX4" fmla="*/ 645983 w 7229872"/>
              <a:gd name="connsiteY4" fmla="*/ 680623 h 6050210"/>
              <a:gd name="connsiteX5" fmla="*/ 524 w 7229872"/>
              <a:gd name="connsiteY5" fmla="*/ 2821395 h 6050210"/>
              <a:gd name="connsiteX6" fmla="*/ 570679 w 7229872"/>
              <a:gd name="connsiteY6" fmla="*/ 4628680 h 6050210"/>
              <a:gd name="connsiteX7" fmla="*/ 2216599 w 7229872"/>
              <a:gd name="connsiteY7" fmla="*/ 5779748 h 6050210"/>
              <a:gd name="connsiteX8" fmla="*/ 4551009 w 7229872"/>
              <a:gd name="connsiteY8" fmla="*/ 6037931 h 6050210"/>
              <a:gd name="connsiteX9" fmla="*/ 6508900 w 7229872"/>
              <a:gd name="connsiteY9" fmla="*/ 5521564 h 6050210"/>
              <a:gd name="connsiteX10" fmla="*/ 7229663 w 7229872"/>
              <a:gd name="connsiteY10" fmla="*/ 2692303 h 6050210"/>
              <a:gd name="connsiteX0" fmla="*/ 7229663 w 7248484"/>
              <a:gd name="connsiteY0" fmla="*/ 2690109 h 6048016"/>
              <a:gd name="connsiteX1" fmla="*/ 6906934 w 7248484"/>
              <a:gd name="connsiteY1" fmla="*/ 1431465 h 6048016"/>
              <a:gd name="connsiteX2" fmla="*/ 5551470 w 7248484"/>
              <a:gd name="connsiteY2" fmla="*/ 344942 h 6048016"/>
              <a:gd name="connsiteX3" fmla="*/ 2238114 w 7248484"/>
              <a:gd name="connsiteY3" fmla="*/ 11455 h 6048016"/>
              <a:gd name="connsiteX4" fmla="*/ 645983 w 7248484"/>
              <a:gd name="connsiteY4" fmla="*/ 678429 h 6048016"/>
              <a:gd name="connsiteX5" fmla="*/ 524 w 7248484"/>
              <a:gd name="connsiteY5" fmla="*/ 2819201 h 6048016"/>
              <a:gd name="connsiteX6" fmla="*/ 570679 w 7248484"/>
              <a:gd name="connsiteY6" fmla="*/ 4626486 h 6048016"/>
              <a:gd name="connsiteX7" fmla="*/ 2216599 w 7248484"/>
              <a:gd name="connsiteY7" fmla="*/ 5777554 h 6048016"/>
              <a:gd name="connsiteX8" fmla="*/ 4551009 w 7248484"/>
              <a:gd name="connsiteY8" fmla="*/ 6035737 h 6048016"/>
              <a:gd name="connsiteX9" fmla="*/ 6508900 w 7248484"/>
              <a:gd name="connsiteY9" fmla="*/ 5519370 h 6048016"/>
              <a:gd name="connsiteX10" fmla="*/ 7229663 w 7248484"/>
              <a:gd name="connsiteY10" fmla="*/ 2690109 h 6048016"/>
              <a:gd name="connsiteX0" fmla="*/ 7229663 w 7308497"/>
              <a:gd name="connsiteY0" fmla="*/ 2689427 h 6047334"/>
              <a:gd name="connsiteX1" fmla="*/ 7100572 w 7308497"/>
              <a:gd name="connsiteY1" fmla="*/ 1344722 h 6047334"/>
              <a:gd name="connsiteX2" fmla="*/ 5551470 w 7308497"/>
              <a:gd name="connsiteY2" fmla="*/ 344260 h 6047334"/>
              <a:gd name="connsiteX3" fmla="*/ 2238114 w 7308497"/>
              <a:gd name="connsiteY3" fmla="*/ 10773 h 6047334"/>
              <a:gd name="connsiteX4" fmla="*/ 645983 w 7308497"/>
              <a:gd name="connsiteY4" fmla="*/ 677747 h 6047334"/>
              <a:gd name="connsiteX5" fmla="*/ 524 w 7308497"/>
              <a:gd name="connsiteY5" fmla="*/ 2818519 h 6047334"/>
              <a:gd name="connsiteX6" fmla="*/ 570679 w 7308497"/>
              <a:gd name="connsiteY6" fmla="*/ 4625804 h 6047334"/>
              <a:gd name="connsiteX7" fmla="*/ 2216599 w 7308497"/>
              <a:gd name="connsiteY7" fmla="*/ 5776872 h 6047334"/>
              <a:gd name="connsiteX8" fmla="*/ 4551009 w 7308497"/>
              <a:gd name="connsiteY8" fmla="*/ 6035055 h 6047334"/>
              <a:gd name="connsiteX9" fmla="*/ 6508900 w 7308497"/>
              <a:gd name="connsiteY9" fmla="*/ 5518688 h 6047334"/>
              <a:gd name="connsiteX10" fmla="*/ 7229663 w 7308497"/>
              <a:gd name="connsiteY10" fmla="*/ 2689427 h 6047334"/>
              <a:gd name="connsiteX0" fmla="*/ 7347998 w 7394646"/>
              <a:gd name="connsiteY0" fmla="*/ 2753973 h 6047334"/>
              <a:gd name="connsiteX1" fmla="*/ 7100572 w 7394646"/>
              <a:gd name="connsiteY1" fmla="*/ 1344722 h 6047334"/>
              <a:gd name="connsiteX2" fmla="*/ 5551470 w 7394646"/>
              <a:gd name="connsiteY2" fmla="*/ 344260 h 6047334"/>
              <a:gd name="connsiteX3" fmla="*/ 2238114 w 7394646"/>
              <a:gd name="connsiteY3" fmla="*/ 10773 h 6047334"/>
              <a:gd name="connsiteX4" fmla="*/ 645983 w 7394646"/>
              <a:gd name="connsiteY4" fmla="*/ 677747 h 6047334"/>
              <a:gd name="connsiteX5" fmla="*/ 524 w 7394646"/>
              <a:gd name="connsiteY5" fmla="*/ 2818519 h 6047334"/>
              <a:gd name="connsiteX6" fmla="*/ 570679 w 7394646"/>
              <a:gd name="connsiteY6" fmla="*/ 4625804 h 6047334"/>
              <a:gd name="connsiteX7" fmla="*/ 2216599 w 7394646"/>
              <a:gd name="connsiteY7" fmla="*/ 5776872 h 6047334"/>
              <a:gd name="connsiteX8" fmla="*/ 4551009 w 7394646"/>
              <a:gd name="connsiteY8" fmla="*/ 6035055 h 6047334"/>
              <a:gd name="connsiteX9" fmla="*/ 6508900 w 7394646"/>
              <a:gd name="connsiteY9" fmla="*/ 5518688 h 6047334"/>
              <a:gd name="connsiteX10" fmla="*/ 7347998 w 7394646"/>
              <a:gd name="connsiteY10" fmla="*/ 2753973 h 6047334"/>
              <a:gd name="connsiteX0" fmla="*/ 7347919 w 7394567"/>
              <a:gd name="connsiteY0" fmla="*/ 2753973 h 6051013"/>
              <a:gd name="connsiteX1" fmla="*/ 7100493 w 7394567"/>
              <a:gd name="connsiteY1" fmla="*/ 1344722 h 6051013"/>
              <a:gd name="connsiteX2" fmla="*/ 5551391 w 7394567"/>
              <a:gd name="connsiteY2" fmla="*/ 344260 h 6051013"/>
              <a:gd name="connsiteX3" fmla="*/ 2238035 w 7394567"/>
              <a:gd name="connsiteY3" fmla="*/ 10773 h 6051013"/>
              <a:gd name="connsiteX4" fmla="*/ 645904 w 7394567"/>
              <a:gd name="connsiteY4" fmla="*/ 677747 h 6051013"/>
              <a:gd name="connsiteX5" fmla="*/ 445 w 7394567"/>
              <a:gd name="connsiteY5" fmla="*/ 2818519 h 6051013"/>
              <a:gd name="connsiteX6" fmla="*/ 570600 w 7394567"/>
              <a:gd name="connsiteY6" fmla="*/ 4625804 h 6051013"/>
              <a:gd name="connsiteX7" fmla="*/ 1969094 w 7394567"/>
              <a:gd name="connsiteY7" fmla="*/ 5809145 h 6051013"/>
              <a:gd name="connsiteX8" fmla="*/ 4550930 w 7394567"/>
              <a:gd name="connsiteY8" fmla="*/ 6035055 h 6051013"/>
              <a:gd name="connsiteX9" fmla="*/ 6508821 w 7394567"/>
              <a:gd name="connsiteY9" fmla="*/ 5518688 h 6051013"/>
              <a:gd name="connsiteX10" fmla="*/ 7347919 w 7394567"/>
              <a:gd name="connsiteY10" fmla="*/ 2753973 h 6051013"/>
              <a:gd name="connsiteX0" fmla="*/ 7360837 w 7407485"/>
              <a:gd name="connsiteY0" fmla="*/ 2753973 h 6048759"/>
              <a:gd name="connsiteX1" fmla="*/ 7113411 w 7407485"/>
              <a:gd name="connsiteY1" fmla="*/ 1344722 h 6048759"/>
              <a:gd name="connsiteX2" fmla="*/ 5564309 w 7407485"/>
              <a:gd name="connsiteY2" fmla="*/ 344260 h 6048759"/>
              <a:gd name="connsiteX3" fmla="*/ 2250953 w 7407485"/>
              <a:gd name="connsiteY3" fmla="*/ 10773 h 6048759"/>
              <a:gd name="connsiteX4" fmla="*/ 658822 w 7407485"/>
              <a:gd name="connsiteY4" fmla="*/ 677747 h 6048759"/>
              <a:gd name="connsiteX5" fmla="*/ 13363 w 7407485"/>
              <a:gd name="connsiteY5" fmla="*/ 2818519 h 6048759"/>
              <a:gd name="connsiteX6" fmla="*/ 368365 w 7407485"/>
              <a:gd name="connsiteY6" fmla="*/ 4744138 h 6048759"/>
              <a:gd name="connsiteX7" fmla="*/ 1982012 w 7407485"/>
              <a:gd name="connsiteY7" fmla="*/ 5809145 h 6048759"/>
              <a:gd name="connsiteX8" fmla="*/ 4563848 w 7407485"/>
              <a:gd name="connsiteY8" fmla="*/ 6035055 h 6048759"/>
              <a:gd name="connsiteX9" fmla="*/ 6521739 w 7407485"/>
              <a:gd name="connsiteY9" fmla="*/ 5518688 h 6048759"/>
              <a:gd name="connsiteX10" fmla="*/ 7360837 w 7407485"/>
              <a:gd name="connsiteY10" fmla="*/ 2753973 h 6048759"/>
              <a:gd name="connsiteX0" fmla="*/ 7500687 w 7529271"/>
              <a:gd name="connsiteY0" fmla="*/ 2947611 h 6048759"/>
              <a:gd name="connsiteX1" fmla="*/ 7113411 w 7529271"/>
              <a:gd name="connsiteY1" fmla="*/ 1344722 h 6048759"/>
              <a:gd name="connsiteX2" fmla="*/ 5564309 w 7529271"/>
              <a:gd name="connsiteY2" fmla="*/ 344260 h 6048759"/>
              <a:gd name="connsiteX3" fmla="*/ 2250953 w 7529271"/>
              <a:gd name="connsiteY3" fmla="*/ 10773 h 6048759"/>
              <a:gd name="connsiteX4" fmla="*/ 658822 w 7529271"/>
              <a:gd name="connsiteY4" fmla="*/ 677747 h 6048759"/>
              <a:gd name="connsiteX5" fmla="*/ 13363 w 7529271"/>
              <a:gd name="connsiteY5" fmla="*/ 2818519 h 6048759"/>
              <a:gd name="connsiteX6" fmla="*/ 368365 w 7529271"/>
              <a:gd name="connsiteY6" fmla="*/ 4744138 h 6048759"/>
              <a:gd name="connsiteX7" fmla="*/ 1982012 w 7529271"/>
              <a:gd name="connsiteY7" fmla="*/ 5809145 h 6048759"/>
              <a:gd name="connsiteX8" fmla="*/ 4563848 w 7529271"/>
              <a:gd name="connsiteY8" fmla="*/ 6035055 h 6048759"/>
              <a:gd name="connsiteX9" fmla="*/ 6521739 w 7529271"/>
              <a:gd name="connsiteY9" fmla="*/ 5518688 h 6048759"/>
              <a:gd name="connsiteX10" fmla="*/ 7500687 w 7529271"/>
              <a:gd name="connsiteY10" fmla="*/ 2947611 h 6048759"/>
              <a:gd name="connsiteX0" fmla="*/ 7500687 w 7528303"/>
              <a:gd name="connsiteY0" fmla="*/ 2959441 h 6060589"/>
              <a:gd name="connsiteX1" fmla="*/ 7113411 w 7528303"/>
              <a:gd name="connsiteY1" fmla="*/ 1356552 h 6060589"/>
              <a:gd name="connsiteX2" fmla="*/ 5628855 w 7528303"/>
              <a:gd name="connsiteY2" fmla="*/ 270029 h 6060589"/>
              <a:gd name="connsiteX3" fmla="*/ 2250953 w 7528303"/>
              <a:gd name="connsiteY3" fmla="*/ 22603 h 6060589"/>
              <a:gd name="connsiteX4" fmla="*/ 658822 w 7528303"/>
              <a:gd name="connsiteY4" fmla="*/ 689577 h 6060589"/>
              <a:gd name="connsiteX5" fmla="*/ 13363 w 7528303"/>
              <a:gd name="connsiteY5" fmla="*/ 2830349 h 6060589"/>
              <a:gd name="connsiteX6" fmla="*/ 368365 w 7528303"/>
              <a:gd name="connsiteY6" fmla="*/ 4755968 h 6060589"/>
              <a:gd name="connsiteX7" fmla="*/ 1982012 w 7528303"/>
              <a:gd name="connsiteY7" fmla="*/ 5820975 h 6060589"/>
              <a:gd name="connsiteX8" fmla="*/ 4563848 w 7528303"/>
              <a:gd name="connsiteY8" fmla="*/ 6046885 h 6060589"/>
              <a:gd name="connsiteX9" fmla="*/ 6521739 w 7528303"/>
              <a:gd name="connsiteY9" fmla="*/ 5530518 h 6060589"/>
              <a:gd name="connsiteX10" fmla="*/ 7500687 w 7528303"/>
              <a:gd name="connsiteY10" fmla="*/ 2959441 h 6060589"/>
              <a:gd name="connsiteX0" fmla="*/ 7500687 w 7528303"/>
              <a:gd name="connsiteY0" fmla="*/ 2921702 h 6022850"/>
              <a:gd name="connsiteX1" fmla="*/ 7113411 w 7528303"/>
              <a:gd name="connsiteY1" fmla="*/ 1318813 h 6022850"/>
              <a:gd name="connsiteX2" fmla="*/ 5628855 w 7528303"/>
              <a:gd name="connsiteY2" fmla="*/ 232290 h 6022850"/>
              <a:gd name="connsiteX3" fmla="*/ 1497918 w 7528303"/>
              <a:gd name="connsiteY3" fmla="*/ 27895 h 6022850"/>
              <a:gd name="connsiteX4" fmla="*/ 658822 w 7528303"/>
              <a:gd name="connsiteY4" fmla="*/ 651838 h 6022850"/>
              <a:gd name="connsiteX5" fmla="*/ 13363 w 7528303"/>
              <a:gd name="connsiteY5" fmla="*/ 2792610 h 6022850"/>
              <a:gd name="connsiteX6" fmla="*/ 368365 w 7528303"/>
              <a:gd name="connsiteY6" fmla="*/ 4718229 h 6022850"/>
              <a:gd name="connsiteX7" fmla="*/ 1982012 w 7528303"/>
              <a:gd name="connsiteY7" fmla="*/ 5783236 h 6022850"/>
              <a:gd name="connsiteX8" fmla="*/ 4563848 w 7528303"/>
              <a:gd name="connsiteY8" fmla="*/ 6009146 h 6022850"/>
              <a:gd name="connsiteX9" fmla="*/ 6521739 w 7528303"/>
              <a:gd name="connsiteY9" fmla="*/ 5492779 h 6022850"/>
              <a:gd name="connsiteX10" fmla="*/ 7500687 w 7528303"/>
              <a:gd name="connsiteY10" fmla="*/ 2921702 h 6022850"/>
              <a:gd name="connsiteX0" fmla="*/ 7488876 w 7516492"/>
              <a:gd name="connsiteY0" fmla="*/ 2920933 h 6022081"/>
              <a:gd name="connsiteX1" fmla="*/ 7101600 w 7516492"/>
              <a:gd name="connsiteY1" fmla="*/ 1318044 h 6022081"/>
              <a:gd name="connsiteX2" fmla="*/ 5617044 w 7516492"/>
              <a:gd name="connsiteY2" fmla="*/ 231521 h 6022081"/>
              <a:gd name="connsiteX3" fmla="*/ 1486107 w 7516492"/>
              <a:gd name="connsiteY3" fmla="*/ 27126 h 6022081"/>
              <a:gd name="connsiteX4" fmla="*/ 421101 w 7516492"/>
              <a:gd name="connsiteY4" fmla="*/ 640312 h 6022081"/>
              <a:gd name="connsiteX5" fmla="*/ 1552 w 7516492"/>
              <a:gd name="connsiteY5" fmla="*/ 2791841 h 6022081"/>
              <a:gd name="connsiteX6" fmla="*/ 356554 w 7516492"/>
              <a:gd name="connsiteY6" fmla="*/ 4717460 h 6022081"/>
              <a:gd name="connsiteX7" fmla="*/ 1970201 w 7516492"/>
              <a:gd name="connsiteY7" fmla="*/ 5782467 h 6022081"/>
              <a:gd name="connsiteX8" fmla="*/ 4552037 w 7516492"/>
              <a:gd name="connsiteY8" fmla="*/ 6008377 h 6022081"/>
              <a:gd name="connsiteX9" fmla="*/ 6509928 w 7516492"/>
              <a:gd name="connsiteY9" fmla="*/ 5492010 h 6022081"/>
              <a:gd name="connsiteX10" fmla="*/ 7488876 w 7516492"/>
              <a:gd name="connsiteY10" fmla="*/ 2920933 h 6022081"/>
              <a:gd name="connsiteX0" fmla="*/ 7488876 w 7618656"/>
              <a:gd name="connsiteY0" fmla="*/ 2912695 h 6013843"/>
              <a:gd name="connsiteX1" fmla="*/ 7402814 w 7618656"/>
              <a:gd name="connsiteY1" fmla="*/ 890258 h 6013843"/>
              <a:gd name="connsiteX2" fmla="*/ 5617044 w 7618656"/>
              <a:gd name="connsiteY2" fmla="*/ 223283 h 6013843"/>
              <a:gd name="connsiteX3" fmla="*/ 1486107 w 7618656"/>
              <a:gd name="connsiteY3" fmla="*/ 18888 h 6013843"/>
              <a:gd name="connsiteX4" fmla="*/ 421101 w 7618656"/>
              <a:gd name="connsiteY4" fmla="*/ 632074 h 6013843"/>
              <a:gd name="connsiteX5" fmla="*/ 1552 w 7618656"/>
              <a:gd name="connsiteY5" fmla="*/ 2783603 h 6013843"/>
              <a:gd name="connsiteX6" fmla="*/ 356554 w 7618656"/>
              <a:gd name="connsiteY6" fmla="*/ 4709222 h 6013843"/>
              <a:gd name="connsiteX7" fmla="*/ 1970201 w 7618656"/>
              <a:gd name="connsiteY7" fmla="*/ 5774229 h 6013843"/>
              <a:gd name="connsiteX8" fmla="*/ 4552037 w 7618656"/>
              <a:gd name="connsiteY8" fmla="*/ 6000139 h 6013843"/>
              <a:gd name="connsiteX9" fmla="*/ 6509928 w 7618656"/>
              <a:gd name="connsiteY9" fmla="*/ 5483772 h 6013843"/>
              <a:gd name="connsiteX10" fmla="*/ 7488876 w 7618656"/>
              <a:gd name="connsiteY10" fmla="*/ 2912695 h 6013843"/>
              <a:gd name="connsiteX0" fmla="*/ 7660999 w 7735908"/>
              <a:gd name="connsiteY0" fmla="*/ 3299970 h 6013843"/>
              <a:gd name="connsiteX1" fmla="*/ 7402814 w 7735908"/>
              <a:gd name="connsiteY1" fmla="*/ 890258 h 6013843"/>
              <a:gd name="connsiteX2" fmla="*/ 5617044 w 7735908"/>
              <a:gd name="connsiteY2" fmla="*/ 223283 h 6013843"/>
              <a:gd name="connsiteX3" fmla="*/ 1486107 w 7735908"/>
              <a:gd name="connsiteY3" fmla="*/ 18888 h 6013843"/>
              <a:gd name="connsiteX4" fmla="*/ 421101 w 7735908"/>
              <a:gd name="connsiteY4" fmla="*/ 632074 h 6013843"/>
              <a:gd name="connsiteX5" fmla="*/ 1552 w 7735908"/>
              <a:gd name="connsiteY5" fmla="*/ 2783603 h 6013843"/>
              <a:gd name="connsiteX6" fmla="*/ 356554 w 7735908"/>
              <a:gd name="connsiteY6" fmla="*/ 4709222 h 6013843"/>
              <a:gd name="connsiteX7" fmla="*/ 1970201 w 7735908"/>
              <a:gd name="connsiteY7" fmla="*/ 5774229 h 6013843"/>
              <a:gd name="connsiteX8" fmla="*/ 4552037 w 7735908"/>
              <a:gd name="connsiteY8" fmla="*/ 6000139 h 6013843"/>
              <a:gd name="connsiteX9" fmla="*/ 6509928 w 7735908"/>
              <a:gd name="connsiteY9" fmla="*/ 5483772 h 6013843"/>
              <a:gd name="connsiteX10" fmla="*/ 7660999 w 7735908"/>
              <a:gd name="connsiteY10" fmla="*/ 3299970 h 6013843"/>
              <a:gd name="connsiteX0" fmla="*/ 7660999 w 7735908"/>
              <a:gd name="connsiteY0" fmla="*/ 3299970 h 6013843"/>
              <a:gd name="connsiteX1" fmla="*/ 7402814 w 7735908"/>
              <a:gd name="connsiteY1" fmla="*/ 890258 h 6013843"/>
              <a:gd name="connsiteX2" fmla="*/ 5617044 w 7735908"/>
              <a:gd name="connsiteY2" fmla="*/ 223283 h 6013843"/>
              <a:gd name="connsiteX3" fmla="*/ 1486107 w 7735908"/>
              <a:gd name="connsiteY3" fmla="*/ 18888 h 6013843"/>
              <a:gd name="connsiteX4" fmla="*/ 421101 w 7735908"/>
              <a:gd name="connsiteY4" fmla="*/ 632074 h 6013843"/>
              <a:gd name="connsiteX5" fmla="*/ 1552 w 7735908"/>
              <a:gd name="connsiteY5" fmla="*/ 2783603 h 6013843"/>
              <a:gd name="connsiteX6" fmla="*/ 356554 w 7735908"/>
              <a:gd name="connsiteY6" fmla="*/ 4709222 h 6013843"/>
              <a:gd name="connsiteX7" fmla="*/ 1970201 w 7735908"/>
              <a:gd name="connsiteY7" fmla="*/ 5774229 h 6013843"/>
              <a:gd name="connsiteX8" fmla="*/ 4552037 w 7735908"/>
              <a:gd name="connsiteY8" fmla="*/ 6000139 h 6013843"/>
              <a:gd name="connsiteX9" fmla="*/ 6509928 w 7735908"/>
              <a:gd name="connsiteY9" fmla="*/ 5483772 h 6013843"/>
              <a:gd name="connsiteX10" fmla="*/ 7660999 w 7735908"/>
              <a:gd name="connsiteY10" fmla="*/ 3299970 h 6013843"/>
              <a:gd name="connsiteX0" fmla="*/ 7668130 w 7743039"/>
              <a:gd name="connsiteY0" fmla="*/ 3328645 h 6042518"/>
              <a:gd name="connsiteX1" fmla="*/ 7409945 w 7743039"/>
              <a:gd name="connsiteY1" fmla="*/ 918933 h 6042518"/>
              <a:gd name="connsiteX2" fmla="*/ 5624175 w 7743039"/>
              <a:gd name="connsiteY2" fmla="*/ 251958 h 6042518"/>
              <a:gd name="connsiteX3" fmla="*/ 1493238 w 7743039"/>
              <a:gd name="connsiteY3" fmla="*/ 47563 h 6042518"/>
              <a:gd name="connsiteX4" fmla="*/ 234594 w 7743039"/>
              <a:gd name="connsiteY4" fmla="*/ 1091055 h 6042518"/>
              <a:gd name="connsiteX5" fmla="*/ 8683 w 7743039"/>
              <a:gd name="connsiteY5" fmla="*/ 2812278 h 6042518"/>
              <a:gd name="connsiteX6" fmla="*/ 363685 w 7743039"/>
              <a:gd name="connsiteY6" fmla="*/ 4737897 h 6042518"/>
              <a:gd name="connsiteX7" fmla="*/ 1977332 w 7743039"/>
              <a:gd name="connsiteY7" fmla="*/ 5802904 h 6042518"/>
              <a:gd name="connsiteX8" fmla="*/ 4559168 w 7743039"/>
              <a:gd name="connsiteY8" fmla="*/ 6028814 h 6042518"/>
              <a:gd name="connsiteX9" fmla="*/ 6517059 w 7743039"/>
              <a:gd name="connsiteY9" fmla="*/ 5512447 h 6042518"/>
              <a:gd name="connsiteX10" fmla="*/ 7668130 w 7743039"/>
              <a:gd name="connsiteY10" fmla="*/ 3328645 h 6042518"/>
              <a:gd name="connsiteX0" fmla="*/ 7749095 w 7824004"/>
              <a:gd name="connsiteY0" fmla="*/ 3328645 h 6042518"/>
              <a:gd name="connsiteX1" fmla="*/ 7490910 w 7824004"/>
              <a:gd name="connsiteY1" fmla="*/ 918933 h 6042518"/>
              <a:gd name="connsiteX2" fmla="*/ 5705140 w 7824004"/>
              <a:gd name="connsiteY2" fmla="*/ 251958 h 6042518"/>
              <a:gd name="connsiteX3" fmla="*/ 1574203 w 7824004"/>
              <a:gd name="connsiteY3" fmla="*/ 47563 h 6042518"/>
              <a:gd name="connsiteX4" fmla="*/ 315559 w 7824004"/>
              <a:gd name="connsiteY4" fmla="*/ 1091055 h 6042518"/>
              <a:gd name="connsiteX5" fmla="*/ 3586 w 7824004"/>
              <a:gd name="connsiteY5" fmla="*/ 3102735 h 6042518"/>
              <a:gd name="connsiteX6" fmla="*/ 444650 w 7824004"/>
              <a:gd name="connsiteY6" fmla="*/ 4737897 h 6042518"/>
              <a:gd name="connsiteX7" fmla="*/ 2058297 w 7824004"/>
              <a:gd name="connsiteY7" fmla="*/ 5802904 h 6042518"/>
              <a:gd name="connsiteX8" fmla="*/ 4640133 w 7824004"/>
              <a:gd name="connsiteY8" fmla="*/ 6028814 h 6042518"/>
              <a:gd name="connsiteX9" fmla="*/ 6598024 w 7824004"/>
              <a:gd name="connsiteY9" fmla="*/ 5512447 h 6042518"/>
              <a:gd name="connsiteX10" fmla="*/ 7749095 w 7824004"/>
              <a:gd name="connsiteY10" fmla="*/ 3328645 h 6042518"/>
              <a:gd name="connsiteX0" fmla="*/ 7749095 w 7822447"/>
              <a:gd name="connsiteY0" fmla="*/ 3354793 h 6068666"/>
              <a:gd name="connsiteX1" fmla="*/ 7490910 w 7822447"/>
              <a:gd name="connsiteY1" fmla="*/ 945081 h 6068666"/>
              <a:gd name="connsiteX2" fmla="*/ 5748170 w 7822447"/>
              <a:gd name="connsiteY2" fmla="*/ 181287 h 6068666"/>
              <a:gd name="connsiteX3" fmla="*/ 1574203 w 7822447"/>
              <a:gd name="connsiteY3" fmla="*/ 73711 h 6068666"/>
              <a:gd name="connsiteX4" fmla="*/ 315559 w 7822447"/>
              <a:gd name="connsiteY4" fmla="*/ 1117203 h 6068666"/>
              <a:gd name="connsiteX5" fmla="*/ 3586 w 7822447"/>
              <a:gd name="connsiteY5" fmla="*/ 3128883 h 6068666"/>
              <a:gd name="connsiteX6" fmla="*/ 444650 w 7822447"/>
              <a:gd name="connsiteY6" fmla="*/ 4764045 h 6068666"/>
              <a:gd name="connsiteX7" fmla="*/ 2058297 w 7822447"/>
              <a:gd name="connsiteY7" fmla="*/ 5829052 h 6068666"/>
              <a:gd name="connsiteX8" fmla="*/ 4640133 w 7822447"/>
              <a:gd name="connsiteY8" fmla="*/ 6054962 h 6068666"/>
              <a:gd name="connsiteX9" fmla="*/ 6598024 w 7822447"/>
              <a:gd name="connsiteY9" fmla="*/ 5538595 h 6068666"/>
              <a:gd name="connsiteX10" fmla="*/ 7749095 w 7822447"/>
              <a:gd name="connsiteY10" fmla="*/ 3354793 h 6068666"/>
              <a:gd name="connsiteX0" fmla="*/ 7749095 w 7822447"/>
              <a:gd name="connsiteY0" fmla="*/ 3354793 h 6118611"/>
              <a:gd name="connsiteX1" fmla="*/ 7490910 w 7822447"/>
              <a:gd name="connsiteY1" fmla="*/ 945081 h 6118611"/>
              <a:gd name="connsiteX2" fmla="*/ 5748170 w 7822447"/>
              <a:gd name="connsiteY2" fmla="*/ 181287 h 6118611"/>
              <a:gd name="connsiteX3" fmla="*/ 1574203 w 7822447"/>
              <a:gd name="connsiteY3" fmla="*/ 73711 h 6118611"/>
              <a:gd name="connsiteX4" fmla="*/ 315559 w 7822447"/>
              <a:gd name="connsiteY4" fmla="*/ 1117203 h 6118611"/>
              <a:gd name="connsiteX5" fmla="*/ 3586 w 7822447"/>
              <a:gd name="connsiteY5" fmla="*/ 3128883 h 6118611"/>
              <a:gd name="connsiteX6" fmla="*/ 444650 w 7822447"/>
              <a:gd name="connsiteY6" fmla="*/ 4764045 h 6118611"/>
              <a:gd name="connsiteX7" fmla="*/ 2058297 w 7822447"/>
              <a:gd name="connsiteY7" fmla="*/ 5829052 h 6118611"/>
              <a:gd name="connsiteX8" fmla="*/ 4640133 w 7822447"/>
              <a:gd name="connsiteY8" fmla="*/ 6108750 h 6118611"/>
              <a:gd name="connsiteX9" fmla="*/ 6598024 w 7822447"/>
              <a:gd name="connsiteY9" fmla="*/ 5538595 h 6118611"/>
              <a:gd name="connsiteX10" fmla="*/ 7749095 w 7822447"/>
              <a:gd name="connsiteY10" fmla="*/ 3354793 h 6118611"/>
              <a:gd name="connsiteX0" fmla="*/ 7749095 w 7822447"/>
              <a:gd name="connsiteY0" fmla="*/ 3354793 h 6113092"/>
              <a:gd name="connsiteX1" fmla="*/ 7490910 w 7822447"/>
              <a:gd name="connsiteY1" fmla="*/ 945081 h 6113092"/>
              <a:gd name="connsiteX2" fmla="*/ 5748170 w 7822447"/>
              <a:gd name="connsiteY2" fmla="*/ 181287 h 6113092"/>
              <a:gd name="connsiteX3" fmla="*/ 1574203 w 7822447"/>
              <a:gd name="connsiteY3" fmla="*/ 73711 h 6113092"/>
              <a:gd name="connsiteX4" fmla="*/ 315559 w 7822447"/>
              <a:gd name="connsiteY4" fmla="*/ 1117203 h 6113092"/>
              <a:gd name="connsiteX5" fmla="*/ 3586 w 7822447"/>
              <a:gd name="connsiteY5" fmla="*/ 3128883 h 6113092"/>
              <a:gd name="connsiteX6" fmla="*/ 444650 w 7822447"/>
              <a:gd name="connsiteY6" fmla="*/ 4764045 h 6113092"/>
              <a:gd name="connsiteX7" fmla="*/ 2058297 w 7822447"/>
              <a:gd name="connsiteY7" fmla="*/ 5829052 h 6113092"/>
              <a:gd name="connsiteX8" fmla="*/ 4640133 w 7822447"/>
              <a:gd name="connsiteY8" fmla="*/ 6108750 h 6113092"/>
              <a:gd name="connsiteX9" fmla="*/ 6598024 w 7822447"/>
              <a:gd name="connsiteY9" fmla="*/ 5538595 h 6113092"/>
              <a:gd name="connsiteX10" fmla="*/ 7749095 w 7822447"/>
              <a:gd name="connsiteY10" fmla="*/ 3354793 h 6113092"/>
              <a:gd name="connsiteX0" fmla="*/ 7749095 w 7816075"/>
              <a:gd name="connsiteY0" fmla="*/ 3354793 h 6110826"/>
              <a:gd name="connsiteX1" fmla="*/ 7490910 w 7816075"/>
              <a:gd name="connsiteY1" fmla="*/ 945081 h 6110826"/>
              <a:gd name="connsiteX2" fmla="*/ 5748170 w 7816075"/>
              <a:gd name="connsiteY2" fmla="*/ 181287 h 6110826"/>
              <a:gd name="connsiteX3" fmla="*/ 1574203 w 7816075"/>
              <a:gd name="connsiteY3" fmla="*/ 73711 h 6110826"/>
              <a:gd name="connsiteX4" fmla="*/ 315559 w 7816075"/>
              <a:gd name="connsiteY4" fmla="*/ 1117203 h 6110826"/>
              <a:gd name="connsiteX5" fmla="*/ 3586 w 7816075"/>
              <a:gd name="connsiteY5" fmla="*/ 3128883 h 6110826"/>
              <a:gd name="connsiteX6" fmla="*/ 444650 w 7816075"/>
              <a:gd name="connsiteY6" fmla="*/ 4764045 h 6110826"/>
              <a:gd name="connsiteX7" fmla="*/ 2058297 w 7816075"/>
              <a:gd name="connsiteY7" fmla="*/ 5829052 h 6110826"/>
              <a:gd name="connsiteX8" fmla="*/ 4640133 w 7816075"/>
              <a:gd name="connsiteY8" fmla="*/ 6108750 h 6110826"/>
              <a:gd name="connsiteX9" fmla="*/ 6684085 w 7816075"/>
              <a:gd name="connsiteY9" fmla="*/ 5334199 h 6110826"/>
              <a:gd name="connsiteX10" fmla="*/ 7749095 w 7816075"/>
              <a:gd name="connsiteY10" fmla="*/ 3354793 h 6110826"/>
              <a:gd name="connsiteX0" fmla="*/ 7749095 w 7816075"/>
              <a:gd name="connsiteY0" fmla="*/ 3354793 h 6110947"/>
              <a:gd name="connsiteX1" fmla="*/ 7490910 w 7816075"/>
              <a:gd name="connsiteY1" fmla="*/ 945081 h 6110947"/>
              <a:gd name="connsiteX2" fmla="*/ 5748170 w 7816075"/>
              <a:gd name="connsiteY2" fmla="*/ 181287 h 6110947"/>
              <a:gd name="connsiteX3" fmla="*/ 1574203 w 7816075"/>
              <a:gd name="connsiteY3" fmla="*/ 73711 h 6110947"/>
              <a:gd name="connsiteX4" fmla="*/ 315559 w 7816075"/>
              <a:gd name="connsiteY4" fmla="*/ 1117203 h 6110947"/>
              <a:gd name="connsiteX5" fmla="*/ 3586 w 7816075"/>
              <a:gd name="connsiteY5" fmla="*/ 3128883 h 6110947"/>
              <a:gd name="connsiteX6" fmla="*/ 444650 w 7816075"/>
              <a:gd name="connsiteY6" fmla="*/ 4764045 h 6110947"/>
              <a:gd name="connsiteX7" fmla="*/ 2058297 w 7816075"/>
              <a:gd name="connsiteY7" fmla="*/ 5829052 h 6110947"/>
              <a:gd name="connsiteX8" fmla="*/ 4640133 w 7816075"/>
              <a:gd name="connsiteY8" fmla="*/ 6108750 h 6110947"/>
              <a:gd name="connsiteX9" fmla="*/ 6684085 w 7816075"/>
              <a:gd name="connsiteY9" fmla="*/ 5334199 h 6110947"/>
              <a:gd name="connsiteX10" fmla="*/ 7749095 w 7816075"/>
              <a:gd name="connsiteY10" fmla="*/ 3354793 h 6110947"/>
              <a:gd name="connsiteX0" fmla="*/ 7749095 w 7795368"/>
              <a:gd name="connsiteY0" fmla="*/ 3354793 h 6116120"/>
              <a:gd name="connsiteX1" fmla="*/ 7490910 w 7795368"/>
              <a:gd name="connsiteY1" fmla="*/ 945081 h 6116120"/>
              <a:gd name="connsiteX2" fmla="*/ 5748170 w 7795368"/>
              <a:gd name="connsiteY2" fmla="*/ 181287 h 6116120"/>
              <a:gd name="connsiteX3" fmla="*/ 1574203 w 7795368"/>
              <a:gd name="connsiteY3" fmla="*/ 73711 h 6116120"/>
              <a:gd name="connsiteX4" fmla="*/ 315559 w 7795368"/>
              <a:gd name="connsiteY4" fmla="*/ 1117203 h 6116120"/>
              <a:gd name="connsiteX5" fmla="*/ 3586 w 7795368"/>
              <a:gd name="connsiteY5" fmla="*/ 3128883 h 6116120"/>
              <a:gd name="connsiteX6" fmla="*/ 444650 w 7795368"/>
              <a:gd name="connsiteY6" fmla="*/ 4764045 h 6116120"/>
              <a:gd name="connsiteX7" fmla="*/ 2058297 w 7795368"/>
              <a:gd name="connsiteY7" fmla="*/ 5829052 h 6116120"/>
              <a:gd name="connsiteX8" fmla="*/ 4640133 w 7795368"/>
              <a:gd name="connsiteY8" fmla="*/ 6108750 h 6116120"/>
              <a:gd name="connsiteX9" fmla="*/ 6963784 w 7795368"/>
              <a:gd name="connsiteY9" fmla="*/ 5603140 h 6116120"/>
              <a:gd name="connsiteX10" fmla="*/ 7749095 w 7795368"/>
              <a:gd name="connsiteY10" fmla="*/ 3354793 h 6116120"/>
              <a:gd name="connsiteX0" fmla="*/ 7748639 w 7794912"/>
              <a:gd name="connsiteY0" fmla="*/ 3354793 h 6116120"/>
              <a:gd name="connsiteX1" fmla="*/ 7490454 w 7794912"/>
              <a:gd name="connsiteY1" fmla="*/ 945081 h 6116120"/>
              <a:gd name="connsiteX2" fmla="*/ 5747714 w 7794912"/>
              <a:gd name="connsiteY2" fmla="*/ 181287 h 6116120"/>
              <a:gd name="connsiteX3" fmla="*/ 1573747 w 7794912"/>
              <a:gd name="connsiteY3" fmla="*/ 73711 h 6116120"/>
              <a:gd name="connsiteX4" fmla="*/ 315103 w 7794912"/>
              <a:gd name="connsiteY4" fmla="*/ 1117203 h 6116120"/>
              <a:gd name="connsiteX5" fmla="*/ 3130 w 7794912"/>
              <a:gd name="connsiteY5" fmla="*/ 3128883 h 6116120"/>
              <a:gd name="connsiteX6" fmla="*/ 433437 w 7794912"/>
              <a:gd name="connsiteY6" fmla="*/ 5237382 h 6116120"/>
              <a:gd name="connsiteX7" fmla="*/ 2057841 w 7794912"/>
              <a:gd name="connsiteY7" fmla="*/ 5829052 h 6116120"/>
              <a:gd name="connsiteX8" fmla="*/ 4639677 w 7794912"/>
              <a:gd name="connsiteY8" fmla="*/ 6108750 h 6116120"/>
              <a:gd name="connsiteX9" fmla="*/ 6963328 w 7794912"/>
              <a:gd name="connsiteY9" fmla="*/ 5603140 h 6116120"/>
              <a:gd name="connsiteX10" fmla="*/ 7748639 w 7794912"/>
              <a:gd name="connsiteY10" fmla="*/ 3354793 h 6116120"/>
              <a:gd name="connsiteX0" fmla="*/ 7748639 w 7794912"/>
              <a:gd name="connsiteY0" fmla="*/ 3354793 h 6116120"/>
              <a:gd name="connsiteX1" fmla="*/ 7490454 w 7794912"/>
              <a:gd name="connsiteY1" fmla="*/ 945081 h 6116120"/>
              <a:gd name="connsiteX2" fmla="*/ 5747714 w 7794912"/>
              <a:gd name="connsiteY2" fmla="*/ 181287 h 6116120"/>
              <a:gd name="connsiteX3" fmla="*/ 1573747 w 7794912"/>
              <a:gd name="connsiteY3" fmla="*/ 73711 h 6116120"/>
              <a:gd name="connsiteX4" fmla="*/ 315103 w 7794912"/>
              <a:gd name="connsiteY4" fmla="*/ 1117203 h 6116120"/>
              <a:gd name="connsiteX5" fmla="*/ 3130 w 7794912"/>
              <a:gd name="connsiteY5" fmla="*/ 3128883 h 6116120"/>
              <a:gd name="connsiteX6" fmla="*/ 433437 w 7794912"/>
              <a:gd name="connsiteY6" fmla="*/ 5237382 h 6116120"/>
              <a:gd name="connsiteX7" fmla="*/ 2057841 w 7794912"/>
              <a:gd name="connsiteY7" fmla="*/ 5947387 h 6116120"/>
              <a:gd name="connsiteX8" fmla="*/ 4639677 w 7794912"/>
              <a:gd name="connsiteY8" fmla="*/ 6108750 h 6116120"/>
              <a:gd name="connsiteX9" fmla="*/ 6963328 w 7794912"/>
              <a:gd name="connsiteY9" fmla="*/ 5603140 h 6116120"/>
              <a:gd name="connsiteX10" fmla="*/ 7748639 w 7794912"/>
              <a:gd name="connsiteY10" fmla="*/ 3354793 h 6116120"/>
              <a:gd name="connsiteX0" fmla="*/ 7748639 w 7794912"/>
              <a:gd name="connsiteY0" fmla="*/ 3354793 h 6116120"/>
              <a:gd name="connsiteX1" fmla="*/ 7490454 w 7794912"/>
              <a:gd name="connsiteY1" fmla="*/ 945081 h 6116120"/>
              <a:gd name="connsiteX2" fmla="*/ 5747714 w 7794912"/>
              <a:gd name="connsiteY2" fmla="*/ 181287 h 6116120"/>
              <a:gd name="connsiteX3" fmla="*/ 1573747 w 7794912"/>
              <a:gd name="connsiteY3" fmla="*/ 73711 h 6116120"/>
              <a:gd name="connsiteX4" fmla="*/ 315103 w 7794912"/>
              <a:gd name="connsiteY4" fmla="*/ 1117203 h 6116120"/>
              <a:gd name="connsiteX5" fmla="*/ 3130 w 7794912"/>
              <a:gd name="connsiteY5" fmla="*/ 3128883 h 6116120"/>
              <a:gd name="connsiteX6" fmla="*/ 433437 w 7794912"/>
              <a:gd name="connsiteY6" fmla="*/ 5237382 h 6116120"/>
              <a:gd name="connsiteX7" fmla="*/ 2057841 w 7794912"/>
              <a:gd name="connsiteY7" fmla="*/ 5947387 h 6116120"/>
              <a:gd name="connsiteX8" fmla="*/ 4639677 w 7794912"/>
              <a:gd name="connsiteY8" fmla="*/ 6108750 h 6116120"/>
              <a:gd name="connsiteX9" fmla="*/ 6963328 w 7794912"/>
              <a:gd name="connsiteY9" fmla="*/ 5603140 h 6116120"/>
              <a:gd name="connsiteX10" fmla="*/ 7748639 w 7794912"/>
              <a:gd name="connsiteY10" fmla="*/ 3354793 h 6116120"/>
              <a:gd name="connsiteX0" fmla="*/ 7748639 w 7794912"/>
              <a:gd name="connsiteY0" fmla="*/ 3354793 h 6063951"/>
              <a:gd name="connsiteX1" fmla="*/ 7490454 w 7794912"/>
              <a:gd name="connsiteY1" fmla="*/ 945081 h 6063951"/>
              <a:gd name="connsiteX2" fmla="*/ 5747714 w 7794912"/>
              <a:gd name="connsiteY2" fmla="*/ 181287 h 6063951"/>
              <a:gd name="connsiteX3" fmla="*/ 1573747 w 7794912"/>
              <a:gd name="connsiteY3" fmla="*/ 73711 h 6063951"/>
              <a:gd name="connsiteX4" fmla="*/ 315103 w 7794912"/>
              <a:gd name="connsiteY4" fmla="*/ 1117203 h 6063951"/>
              <a:gd name="connsiteX5" fmla="*/ 3130 w 7794912"/>
              <a:gd name="connsiteY5" fmla="*/ 3128883 h 6063951"/>
              <a:gd name="connsiteX6" fmla="*/ 433437 w 7794912"/>
              <a:gd name="connsiteY6" fmla="*/ 5237382 h 6063951"/>
              <a:gd name="connsiteX7" fmla="*/ 2057841 w 7794912"/>
              <a:gd name="connsiteY7" fmla="*/ 5947387 h 6063951"/>
              <a:gd name="connsiteX8" fmla="*/ 4639677 w 7794912"/>
              <a:gd name="connsiteY8" fmla="*/ 6054961 h 6063951"/>
              <a:gd name="connsiteX9" fmla="*/ 6963328 w 7794912"/>
              <a:gd name="connsiteY9" fmla="*/ 5603140 h 6063951"/>
              <a:gd name="connsiteX10" fmla="*/ 7748639 w 7794912"/>
              <a:gd name="connsiteY10" fmla="*/ 3354793 h 6063951"/>
              <a:gd name="connsiteX0" fmla="*/ 7748639 w 7794912"/>
              <a:gd name="connsiteY0" fmla="*/ 3354793 h 6054961"/>
              <a:gd name="connsiteX1" fmla="*/ 7490454 w 7794912"/>
              <a:gd name="connsiteY1" fmla="*/ 945081 h 6054961"/>
              <a:gd name="connsiteX2" fmla="*/ 5747714 w 7794912"/>
              <a:gd name="connsiteY2" fmla="*/ 181287 h 6054961"/>
              <a:gd name="connsiteX3" fmla="*/ 1573747 w 7794912"/>
              <a:gd name="connsiteY3" fmla="*/ 73711 h 6054961"/>
              <a:gd name="connsiteX4" fmla="*/ 315103 w 7794912"/>
              <a:gd name="connsiteY4" fmla="*/ 1117203 h 6054961"/>
              <a:gd name="connsiteX5" fmla="*/ 3130 w 7794912"/>
              <a:gd name="connsiteY5" fmla="*/ 3128883 h 6054961"/>
              <a:gd name="connsiteX6" fmla="*/ 433437 w 7794912"/>
              <a:gd name="connsiteY6" fmla="*/ 5237382 h 6054961"/>
              <a:gd name="connsiteX7" fmla="*/ 2057841 w 7794912"/>
              <a:gd name="connsiteY7" fmla="*/ 5947387 h 6054961"/>
              <a:gd name="connsiteX8" fmla="*/ 4639677 w 7794912"/>
              <a:gd name="connsiteY8" fmla="*/ 6054961 h 6054961"/>
              <a:gd name="connsiteX9" fmla="*/ 6963328 w 7794912"/>
              <a:gd name="connsiteY9" fmla="*/ 5603140 h 6054961"/>
              <a:gd name="connsiteX10" fmla="*/ 7748639 w 7794912"/>
              <a:gd name="connsiteY10" fmla="*/ 3354793 h 6054961"/>
              <a:gd name="connsiteX0" fmla="*/ 7746902 w 7793175"/>
              <a:gd name="connsiteY0" fmla="*/ 3354793 h 6054961"/>
              <a:gd name="connsiteX1" fmla="*/ 7488717 w 7793175"/>
              <a:gd name="connsiteY1" fmla="*/ 945081 h 6054961"/>
              <a:gd name="connsiteX2" fmla="*/ 5745977 w 7793175"/>
              <a:gd name="connsiteY2" fmla="*/ 181287 h 6054961"/>
              <a:gd name="connsiteX3" fmla="*/ 1572010 w 7793175"/>
              <a:gd name="connsiteY3" fmla="*/ 73711 h 6054961"/>
              <a:gd name="connsiteX4" fmla="*/ 313366 w 7793175"/>
              <a:gd name="connsiteY4" fmla="*/ 1117203 h 6054961"/>
              <a:gd name="connsiteX5" fmla="*/ 1393 w 7793175"/>
              <a:gd name="connsiteY5" fmla="*/ 3128883 h 6054961"/>
              <a:gd name="connsiteX6" fmla="*/ 431700 w 7793175"/>
              <a:gd name="connsiteY6" fmla="*/ 5237382 h 6054961"/>
              <a:gd name="connsiteX7" fmla="*/ 2056104 w 7793175"/>
              <a:gd name="connsiteY7" fmla="*/ 5947387 h 6054961"/>
              <a:gd name="connsiteX8" fmla="*/ 4637940 w 7793175"/>
              <a:gd name="connsiteY8" fmla="*/ 6054961 h 6054961"/>
              <a:gd name="connsiteX9" fmla="*/ 6961591 w 7793175"/>
              <a:gd name="connsiteY9" fmla="*/ 5603140 h 6054961"/>
              <a:gd name="connsiteX10" fmla="*/ 7746902 w 7793175"/>
              <a:gd name="connsiteY10" fmla="*/ 3354793 h 6054961"/>
              <a:gd name="connsiteX0" fmla="*/ 7706993 w 7762730"/>
              <a:gd name="connsiteY0" fmla="*/ 3354793 h 6054961"/>
              <a:gd name="connsiteX1" fmla="*/ 7488717 w 7762730"/>
              <a:gd name="connsiteY1" fmla="*/ 945081 h 6054961"/>
              <a:gd name="connsiteX2" fmla="*/ 5745977 w 7762730"/>
              <a:gd name="connsiteY2" fmla="*/ 181287 h 6054961"/>
              <a:gd name="connsiteX3" fmla="*/ 1572010 w 7762730"/>
              <a:gd name="connsiteY3" fmla="*/ 73711 h 6054961"/>
              <a:gd name="connsiteX4" fmla="*/ 313366 w 7762730"/>
              <a:gd name="connsiteY4" fmla="*/ 1117203 h 6054961"/>
              <a:gd name="connsiteX5" fmla="*/ 1393 w 7762730"/>
              <a:gd name="connsiteY5" fmla="*/ 3128883 h 6054961"/>
              <a:gd name="connsiteX6" fmla="*/ 431700 w 7762730"/>
              <a:gd name="connsiteY6" fmla="*/ 5237382 h 6054961"/>
              <a:gd name="connsiteX7" fmla="*/ 2056104 w 7762730"/>
              <a:gd name="connsiteY7" fmla="*/ 5947387 h 6054961"/>
              <a:gd name="connsiteX8" fmla="*/ 4637940 w 7762730"/>
              <a:gd name="connsiteY8" fmla="*/ 6054961 h 6054961"/>
              <a:gd name="connsiteX9" fmla="*/ 6961591 w 7762730"/>
              <a:gd name="connsiteY9" fmla="*/ 5603140 h 6054961"/>
              <a:gd name="connsiteX10" fmla="*/ 7706993 w 7762730"/>
              <a:gd name="connsiteY10" fmla="*/ 3354793 h 605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62730" h="6054961">
                <a:moveTo>
                  <a:pt x="7706993" y="3354793"/>
                </a:moveTo>
                <a:cubicBezTo>
                  <a:pt x="7794847" y="2578450"/>
                  <a:pt x="7815553" y="1473999"/>
                  <a:pt x="7488717" y="945081"/>
                </a:cubicBezTo>
                <a:cubicBezTo>
                  <a:pt x="7161881" y="416163"/>
                  <a:pt x="6732095" y="326515"/>
                  <a:pt x="5745977" y="181287"/>
                </a:cubicBezTo>
                <a:cubicBezTo>
                  <a:pt x="4759859" y="36059"/>
                  <a:pt x="2477445" y="-82275"/>
                  <a:pt x="1572010" y="73711"/>
                </a:cubicBezTo>
                <a:cubicBezTo>
                  <a:pt x="666575" y="229697"/>
                  <a:pt x="451002" y="833919"/>
                  <a:pt x="313366" y="1117203"/>
                </a:cubicBezTo>
                <a:cubicBezTo>
                  <a:pt x="175730" y="1400487"/>
                  <a:pt x="-18329" y="2442187"/>
                  <a:pt x="1393" y="3128883"/>
                </a:cubicBezTo>
                <a:cubicBezTo>
                  <a:pt x="21115" y="3815579"/>
                  <a:pt x="89248" y="4767631"/>
                  <a:pt x="431700" y="5237382"/>
                </a:cubicBezTo>
                <a:cubicBezTo>
                  <a:pt x="774152" y="5707133"/>
                  <a:pt x="1355064" y="5811124"/>
                  <a:pt x="2056104" y="5947387"/>
                </a:cubicBezTo>
                <a:cubicBezTo>
                  <a:pt x="2757144" y="6083650"/>
                  <a:pt x="3825738" y="6022689"/>
                  <a:pt x="4637940" y="6054961"/>
                </a:cubicBezTo>
                <a:cubicBezTo>
                  <a:pt x="6009540" y="5958142"/>
                  <a:pt x="6450082" y="6053168"/>
                  <a:pt x="6961591" y="5603140"/>
                </a:cubicBezTo>
                <a:cubicBezTo>
                  <a:pt x="7473100" y="5153112"/>
                  <a:pt x="7619139" y="4131136"/>
                  <a:pt x="7706993" y="33547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日期版面配置區 2"/>
          <p:cNvSpPr txBox="1">
            <a:spLocks/>
          </p:cNvSpPr>
          <p:nvPr userDrawn="1"/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zh-TW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0BAD7-C315-4069-B546-3BAD3A302F2A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手繪多邊形 6"/>
          <p:cNvSpPr/>
          <p:nvPr userDrawn="1"/>
        </p:nvSpPr>
        <p:spPr>
          <a:xfrm>
            <a:off x="1247887" y="1301676"/>
            <a:ext cx="9911379" cy="4143549"/>
          </a:xfrm>
          <a:custGeom>
            <a:avLst/>
            <a:gdLst>
              <a:gd name="connsiteX0" fmla="*/ 7229663 w 7229872"/>
              <a:gd name="connsiteY0" fmla="*/ 2692303 h 6050210"/>
              <a:gd name="connsiteX1" fmla="*/ 6455112 w 7229872"/>
              <a:gd name="connsiteY1" fmla="*/ 1659569 h 6050210"/>
              <a:gd name="connsiteX2" fmla="*/ 5551470 w 7229872"/>
              <a:gd name="connsiteY2" fmla="*/ 347136 h 6050210"/>
              <a:gd name="connsiteX3" fmla="*/ 2238114 w 7229872"/>
              <a:gd name="connsiteY3" fmla="*/ 13649 h 6050210"/>
              <a:gd name="connsiteX4" fmla="*/ 645983 w 7229872"/>
              <a:gd name="connsiteY4" fmla="*/ 680623 h 6050210"/>
              <a:gd name="connsiteX5" fmla="*/ 524 w 7229872"/>
              <a:gd name="connsiteY5" fmla="*/ 2821395 h 6050210"/>
              <a:gd name="connsiteX6" fmla="*/ 570679 w 7229872"/>
              <a:gd name="connsiteY6" fmla="*/ 4628680 h 6050210"/>
              <a:gd name="connsiteX7" fmla="*/ 2216599 w 7229872"/>
              <a:gd name="connsiteY7" fmla="*/ 5779748 h 6050210"/>
              <a:gd name="connsiteX8" fmla="*/ 4551009 w 7229872"/>
              <a:gd name="connsiteY8" fmla="*/ 6037931 h 6050210"/>
              <a:gd name="connsiteX9" fmla="*/ 6508900 w 7229872"/>
              <a:gd name="connsiteY9" fmla="*/ 5521564 h 6050210"/>
              <a:gd name="connsiteX10" fmla="*/ 7229663 w 7229872"/>
              <a:gd name="connsiteY10" fmla="*/ 2692303 h 6050210"/>
              <a:gd name="connsiteX0" fmla="*/ 7229663 w 7248484"/>
              <a:gd name="connsiteY0" fmla="*/ 2690109 h 6048016"/>
              <a:gd name="connsiteX1" fmla="*/ 6906934 w 7248484"/>
              <a:gd name="connsiteY1" fmla="*/ 1431465 h 6048016"/>
              <a:gd name="connsiteX2" fmla="*/ 5551470 w 7248484"/>
              <a:gd name="connsiteY2" fmla="*/ 344942 h 6048016"/>
              <a:gd name="connsiteX3" fmla="*/ 2238114 w 7248484"/>
              <a:gd name="connsiteY3" fmla="*/ 11455 h 6048016"/>
              <a:gd name="connsiteX4" fmla="*/ 645983 w 7248484"/>
              <a:gd name="connsiteY4" fmla="*/ 678429 h 6048016"/>
              <a:gd name="connsiteX5" fmla="*/ 524 w 7248484"/>
              <a:gd name="connsiteY5" fmla="*/ 2819201 h 6048016"/>
              <a:gd name="connsiteX6" fmla="*/ 570679 w 7248484"/>
              <a:gd name="connsiteY6" fmla="*/ 4626486 h 6048016"/>
              <a:gd name="connsiteX7" fmla="*/ 2216599 w 7248484"/>
              <a:gd name="connsiteY7" fmla="*/ 5777554 h 6048016"/>
              <a:gd name="connsiteX8" fmla="*/ 4551009 w 7248484"/>
              <a:gd name="connsiteY8" fmla="*/ 6035737 h 6048016"/>
              <a:gd name="connsiteX9" fmla="*/ 6508900 w 7248484"/>
              <a:gd name="connsiteY9" fmla="*/ 5519370 h 6048016"/>
              <a:gd name="connsiteX10" fmla="*/ 7229663 w 7248484"/>
              <a:gd name="connsiteY10" fmla="*/ 2690109 h 6048016"/>
              <a:gd name="connsiteX0" fmla="*/ 7229663 w 7308497"/>
              <a:gd name="connsiteY0" fmla="*/ 2689427 h 6047334"/>
              <a:gd name="connsiteX1" fmla="*/ 7100572 w 7308497"/>
              <a:gd name="connsiteY1" fmla="*/ 1344722 h 6047334"/>
              <a:gd name="connsiteX2" fmla="*/ 5551470 w 7308497"/>
              <a:gd name="connsiteY2" fmla="*/ 344260 h 6047334"/>
              <a:gd name="connsiteX3" fmla="*/ 2238114 w 7308497"/>
              <a:gd name="connsiteY3" fmla="*/ 10773 h 6047334"/>
              <a:gd name="connsiteX4" fmla="*/ 645983 w 7308497"/>
              <a:gd name="connsiteY4" fmla="*/ 677747 h 6047334"/>
              <a:gd name="connsiteX5" fmla="*/ 524 w 7308497"/>
              <a:gd name="connsiteY5" fmla="*/ 2818519 h 6047334"/>
              <a:gd name="connsiteX6" fmla="*/ 570679 w 7308497"/>
              <a:gd name="connsiteY6" fmla="*/ 4625804 h 6047334"/>
              <a:gd name="connsiteX7" fmla="*/ 2216599 w 7308497"/>
              <a:gd name="connsiteY7" fmla="*/ 5776872 h 6047334"/>
              <a:gd name="connsiteX8" fmla="*/ 4551009 w 7308497"/>
              <a:gd name="connsiteY8" fmla="*/ 6035055 h 6047334"/>
              <a:gd name="connsiteX9" fmla="*/ 6508900 w 7308497"/>
              <a:gd name="connsiteY9" fmla="*/ 5518688 h 6047334"/>
              <a:gd name="connsiteX10" fmla="*/ 7229663 w 7308497"/>
              <a:gd name="connsiteY10" fmla="*/ 2689427 h 6047334"/>
              <a:gd name="connsiteX0" fmla="*/ 7347998 w 7394646"/>
              <a:gd name="connsiteY0" fmla="*/ 2753973 h 6047334"/>
              <a:gd name="connsiteX1" fmla="*/ 7100572 w 7394646"/>
              <a:gd name="connsiteY1" fmla="*/ 1344722 h 6047334"/>
              <a:gd name="connsiteX2" fmla="*/ 5551470 w 7394646"/>
              <a:gd name="connsiteY2" fmla="*/ 344260 h 6047334"/>
              <a:gd name="connsiteX3" fmla="*/ 2238114 w 7394646"/>
              <a:gd name="connsiteY3" fmla="*/ 10773 h 6047334"/>
              <a:gd name="connsiteX4" fmla="*/ 645983 w 7394646"/>
              <a:gd name="connsiteY4" fmla="*/ 677747 h 6047334"/>
              <a:gd name="connsiteX5" fmla="*/ 524 w 7394646"/>
              <a:gd name="connsiteY5" fmla="*/ 2818519 h 6047334"/>
              <a:gd name="connsiteX6" fmla="*/ 570679 w 7394646"/>
              <a:gd name="connsiteY6" fmla="*/ 4625804 h 6047334"/>
              <a:gd name="connsiteX7" fmla="*/ 2216599 w 7394646"/>
              <a:gd name="connsiteY7" fmla="*/ 5776872 h 6047334"/>
              <a:gd name="connsiteX8" fmla="*/ 4551009 w 7394646"/>
              <a:gd name="connsiteY8" fmla="*/ 6035055 h 6047334"/>
              <a:gd name="connsiteX9" fmla="*/ 6508900 w 7394646"/>
              <a:gd name="connsiteY9" fmla="*/ 5518688 h 6047334"/>
              <a:gd name="connsiteX10" fmla="*/ 7347998 w 7394646"/>
              <a:gd name="connsiteY10" fmla="*/ 2753973 h 6047334"/>
              <a:gd name="connsiteX0" fmla="*/ 7347919 w 7394567"/>
              <a:gd name="connsiteY0" fmla="*/ 2753973 h 6051013"/>
              <a:gd name="connsiteX1" fmla="*/ 7100493 w 7394567"/>
              <a:gd name="connsiteY1" fmla="*/ 1344722 h 6051013"/>
              <a:gd name="connsiteX2" fmla="*/ 5551391 w 7394567"/>
              <a:gd name="connsiteY2" fmla="*/ 344260 h 6051013"/>
              <a:gd name="connsiteX3" fmla="*/ 2238035 w 7394567"/>
              <a:gd name="connsiteY3" fmla="*/ 10773 h 6051013"/>
              <a:gd name="connsiteX4" fmla="*/ 645904 w 7394567"/>
              <a:gd name="connsiteY4" fmla="*/ 677747 h 6051013"/>
              <a:gd name="connsiteX5" fmla="*/ 445 w 7394567"/>
              <a:gd name="connsiteY5" fmla="*/ 2818519 h 6051013"/>
              <a:gd name="connsiteX6" fmla="*/ 570600 w 7394567"/>
              <a:gd name="connsiteY6" fmla="*/ 4625804 h 6051013"/>
              <a:gd name="connsiteX7" fmla="*/ 1969094 w 7394567"/>
              <a:gd name="connsiteY7" fmla="*/ 5809145 h 6051013"/>
              <a:gd name="connsiteX8" fmla="*/ 4550930 w 7394567"/>
              <a:gd name="connsiteY8" fmla="*/ 6035055 h 6051013"/>
              <a:gd name="connsiteX9" fmla="*/ 6508821 w 7394567"/>
              <a:gd name="connsiteY9" fmla="*/ 5518688 h 6051013"/>
              <a:gd name="connsiteX10" fmla="*/ 7347919 w 7394567"/>
              <a:gd name="connsiteY10" fmla="*/ 2753973 h 6051013"/>
              <a:gd name="connsiteX0" fmla="*/ 7360837 w 7407485"/>
              <a:gd name="connsiteY0" fmla="*/ 2753973 h 6048759"/>
              <a:gd name="connsiteX1" fmla="*/ 7113411 w 7407485"/>
              <a:gd name="connsiteY1" fmla="*/ 1344722 h 6048759"/>
              <a:gd name="connsiteX2" fmla="*/ 5564309 w 7407485"/>
              <a:gd name="connsiteY2" fmla="*/ 344260 h 6048759"/>
              <a:gd name="connsiteX3" fmla="*/ 2250953 w 7407485"/>
              <a:gd name="connsiteY3" fmla="*/ 10773 h 6048759"/>
              <a:gd name="connsiteX4" fmla="*/ 658822 w 7407485"/>
              <a:gd name="connsiteY4" fmla="*/ 677747 h 6048759"/>
              <a:gd name="connsiteX5" fmla="*/ 13363 w 7407485"/>
              <a:gd name="connsiteY5" fmla="*/ 2818519 h 6048759"/>
              <a:gd name="connsiteX6" fmla="*/ 368365 w 7407485"/>
              <a:gd name="connsiteY6" fmla="*/ 4744138 h 6048759"/>
              <a:gd name="connsiteX7" fmla="*/ 1982012 w 7407485"/>
              <a:gd name="connsiteY7" fmla="*/ 5809145 h 6048759"/>
              <a:gd name="connsiteX8" fmla="*/ 4563848 w 7407485"/>
              <a:gd name="connsiteY8" fmla="*/ 6035055 h 6048759"/>
              <a:gd name="connsiteX9" fmla="*/ 6521739 w 7407485"/>
              <a:gd name="connsiteY9" fmla="*/ 5518688 h 6048759"/>
              <a:gd name="connsiteX10" fmla="*/ 7360837 w 7407485"/>
              <a:gd name="connsiteY10" fmla="*/ 2753973 h 6048759"/>
              <a:gd name="connsiteX0" fmla="*/ 7500687 w 7529271"/>
              <a:gd name="connsiteY0" fmla="*/ 2947611 h 6048759"/>
              <a:gd name="connsiteX1" fmla="*/ 7113411 w 7529271"/>
              <a:gd name="connsiteY1" fmla="*/ 1344722 h 6048759"/>
              <a:gd name="connsiteX2" fmla="*/ 5564309 w 7529271"/>
              <a:gd name="connsiteY2" fmla="*/ 344260 h 6048759"/>
              <a:gd name="connsiteX3" fmla="*/ 2250953 w 7529271"/>
              <a:gd name="connsiteY3" fmla="*/ 10773 h 6048759"/>
              <a:gd name="connsiteX4" fmla="*/ 658822 w 7529271"/>
              <a:gd name="connsiteY4" fmla="*/ 677747 h 6048759"/>
              <a:gd name="connsiteX5" fmla="*/ 13363 w 7529271"/>
              <a:gd name="connsiteY5" fmla="*/ 2818519 h 6048759"/>
              <a:gd name="connsiteX6" fmla="*/ 368365 w 7529271"/>
              <a:gd name="connsiteY6" fmla="*/ 4744138 h 6048759"/>
              <a:gd name="connsiteX7" fmla="*/ 1982012 w 7529271"/>
              <a:gd name="connsiteY7" fmla="*/ 5809145 h 6048759"/>
              <a:gd name="connsiteX8" fmla="*/ 4563848 w 7529271"/>
              <a:gd name="connsiteY8" fmla="*/ 6035055 h 6048759"/>
              <a:gd name="connsiteX9" fmla="*/ 6521739 w 7529271"/>
              <a:gd name="connsiteY9" fmla="*/ 5518688 h 6048759"/>
              <a:gd name="connsiteX10" fmla="*/ 7500687 w 7529271"/>
              <a:gd name="connsiteY10" fmla="*/ 2947611 h 6048759"/>
              <a:gd name="connsiteX0" fmla="*/ 7500687 w 7528303"/>
              <a:gd name="connsiteY0" fmla="*/ 2959441 h 6060589"/>
              <a:gd name="connsiteX1" fmla="*/ 7113411 w 7528303"/>
              <a:gd name="connsiteY1" fmla="*/ 1356552 h 6060589"/>
              <a:gd name="connsiteX2" fmla="*/ 5628855 w 7528303"/>
              <a:gd name="connsiteY2" fmla="*/ 270029 h 6060589"/>
              <a:gd name="connsiteX3" fmla="*/ 2250953 w 7528303"/>
              <a:gd name="connsiteY3" fmla="*/ 22603 h 6060589"/>
              <a:gd name="connsiteX4" fmla="*/ 658822 w 7528303"/>
              <a:gd name="connsiteY4" fmla="*/ 689577 h 6060589"/>
              <a:gd name="connsiteX5" fmla="*/ 13363 w 7528303"/>
              <a:gd name="connsiteY5" fmla="*/ 2830349 h 6060589"/>
              <a:gd name="connsiteX6" fmla="*/ 368365 w 7528303"/>
              <a:gd name="connsiteY6" fmla="*/ 4755968 h 6060589"/>
              <a:gd name="connsiteX7" fmla="*/ 1982012 w 7528303"/>
              <a:gd name="connsiteY7" fmla="*/ 5820975 h 6060589"/>
              <a:gd name="connsiteX8" fmla="*/ 4563848 w 7528303"/>
              <a:gd name="connsiteY8" fmla="*/ 6046885 h 6060589"/>
              <a:gd name="connsiteX9" fmla="*/ 6521739 w 7528303"/>
              <a:gd name="connsiteY9" fmla="*/ 5530518 h 6060589"/>
              <a:gd name="connsiteX10" fmla="*/ 7500687 w 7528303"/>
              <a:gd name="connsiteY10" fmla="*/ 2959441 h 6060589"/>
              <a:gd name="connsiteX0" fmla="*/ 7500687 w 7528303"/>
              <a:gd name="connsiteY0" fmla="*/ 2921702 h 6022850"/>
              <a:gd name="connsiteX1" fmla="*/ 7113411 w 7528303"/>
              <a:gd name="connsiteY1" fmla="*/ 1318813 h 6022850"/>
              <a:gd name="connsiteX2" fmla="*/ 5628855 w 7528303"/>
              <a:gd name="connsiteY2" fmla="*/ 232290 h 6022850"/>
              <a:gd name="connsiteX3" fmla="*/ 1497918 w 7528303"/>
              <a:gd name="connsiteY3" fmla="*/ 27895 h 6022850"/>
              <a:gd name="connsiteX4" fmla="*/ 658822 w 7528303"/>
              <a:gd name="connsiteY4" fmla="*/ 651838 h 6022850"/>
              <a:gd name="connsiteX5" fmla="*/ 13363 w 7528303"/>
              <a:gd name="connsiteY5" fmla="*/ 2792610 h 6022850"/>
              <a:gd name="connsiteX6" fmla="*/ 368365 w 7528303"/>
              <a:gd name="connsiteY6" fmla="*/ 4718229 h 6022850"/>
              <a:gd name="connsiteX7" fmla="*/ 1982012 w 7528303"/>
              <a:gd name="connsiteY7" fmla="*/ 5783236 h 6022850"/>
              <a:gd name="connsiteX8" fmla="*/ 4563848 w 7528303"/>
              <a:gd name="connsiteY8" fmla="*/ 6009146 h 6022850"/>
              <a:gd name="connsiteX9" fmla="*/ 6521739 w 7528303"/>
              <a:gd name="connsiteY9" fmla="*/ 5492779 h 6022850"/>
              <a:gd name="connsiteX10" fmla="*/ 7500687 w 7528303"/>
              <a:gd name="connsiteY10" fmla="*/ 2921702 h 6022850"/>
              <a:gd name="connsiteX0" fmla="*/ 7488876 w 7516492"/>
              <a:gd name="connsiteY0" fmla="*/ 2920933 h 6022081"/>
              <a:gd name="connsiteX1" fmla="*/ 7101600 w 7516492"/>
              <a:gd name="connsiteY1" fmla="*/ 1318044 h 6022081"/>
              <a:gd name="connsiteX2" fmla="*/ 5617044 w 7516492"/>
              <a:gd name="connsiteY2" fmla="*/ 231521 h 6022081"/>
              <a:gd name="connsiteX3" fmla="*/ 1486107 w 7516492"/>
              <a:gd name="connsiteY3" fmla="*/ 27126 h 6022081"/>
              <a:gd name="connsiteX4" fmla="*/ 421101 w 7516492"/>
              <a:gd name="connsiteY4" fmla="*/ 640312 h 6022081"/>
              <a:gd name="connsiteX5" fmla="*/ 1552 w 7516492"/>
              <a:gd name="connsiteY5" fmla="*/ 2791841 h 6022081"/>
              <a:gd name="connsiteX6" fmla="*/ 356554 w 7516492"/>
              <a:gd name="connsiteY6" fmla="*/ 4717460 h 6022081"/>
              <a:gd name="connsiteX7" fmla="*/ 1970201 w 7516492"/>
              <a:gd name="connsiteY7" fmla="*/ 5782467 h 6022081"/>
              <a:gd name="connsiteX8" fmla="*/ 4552037 w 7516492"/>
              <a:gd name="connsiteY8" fmla="*/ 6008377 h 6022081"/>
              <a:gd name="connsiteX9" fmla="*/ 6509928 w 7516492"/>
              <a:gd name="connsiteY9" fmla="*/ 5492010 h 6022081"/>
              <a:gd name="connsiteX10" fmla="*/ 7488876 w 7516492"/>
              <a:gd name="connsiteY10" fmla="*/ 2920933 h 6022081"/>
              <a:gd name="connsiteX0" fmla="*/ 7488876 w 7618656"/>
              <a:gd name="connsiteY0" fmla="*/ 2912695 h 6013843"/>
              <a:gd name="connsiteX1" fmla="*/ 7402814 w 7618656"/>
              <a:gd name="connsiteY1" fmla="*/ 890258 h 6013843"/>
              <a:gd name="connsiteX2" fmla="*/ 5617044 w 7618656"/>
              <a:gd name="connsiteY2" fmla="*/ 223283 h 6013843"/>
              <a:gd name="connsiteX3" fmla="*/ 1486107 w 7618656"/>
              <a:gd name="connsiteY3" fmla="*/ 18888 h 6013843"/>
              <a:gd name="connsiteX4" fmla="*/ 421101 w 7618656"/>
              <a:gd name="connsiteY4" fmla="*/ 632074 h 6013843"/>
              <a:gd name="connsiteX5" fmla="*/ 1552 w 7618656"/>
              <a:gd name="connsiteY5" fmla="*/ 2783603 h 6013843"/>
              <a:gd name="connsiteX6" fmla="*/ 356554 w 7618656"/>
              <a:gd name="connsiteY6" fmla="*/ 4709222 h 6013843"/>
              <a:gd name="connsiteX7" fmla="*/ 1970201 w 7618656"/>
              <a:gd name="connsiteY7" fmla="*/ 5774229 h 6013843"/>
              <a:gd name="connsiteX8" fmla="*/ 4552037 w 7618656"/>
              <a:gd name="connsiteY8" fmla="*/ 6000139 h 6013843"/>
              <a:gd name="connsiteX9" fmla="*/ 6509928 w 7618656"/>
              <a:gd name="connsiteY9" fmla="*/ 5483772 h 6013843"/>
              <a:gd name="connsiteX10" fmla="*/ 7488876 w 7618656"/>
              <a:gd name="connsiteY10" fmla="*/ 2912695 h 6013843"/>
              <a:gd name="connsiteX0" fmla="*/ 7660999 w 7735908"/>
              <a:gd name="connsiteY0" fmla="*/ 3299970 h 6013843"/>
              <a:gd name="connsiteX1" fmla="*/ 7402814 w 7735908"/>
              <a:gd name="connsiteY1" fmla="*/ 890258 h 6013843"/>
              <a:gd name="connsiteX2" fmla="*/ 5617044 w 7735908"/>
              <a:gd name="connsiteY2" fmla="*/ 223283 h 6013843"/>
              <a:gd name="connsiteX3" fmla="*/ 1486107 w 7735908"/>
              <a:gd name="connsiteY3" fmla="*/ 18888 h 6013843"/>
              <a:gd name="connsiteX4" fmla="*/ 421101 w 7735908"/>
              <a:gd name="connsiteY4" fmla="*/ 632074 h 6013843"/>
              <a:gd name="connsiteX5" fmla="*/ 1552 w 7735908"/>
              <a:gd name="connsiteY5" fmla="*/ 2783603 h 6013843"/>
              <a:gd name="connsiteX6" fmla="*/ 356554 w 7735908"/>
              <a:gd name="connsiteY6" fmla="*/ 4709222 h 6013843"/>
              <a:gd name="connsiteX7" fmla="*/ 1970201 w 7735908"/>
              <a:gd name="connsiteY7" fmla="*/ 5774229 h 6013843"/>
              <a:gd name="connsiteX8" fmla="*/ 4552037 w 7735908"/>
              <a:gd name="connsiteY8" fmla="*/ 6000139 h 6013843"/>
              <a:gd name="connsiteX9" fmla="*/ 6509928 w 7735908"/>
              <a:gd name="connsiteY9" fmla="*/ 5483772 h 6013843"/>
              <a:gd name="connsiteX10" fmla="*/ 7660999 w 7735908"/>
              <a:gd name="connsiteY10" fmla="*/ 3299970 h 6013843"/>
              <a:gd name="connsiteX0" fmla="*/ 7660999 w 7735908"/>
              <a:gd name="connsiteY0" fmla="*/ 3299970 h 6013843"/>
              <a:gd name="connsiteX1" fmla="*/ 7402814 w 7735908"/>
              <a:gd name="connsiteY1" fmla="*/ 890258 h 6013843"/>
              <a:gd name="connsiteX2" fmla="*/ 5617044 w 7735908"/>
              <a:gd name="connsiteY2" fmla="*/ 223283 h 6013843"/>
              <a:gd name="connsiteX3" fmla="*/ 1486107 w 7735908"/>
              <a:gd name="connsiteY3" fmla="*/ 18888 h 6013843"/>
              <a:gd name="connsiteX4" fmla="*/ 421101 w 7735908"/>
              <a:gd name="connsiteY4" fmla="*/ 632074 h 6013843"/>
              <a:gd name="connsiteX5" fmla="*/ 1552 w 7735908"/>
              <a:gd name="connsiteY5" fmla="*/ 2783603 h 6013843"/>
              <a:gd name="connsiteX6" fmla="*/ 356554 w 7735908"/>
              <a:gd name="connsiteY6" fmla="*/ 4709222 h 6013843"/>
              <a:gd name="connsiteX7" fmla="*/ 1970201 w 7735908"/>
              <a:gd name="connsiteY7" fmla="*/ 5774229 h 6013843"/>
              <a:gd name="connsiteX8" fmla="*/ 4552037 w 7735908"/>
              <a:gd name="connsiteY8" fmla="*/ 6000139 h 6013843"/>
              <a:gd name="connsiteX9" fmla="*/ 6509928 w 7735908"/>
              <a:gd name="connsiteY9" fmla="*/ 5483772 h 6013843"/>
              <a:gd name="connsiteX10" fmla="*/ 7660999 w 7735908"/>
              <a:gd name="connsiteY10" fmla="*/ 3299970 h 6013843"/>
              <a:gd name="connsiteX0" fmla="*/ 7668130 w 7743039"/>
              <a:gd name="connsiteY0" fmla="*/ 3328645 h 6042518"/>
              <a:gd name="connsiteX1" fmla="*/ 7409945 w 7743039"/>
              <a:gd name="connsiteY1" fmla="*/ 918933 h 6042518"/>
              <a:gd name="connsiteX2" fmla="*/ 5624175 w 7743039"/>
              <a:gd name="connsiteY2" fmla="*/ 251958 h 6042518"/>
              <a:gd name="connsiteX3" fmla="*/ 1493238 w 7743039"/>
              <a:gd name="connsiteY3" fmla="*/ 47563 h 6042518"/>
              <a:gd name="connsiteX4" fmla="*/ 234594 w 7743039"/>
              <a:gd name="connsiteY4" fmla="*/ 1091055 h 6042518"/>
              <a:gd name="connsiteX5" fmla="*/ 8683 w 7743039"/>
              <a:gd name="connsiteY5" fmla="*/ 2812278 h 6042518"/>
              <a:gd name="connsiteX6" fmla="*/ 363685 w 7743039"/>
              <a:gd name="connsiteY6" fmla="*/ 4737897 h 6042518"/>
              <a:gd name="connsiteX7" fmla="*/ 1977332 w 7743039"/>
              <a:gd name="connsiteY7" fmla="*/ 5802904 h 6042518"/>
              <a:gd name="connsiteX8" fmla="*/ 4559168 w 7743039"/>
              <a:gd name="connsiteY8" fmla="*/ 6028814 h 6042518"/>
              <a:gd name="connsiteX9" fmla="*/ 6517059 w 7743039"/>
              <a:gd name="connsiteY9" fmla="*/ 5512447 h 6042518"/>
              <a:gd name="connsiteX10" fmla="*/ 7668130 w 7743039"/>
              <a:gd name="connsiteY10" fmla="*/ 3328645 h 6042518"/>
              <a:gd name="connsiteX0" fmla="*/ 7749095 w 7824004"/>
              <a:gd name="connsiteY0" fmla="*/ 3328645 h 6042518"/>
              <a:gd name="connsiteX1" fmla="*/ 7490910 w 7824004"/>
              <a:gd name="connsiteY1" fmla="*/ 918933 h 6042518"/>
              <a:gd name="connsiteX2" fmla="*/ 5705140 w 7824004"/>
              <a:gd name="connsiteY2" fmla="*/ 251958 h 6042518"/>
              <a:gd name="connsiteX3" fmla="*/ 1574203 w 7824004"/>
              <a:gd name="connsiteY3" fmla="*/ 47563 h 6042518"/>
              <a:gd name="connsiteX4" fmla="*/ 315559 w 7824004"/>
              <a:gd name="connsiteY4" fmla="*/ 1091055 h 6042518"/>
              <a:gd name="connsiteX5" fmla="*/ 3586 w 7824004"/>
              <a:gd name="connsiteY5" fmla="*/ 3102735 h 6042518"/>
              <a:gd name="connsiteX6" fmla="*/ 444650 w 7824004"/>
              <a:gd name="connsiteY6" fmla="*/ 4737897 h 6042518"/>
              <a:gd name="connsiteX7" fmla="*/ 2058297 w 7824004"/>
              <a:gd name="connsiteY7" fmla="*/ 5802904 h 6042518"/>
              <a:gd name="connsiteX8" fmla="*/ 4640133 w 7824004"/>
              <a:gd name="connsiteY8" fmla="*/ 6028814 h 6042518"/>
              <a:gd name="connsiteX9" fmla="*/ 6598024 w 7824004"/>
              <a:gd name="connsiteY9" fmla="*/ 5512447 h 6042518"/>
              <a:gd name="connsiteX10" fmla="*/ 7749095 w 7824004"/>
              <a:gd name="connsiteY10" fmla="*/ 3328645 h 6042518"/>
              <a:gd name="connsiteX0" fmla="*/ 7749095 w 7822447"/>
              <a:gd name="connsiteY0" fmla="*/ 3354793 h 6068666"/>
              <a:gd name="connsiteX1" fmla="*/ 7490910 w 7822447"/>
              <a:gd name="connsiteY1" fmla="*/ 945081 h 6068666"/>
              <a:gd name="connsiteX2" fmla="*/ 5748170 w 7822447"/>
              <a:gd name="connsiteY2" fmla="*/ 181287 h 6068666"/>
              <a:gd name="connsiteX3" fmla="*/ 1574203 w 7822447"/>
              <a:gd name="connsiteY3" fmla="*/ 73711 h 6068666"/>
              <a:gd name="connsiteX4" fmla="*/ 315559 w 7822447"/>
              <a:gd name="connsiteY4" fmla="*/ 1117203 h 6068666"/>
              <a:gd name="connsiteX5" fmla="*/ 3586 w 7822447"/>
              <a:gd name="connsiteY5" fmla="*/ 3128883 h 6068666"/>
              <a:gd name="connsiteX6" fmla="*/ 444650 w 7822447"/>
              <a:gd name="connsiteY6" fmla="*/ 4764045 h 6068666"/>
              <a:gd name="connsiteX7" fmla="*/ 2058297 w 7822447"/>
              <a:gd name="connsiteY7" fmla="*/ 5829052 h 6068666"/>
              <a:gd name="connsiteX8" fmla="*/ 4640133 w 7822447"/>
              <a:gd name="connsiteY8" fmla="*/ 6054962 h 6068666"/>
              <a:gd name="connsiteX9" fmla="*/ 6598024 w 7822447"/>
              <a:gd name="connsiteY9" fmla="*/ 5538595 h 6068666"/>
              <a:gd name="connsiteX10" fmla="*/ 7749095 w 7822447"/>
              <a:gd name="connsiteY10" fmla="*/ 3354793 h 6068666"/>
              <a:gd name="connsiteX0" fmla="*/ 7749095 w 7822447"/>
              <a:gd name="connsiteY0" fmla="*/ 3354793 h 6118611"/>
              <a:gd name="connsiteX1" fmla="*/ 7490910 w 7822447"/>
              <a:gd name="connsiteY1" fmla="*/ 945081 h 6118611"/>
              <a:gd name="connsiteX2" fmla="*/ 5748170 w 7822447"/>
              <a:gd name="connsiteY2" fmla="*/ 181287 h 6118611"/>
              <a:gd name="connsiteX3" fmla="*/ 1574203 w 7822447"/>
              <a:gd name="connsiteY3" fmla="*/ 73711 h 6118611"/>
              <a:gd name="connsiteX4" fmla="*/ 315559 w 7822447"/>
              <a:gd name="connsiteY4" fmla="*/ 1117203 h 6118611"/>
              <a:gd name="connsiteX5" fmla="*/ 3586 w 7822447"/>
              <a:gd name="connsiteY5" fmla="*/ 3128883 h 6118611"/>
              <a:gd name="connsiteX6" fmla="*/ 444650 w 7822447"/>
              <a:gd name="connsiteY6" fmla="*/ 4764045 h 6118611"/>
              <a:gd name="connsiteX7" fmla="*/ 2058297 w 7822447"/>
              <a:gd name="connsiteY7" fmla="*/ 5829052 h 6118611"/>
              <a:gd name="connsiteX8" fmla="*/ 4640133 w 7822447"/>
              <a:gd name="connsiteY8" fmla="*/ 6108750 h 6118611"/>
              <a:gd name="connsiteX9" fmla="*/ 6598024 w 7822447"/>
              <a:gd name="connsiteY9" fmla="*/ 5538595 h 6118611"/>
              <a:gd name="connsiteX10" fmla="*/ 7749095 w 7822447"/>
              <a:gd name="connsiteY10" fmla="*/ 3354793 h 6118611"/>
              <a:gd name="connsiteX0" fmla="*/ 7749095 w 7822447"/>
              <a:gd name="connsiteY0" fmla="*/ 3354793 h 6113092"/>
              <a:gd name="connsiteX1" fmla="*/ 7490910 w 7822447"/>
              <a:gd name="connsiteY1" fmla="*/ 945081 h 6113092"/>
              <a:gd name="connsiteX2" fmla="*/ 5748170 w 7822447"/>
              <a:gd name="connsiteY2" fmla="*/ 181287 h 6113092"/>
              <a:gd name="connsiteX3" fmla="*/ 1574203 w 7822447"/>
              <a:gd name="connsiteY3" fmla="*/ 73711 h 6113092"/>
              <a:gd name="connsiteX4" fmla="*/ 315559 w 7822447"/>
              <a:gd name="connsiteY4" fmla="*/ 1117203 h 6113092"/>
              <a:gd name="connsiteX5" fmla="*/ 3586 w 7822447"/>
              <a:gd name="connsiteY5" fmla="*/ 3128883 h 6113092"/>
              <a:gd name="connsiteX6" fmla="*/ 444650 w 7822447"/>
              <a:gd name="connsiteY6" fmla="*/ 4764045 h 6113092"/>
              <a:gd name="connsiteX7" fmla="*/ 2058297 w 7822447"/>
              <a:gd name="connsiteY7" fmla="*/ 5829052 h 6113092"/>
              <a:gd name="connsiteX8" fmla="*/ 4640133 w 7822447"/>
              <a:gd name="connsiteY8" fmla="*/ 6108750 h 6113092"/>
              <a:gd name="connsiteX9" fmla="*/ 6598024 w 7822447"/>
              <a:gd name="connsiteY9" fmla="*/ 5538595 h 6113092"/>
              <a:gd name="connsiteX10" fmla="*/ 7749095 w 7822447"/>
              <a:gd name="connsiteY10" fmla="*/ 3354793 h 6113092"/>
              <a:gd name="connsiteX0" fmla="*/ 7749095 w 7816075"/>
              <a:gd name="connsiteY0" fmla="*/ 3354793 h 6110826"/>
              <a:gd name="connsiteX1" fmla="*/ 7490910 w 7816075"/>
              <a:gd name="connsiteY1" fmla="*/ 945081 h 6110826"/>
              <a:gd name="connsiteX2" fmla="*/ 5748170 w 7816075"/>
              <a:gd name="connsiteY2" fmla="*/ 181287 h 6110826"/>
              <a:gd name="connsiteX3" fmla="*/ 1574203 w 7816075"/>
              <a:gd name="connsiteY3" fmla="*/ 73711 h 6110826"/>
              <a:gd name="connsiteX4" fmla="*/ 315559 w 7816075"/>
              <a:gd name="connsiteY4" fmla="*/ 1117203 h 6110826"/>
              <a:gd name="connsiteX5" fmla="*/ 3586 w 7816075"/>
              <a:gd name="connsiteY5" fmla="*/ 3128883 h 6110826"/>
              <a:gd name="connsiteX6" fmla="*/ 444650 w 7816075"/>
              <a:gd name="connsiteY6" fmla="*/ 4764045 h 6110826"/>
              <a:gd name="connsiteX7" fmla="*/ 2058297 w 7816075"/>
              <a:gd name="connsiteY7" fmla="*/ 5829052 h 6110826"/>
              <a:gd name="connsiteX8" fmla="*/ 4640133 w 7816075"/>
              <a:gd name="connsiteY8" fmla="*/ 6108750 h 6110826"/>
              <a:gd name="connsiteX9" fmla="*/ 6684085 w 7816075"/>
              <a:gd name="connsiteY9" fmla="*/ 5334199 h 6110826"/>
              <a:gd name="connsiteX10" fmla="*/ 7749095 w 7816075"/>
              <a:gd name="connsiteY10" fmla="*/ 3354793 h 6110826"/>
              <a:gd name="connsiteX0" fmla="*/ 7749095 w 7816075"/>
              <a:gd name="connsiteY0" fmla="*/ 3354793 h 6110947"/>
              <a:gd name="connsiteX1" fmla="*/ 7490910 w 7816075"/>
              <a:gd name="connsiteY1" fmla="*/ 945081 h 6110947"/>
              <a:gd name="connsiteX2" fmla="*/ 5748170 w 7816075"/>
              <a:gd name="connsiteY2" fmla="*/ 181287 h 6110947"/>
              <a:gd name="connsiteX3" fmla="*/ 1574203 w 7816075"/>
              <a:gd name="connsiteY3" fmla="*/ 73711 h 6110947"/>
              <a:gd name="connsiteX4" fmla="*/ 315559 w 7816075"/>
              <a:gd name="connsiteY4" fmla="*/ 1117203 h 6110947"/>
              <a:gd name="connsiteX5" fmla="*/ 3586 w 7816075"/>
              <a:gd name="connsiteY5" fmla="*/ 3128883 h 6110947"/>
              <a:gd name="connsiteX6" fmla="*/ 444650 w 7816075"/>
              <a:gd name="connsiteY6" fmla="*/ 4764045 h 6110947"/>
              <a:gd name="connsiteX7" fmla="*/ 2058297 w 7816075"/>
              <a:gd name="connsiteY7" fmla="*/ 5829052 h 6110947"/>
              <a:gd name="connsiteX8" fmla="*/ 4640133 w 7816075"/>
              <a:gd name="connsiteY8" fmla="*/ 6108750 h 6110947"/>
              <a:gd name="connsiteX9" fmla="*/ 6684085 w 7816075"/>
              <a:gd name="connsiteY9" fmla="*/ 5334199 h 6110947"/>
              <a:gd name="connsiteX10" fmla="*/ 7749095 w 7816075"/>
              <a:gd name="connsiteY10" fmla="*/ 3354793 h 6110947"/>
              <a:gd name="connsiteX0" fmla="*/ 7749095 w 7795368"/>
              <a:gd name="connsiteY0" fmla="*/ 3354793 h 6116120"/>
              <a:gd name="connsiteX1" fmla="*/ 7490910 w 7795368"/>
              <a:gd name="connsiteY1" fmla="*/ 945081 h 6116120"/>
              <a:gd name="connsiteX2" fmla="*/ 5748170 w 7795368"/>
              <a:gd name="connsiteY2" fmla="*/ 181287 h 6116120"/>
              <a:gd name="connsiteX3" fmla="*/ 1574203 w 7795368"/>
              <a:gd name="connsiteY3" fmla="*/ 73711 h 6116120"/>
              <a:gd name="connsiteX4" fmla="*/ 315559 w 7795368"/>
              <a:gd name="connsiteY4" fmla="*/ 1117203 h 6116120"/>
              <a:gd name="connsiteX5" fmla="*/ 3586 w 7795368"/>
              <a:gd name="connsiteY5" fmla="*/ 3128883 h 6116120"/>
              <a:gd name="connsiteX6" fmla="*/ 444650 w 7795368"/>
              <a:gd name="connsiteY6" fmla="*/ 4764045 h 6116120"/>
              <a:gd name="connsiteX7" fmla="*/ 2058297 w 7795368"/>
              <a:gd name="connsiteY7" fmla="*/ 5829052 h 6116120"/>
              <a:gd name="connsiteX8" fmla="*/ 4640133 w 7795368"/>
              <a:gd name="connsiteY8" fmla="*/ 6108750 h 6116120"/>
              <a:gd name="connsiteX9" fmla="*/ 6963784 w 7795368"/>
              <a:gd name="connsiteY9" fmla="*/ 5603140 h 6116120"/>
              <a:gd name="connsiteX10" fmla="*/ 7749095 w 7795368"/>
              <a:gd name="connsiteY10" fmla="*/ 3354793 h 6116120"/>
              <a:gd name="connsiteX0" fmla="*/ 7748639 w 7794912"/>
              <a:gd name="connsiteY0" fmla="*/ 3354793 h 6116120"/>
              <a:gd name="connsiteX1" fmla="*/ 7490454 w 7794912"/>
              <a:gd name="connsiteY1" fmla="*/ 945081 h 6116120"/>
              <a:gd name="connsiteX2" fmla="*/ 5747714 w 7794912"/>
              <a:gd name="connsiteY2" fmla="*/ 181287 h 6116120"/>
              <a:gd name="connsiteX3" fmla="*/ 1573747 w 7794912"/>
              <a:gd name="connsiteY3" fmla="*/ 73711 h 6116120"/>
              <a:gd name="connsiteX4" fmla="*/ 315103 w 7794912"/>
              <a:gd name="connsiteY4" fmla="*/ 1117203 h 6116120"/>
              <a:gd name="connsiteX5" fmla="*/ 3130 w 7794912"/>
              <a:gd name="connsiteY5" fmla="*/ 3128883 h 6116120"/>
              <a:gd name="connsiteX6" fmla="*/ 433437 w 7794912"/>
              <a:gd name="connsiteY6" fmla="*/ 5237382 h 6116120"/>
              <a:gd name="connsiteX7" fmla="*/ 2057841 w 7794912"/>
              <a:gd name="connsiteY7" fmla="*/ 5829052 h 6116120"/>
              <a:gd name="connsiteX8" fmla="*/ 4639677 w 7794912"/>
              <a:gd name="connsiteY8" fmla="*/ 6108750 h 6116120"/>
              <a:gd name="connsiteX9" fmla="*/ 6963328 w 7794912"/>
              <a:gd name="connsiteY9" fmla="*/ 5603140 h 6116120"/>
              <a:gd name="connsiteX10" fmla="*/ 7748639 w 7794912"/>
              <a:gd name="connsiteY10" fmla="*/ 3354793 h 6116120"/>
              <a:gd name="connsiteX0" fmla="*/ 7748639 w 7794912"/>
              <a:gd name="connsiteY0" fmla="*/ 3354793 h 6116120"/>
              <a:gd name="connsiteX1" fmla="*/ 7490454 w 7794912"/>
              <a:gd name="connsiteY1" fmla="*/ 945081 h 6116120"/>
              <a:gd name="connsiteX2" fmla="*/ 5747714 w 7794912"/>
              <a:gd name="connsiteY2" fmla="*/ 181287 h 6116120"/>
              <a:gd name="connsiteX3" fmla="*/ 1573747 w 7794912"/>
              <a:gd name="connsiteY3" fmla="*/ 73711 h 6116120"/>
              <a:gd name="connsiteX4" fmla="*/ 315103 w 7794912"/>
              <a:gd name="connsiteY4" fmla="*/ 1117203 h 6116120"/>
              <a:gd name="connsiteX5" fmla="*/ 3130 w 7794912"/>
              <a:gd name="connsiteY5" fmla="*/ 3128883 h 6116120"/>
              <a:gd name="connsiteX6" fmla="*/ 433437 w 7794912"/>
              <a:gd name="connsiteY6" fmla="*/ 5237382 h 6116120"/>
              <a:gd name="connsiteX7" fmla="*/ 2057841 w 7794912"/>
              <a:gd name="connsiteY7" fmla="*/ 5947387 h 6116120"/>
              <a:gd name="connsiteX8" fmla="*/ 4639677 w 7794912"/>
              <a:gd name="connsiteY8" fmla="*/ 6108750 h 6116120"/>
              <a:gd name="connsiteX9" fmla="*/ 6963328 w 7794912"/>
              <a:gd name="connsiteY9" fmla="*/ 5603140 h 6116120"/>
              <a:gd name="connsiteX10" fmla="*/ 7748639 w 7794912"/>
              <a:gd name="connsiteY10" fmla="*/ 3354793 h 6116120"/>
              <a:gd name="connsiteX0" fmla="*/ 7748639 w 7794912"/>
              <a:gd name="connsiteY0" fmla="*/ 3354793 h 6116120"/>
              <a:gd name="connsiteX1" fmla="*/ 7490454 w 7794912"/>
              <a:gd name="connsiteY1" fmla="*/ 945081 h 6116120"/>
              <a:gd name="connsiteX2" fmla="*/ 5747714 w 7794912"/>
              <a:gd name="connsiteY2" fmla="*/ 181287 h 6116120"/>
              <a:gd name="connsiteX3" fmla="*/ 1573747 w 7794912"/>
              <a:gd name="connsiteY3" fmla="*/ 73711 h 6116120"/>
              <a:gd name="connsiteX4" fmla="*/ 315103 w 7794912"/>
              <a:gd name="connsiteY4" fmla="*/ 1117203 h 6116120"/>
              <a:gd name="connsiteX5" fmla="*/ 3130 w 7794912"/>
              <a:gd name="connsiteY5" fmla="*/ 3128883 h 6116120"/>
              <a:gd name="connsiteX6" fmla="*/ 433437 w 7794912"/>
              <a:gd name="connsiteY6" fmla="*/ 5237382 h 6116120"/>
              <a:gd name="connsiteX7" fmla="*/ 2057841 w 7794912"/>
              <a:gd name="connsiteY7" fmla="*/ 5947387 h 6116120"/>
              <a:gd name="connsiteX8" fmla="*/ 4639677 w 7794912"/>
              <a:gd name="connsiteY8" fmla="*/ 6108750 h 6116120"/>
              <a:gd name="connsiteX9" fmla="*/ 6963328 w 7794912"/>
              <a:gd name="connsiteY9" fmla="*/ 5603140 h 6116120"/>
              <a:gd name="connsiteX10" fmla="*/ 7748639 w 7794912"/>
              <a:gd name="connsiteY10" fmla="*/ 3354793 h 6116120"/>
              <a:gd name="connsiteX0" fmla="*/ 7748639 w 7794912"/>
              <a:gd name="connsiteY0" fmla="*/ 3354793 h 6063951"/>
              <a:gd name="connsiteX1" fmla="*/ 7490454 w 7794912"/>
              <a:gd name="connsiteY1" fmla="*/ 945081 h 6063951"/>
              <a:gd name="connsiteX2" fmla="*/ 5747714 w 7794912"/>
              <a:gd name="connsiteY2" fmla="*/ 181287 h 6063951"/>
              <a:gd name="connsiteX3" fmla="*/ 1573747 w 7794912"/>
              <a:gd name="connsiteY3" fmla="*/ 73711 h 6063951"/>
              <a:gd name="connsiteX4" fmla="*/ 315103 w 7794912"/>
              <a:gd name="connsiteY4" fmla="*/ 1117203 h 6063951"/>
              <a:gd name="connsiteX5" fmla="*/ 3130 w 7794912"/>
              <a:gd name="connsiteY5" fmla="*/ 3128883 h 6063951"/>
              <a:gd name="connsiteX6" fmla="*/ 433437 w 7794912"/>
              <a:gd name="connsiteY6" fmla="*/ 5237382 h 6063951"/>
              <a:gd name="connsiteX7" fmla="*/ 2057841 w 7794912"/>
              <a:gd name="connsiteY7" fmla="*/ 5947387 h 6063951"/>
              <a:gd name="connsiteX8" fmla="*/ 4639677 w 7794912"/>
              <a:gd name="connsiteY8" fmla="*/ 6054961 h 6063951"/>
              <a:gd name="connsiteX9" fmla="*/ 6963328 w 7794912"/>
              <a:gd name="connsiteY9" fmla="*/ 5603140 h 6063951"/>
              <a:gd name="connsiteX10" fmla="*/ 7748639 w 7794912"/>
              <a:gd name="connsiteY10" fmla="*/ 3354793 h 6063951"/>
              <a:gd name="connsiteX0" fmla="*/ 7748639 w 7794912"/>
              <a:gd name="connsiteY0" fmla="*/ 3354793 h 6054961"/>
              <a:gd name="connsiteX1" fmla="*/ 7490454 w 7794912"/>
              <a:gd name="connsiteY1" fmla="*/ 945081 h 6054961"/>
              <a:gd name="connsiteX2" fmla="*/ 5747714 w 7794912"/>
              <a:gd name="connsiteY2" fmla="*/ 181287 h 6054961"/>
              <a:gd name="connsiteX3" fmla="*/ 1573747 w 7794912"/>
              <a:gd name="connsiteY3" fmla="*/ 73711 h 6054961"/>
              <a:gd name="connsiteX4" fmla="*/ 315103 w 7794912"/>
              <a:gd name="connsiteY4" fmla="*/ 1117203 h 6054961"/>
              <a:gd name="connsiteX5" fmla="*/ 3130 w 7794912"/>
              <a:gd name="connsiteY5" fmla="*/ 3128883 h 6054961"/>
              <a:gd name="connsiteX6" fmla="*/ 433437 w 7794912"/>
              <a:gd name="connsiteY6" fmla="*/ 5237382 h 6054961"/>
              <a:gd name="connsiteX7" fmla="*/ 2057841 w 7794912"/>
              <a:gd name="connsiteY7" fmla="*/ 5947387 h 6054961"/>
              <a:gd name="connsiteX8" fmla="*/ 4639677 w 7794912"/>
              <a:gd name="connsiteY8" fmla="*/ 6054961 h 6054961"/>
              <a:gd name="connsiteX9" fmla="*/ 6963328 w 7794912"/>
              <a:gd name="connsiteY9" fmla="*/ 5603140 h 6054961"/>
              <a:gd name="connsiteX10" fmla="*/ 7748639 w 7794912"/>
              <a:gd name="connsiteY10" fmla="*/ 3354793 h 6054961"/>
              <a:gd name="connsiteX0" fmla="*/ 7746902 w 7793175"/>
              <a:gd name="connsiteY0" fmla="*/ 3354793 h 6054961"/>
              <a:gd name="connsiteX1" fmla="*/ 7488717 w 7793175"/>
              <a:gd name="connsiteY1" fmla="*/ 945081 h 6054961"/>
              <a:gd name="connsiteX2" fmla="*/ 5745977 w 7793175"/>
              <a:gd name="connsiteY2" fmla="*/ 181287 h 6054961"/>
              <a:gd name="connsiteX3" fmla="*/ 1572010 w 7793175"/>
              <a:gd name="connsiteY3" fmla="*/ 73711 h 6054961"/>
              <a:gd name="connsiteX4" fmla="*/ 313366 w 7793175"/>
              <a:gd name="connsiteY4" fmla="*/ 1117203 h 6054961"/>
              <a:gd name="connsiteX5" fmla="*/ 1393 w 7793175"/>
              <a:gd name="connsiteY5" fmla="*/ 3128883 h 6054961"/>
              <a:gd name="connsiteX6" fmla="*/ 431700 w 7793175"/>
              <a:gd name="connsiteY6" fmla="*/ 5237382 h 6054961"/>
              <a:gd name="connsiteX7" fmla="*/ 2056104 w 7793175"/>
              <a:gd name="connsiteY7" fmla="*/ 5947387 h 6054961"/>
              <a:gd name="connsiteX8" fmla="*/ 4637940 w 7793175"/>
              <a:gd name="connsiteY8" fmla="*/ 6054961 h 6054961"/>
              <a:gd name="connsiteX9" fmla="*/ 6961591 w 7793175"/>
              <a:gd name="connsiteY9" fmla="*/ 5603140 h 6054961"/>
              <a:gd name="connsiteX10" fmla="*/ 7746902 w 7793175"/>
              <a:gd name="connsiteY10" fmla="*/ 3354793 h 605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3175" h="6054961">
                <a:moveTo>
                  <a:pt x="7746902" y="3354793"/>
                </a:moveTo>
                <a:cubicBezTo>
                  <a:pt x="7834756" y="2578450"/>
                  <a:pt x="7822205" y="1473999"/>
                  <a:pt x="7488717" y="945081"/>
                </a:cubicBezTo>
                <a:cubicBezTo>
                  <a:pt x="7155230" y="416163"/>
                  <a:pt x="6732095" y="326515"/>
                  <a:pt x="5745977" y="181287"/>
                </a:cubicBezTo>
                <a:cubicBezTo>
                  <a:pt x="4759859" y="36059"/>
                  <a:pt x="2477445" y="-82275"/>
                  <a:pt x="1572010" y="73711"/>
                </a:cubicBezTo>
                <a:cubicBezTo>
                  <a:pt x="666575" y="229697"/>
                  <a:pt x="451002" y="833919"/>
                  <a:pt x="313366" y="1117203"/>
                </a:cubicBezTo>
                <a:cubicBezTo>
                  <a:pt x="175730" y="1400487"/>
                  <a:pt x="-18329" y="2442187"/>
                  <a:pt x="1393" y="3128883"/>
                </a:cubicBezTo>
                <a:cubicBezTo>
                  <a:pt x="21115" y="3815579"/>
                  <a:pt x="89248" y="4767631"/>
                  <a:pt x="431700" y="5237382"/>
                </a:cubicBezTo>
                <a:cubicBezTo>
                  <a:pt x="774152" y="5707133"/>
                  <a:pt x="1355064" y="5811124"/>
                  <a:pt x="2056104" y="5947387"/>
                </a:cubicBezTo>
                <a:cubicBezTo>
                  <a:pt x="2757144" y="6083650"/>
                  <a:pt x="3825738" y="6022689"/>
                  <a:pt x="4637940" y="6054961"/>
                </a:cubicBezTo>
                <a:cubicBezTo>
                  <a:pt x="6009540" y="5958142"/>
                  <a:pt x="6443431" y="6053168"/>
                  <a:pt x="6961591" y="5603140"/>
                </a:cubicBezTo>
                <a:cubicBezTo>
                  <a:pt x="7479751" y="5153112"/>
                  <a:pt x="7659048" y="4131136"/>
                  <a:pt x="7746902" y="3354793"/>
                </a:cubicBezTo>
                <a:close/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手繪多邊形 7"/>
          <p:cNvSpPr/>
          <p:nvPr userDrawn="1"/>
        </p:nvSpPr>
        <p:spPr>
          <a:xfrm>
            <a:off x="1147483" y="1204856"/>
            <a:ext cx="10133093" cy="4312376"/>
          </a:xfrm>
          <a:custGeom>
            <a:avLst/>
            <a:gdLst>
              <a:gd name="connsiteX0" fmla="*/ 7229663 w 7229872"/>
              <a:gd name="connsiteY0" fmla="*/ 2692303 h 6050210"/>
              <a:gd name="connsiteX1" fmla="*/ 6455112 w 7229872"/>
              <a:gd name="connsiteY1" fmla="*/ 1659569 h 6050210"/>
              <a:gd name="connsiteX2" fmla="*/ 5551470 w 7229872"/>
              <a:gd name="connsiteY2" fmla="*/ 347136 h 6050210"/>
              <a:gd name="connsiteX3" fmla="*/ 2238114 w 7229872"/>
              <a:gd name="connsiteY3" fmla="*/ 13649 h 6050210"/>
              <a:gd name="connsiteX4" fmla="*/ 645983 w 7229872"/>
              <a:gd name="connsiteY4" fmla="*/ 680623 h 6050210"/>
              <a:gd name="connsiteX5" fmla="*/ 524 w 7229872"/>
              <a:gd name="connsiteY5" fmla="*/ 2821395 h 6050210"/>
              <a:gd name="connsiteX6" fmla="*/ 570679 w 7229872"/>
              <a:gd name="connsiteY6" fmla="*/ 4628680 h 6050210"/>
              <a:gd name="connsiteX7" fmla="*/ 2216599 w 7229872"/>
              <a:gd name="connsiteY7" fmla="*/ 5779748 h 6050210"/>
              <a:gd name="connsiteX8" fmla="*/ 4551009 w 7229872"/>
              <a:gd name="connsiteY8" fmla="*/ 6037931 h 6050210"/>
              <a:gd name="connsiteX9" fmla="*/ 6508900 w 7229872"/>
              <a:gd name="connsiteY9" fmla="*/ 5521564 h 6050210"/>
              <a:gd name="connsiteX10" fmla="*/ 7229663 w 7229872"/>
              <a:gd name="connsiteY10" fmla="*/ 2692303 h 6050210"/>
              <a:gd name="connsiteX0" fmla="*/ 7229663 w 7248484"/>
              <a:gd name="connsiteY0" fmla="*/ 2690109 h 6048016"/>
              <a:gd name="connsiteX1" fmla="*/ 6906934 w 7248484"/>
              <a:gd name="connsiteY1" fmla="*/ 1431465 h 6048016"/>
              <a:gd name="connsiteX2" fmla="*/ 5551470 w 7248484"/>
              <a:gd name="connsiteY2" fmla="*/ 344942 h 6048016"/>
              <a:gd name="connsiteX3" fmla="*/ 2238114 w 7248484"/>
              <a:gd name="connsiteY3" fmla="*/ 11455 h 6048016"/>
              <a:gd name="connsiteX4" fmla="*/ 645983 w 7248484"/>
              <a:gd name="connsiteY4" fmla="*/ 678429 h 6048016"/>
              <a:gd name="connsiteX5" fmla="*/ 524 w 7248484"/>
              <a:gd name="connsiteY5" fmla="*/ 2819201 h 6048016"/>
              <a:gd name="connsiteX6" fmla="*/ 570679 w 7248484"/>
              <a:gd name="connsiteY6" fmla="*/ 4626486 h 6048016"/>
              <a:gd name="connsiteX7" fmla="*/ 2216599 w 7248484"/>
              <a:gd name="connsiteY7" fmla="*/ 5777554 h 6048016"/>
              <a:gd name="connsiteX8" fmla="*/ 4551009 w 7248484"/>
              <a:gd name="connsiteY8" fmla="*/ 6035737 h 6048016"/>
              <a:gd name="connsiteX9" fmla="*/ 6508900 w 7248484"/>
              <a:gd name="connsiteY9" fmla="*/ 5519370 h 6048016"/>
              <a:gd name="connsiteX10" fmla="*/ 7229663 w 7248484"/>
              <a:gd name="connsiteY10" fmla="*/ 2690109 h 6048016"/>
              <a:gd name="connsiteX0" fmla="*/ 7229663 w 7308497"/>
              <a:gd name="connsiteY0" fmla="*/ 2689427 h 6047334"/>
              <a:gd name="connsiteX1" fmla="*/ 7100572 w 7308497"/>
              <a:gd name="connsiteY1" fmla="*/ 1344722 h 6047334"/>
              <a:gd name="connsiteX2" fmla="*/ 5551470 w 7308497"/>
              <a:gd name="connsiteY2" fmla="*/ 344260 h 6047334"/>
              <a:gd name="connsiteX3" fmla="*/ 2238114 w 7308497"/>
              <a:gd name="connsiteY3" fmla="*/ 10773 h 6047334"/>
              <a:gd name="connsiteX4" fmla="*/ 645983 w 7308497"/>
              <a:gd name="connsiteY4" fmla="*/ 677747 h 6047334"/>
              <a:gd name="connsiteX5" fmla="*/ 524 w 7308497"/>
              <a:gd name="connsiteY5" fmla="*/ 2818519 h 6047334"/>
              <a:gd name="connsiteX6" fmla="*/ 570679 w 7308497"/>
              <a:gd name="connsiteY6" fmla="*/ 4625804 h 6047334"/>
              <a:gd name="connsiteX7" fmla="*/ 2216599 w 7308497"/>
              <a:gd name="connsiteY7" fmla="*/ 5776872 h 6047334"/>
              <a:gd name="connsiteX8" fmla="*/ 4551009 w 7308497"/>
              <a:gd name="connsiteY8" fmla="*/ 6035055 h 6047334"/>
              <a:gd name="connsiteX9" fmla="*/ 6508900 w 7308497"/>
              <a:gd name="connsiteY9" fmla="*/ 5518688 h 6047334"/>
              <a:gd name="connsiteX10" fmla="*/ 7229663 w 7308497"/>
              <a:gd name="connsiteY10" fmla="*/ 2689427 h 6047334"/>
              <a:gd name="connsiteX0" fmla="*/ 7347998 w 7394646"/>
              <a:gd name="connsiteY0" fmla="*/ 2753973 h 6047334"/>
              <a:gd name="connsiteX1" fmla="*/ 7100572 w 7394646"/>
              <a:gd name="connsiteY1" fmla="*/ 1344722 h 6047334"/>
              <a:gd name="connsiteX2" fmla="*/ 5551470 w 7394646"/>
              <a:gd name="connsiteY2" fmla="*/ 344260 h 6047334"/>
              <a:gd name="connsiteX3" fmla="*/ 2238114 w 7394646"/>
              <a:gd name="connsiteY3" fmla="*/ 10773 h 6047334"/>
              <a:gd name="connsiteX4" fmla="*/ 645983 w 7394646"/>
              <a:gd name="connsiteY4" fmla="*/ 677747 h 6047334"/>
              <a:gd name="connsiteX5" fmla="*/ 524 w 7394646"/>
              <a:gd name="connsiteY5" fmla="*/ 2818519 h 6047334"/>
              <a:gd name="connsiteX6" fmla="*/ 570679 w 7394646"/>
              <a:gd name="connsiteY6" fmla="*/ 4625804 h 6047334"/>
              <a:gd name="connsiteX7" fmla="*/ 2216599 w 7394646"/>
              <a:gd name="connsiteY7" fmla="*/ 5776872 h 6047334"/>
              <a:gd name="connsiteX8" fmla="*/ 4551009 w 7394646"/>
              <a:gd name="connsiteY8" fmla="*/ 6035055 h 6047334"/>
              <a:gd name="connsiteX9" fmla="*/ 6508900 w 7394646"/>
              <a:gd name="connsiteY9" fmla="*/ 5518688 h 6047334"/>
              <a:gd name="connsiteX10" fmla="*/ 7347998 w 7394646"/>
              <a:gd name="connsiteY10" fmla="*/ 2753973 h 6047334"/>
              <a:gd name="connsiteX0" fmla="*/ 7347919 w 7394567"/>
              <a:gd name="connsiteY0" fmla="*/ 2753973 h 6051013"/>
              <a:gd name="connsiteX1" fmla="*/ 7100493 w 7394567"/>
              <a:gd name="connsiteY1" fmla="*/ 1344722 h 6051013"/>
              <a:gd name="connsiteX2" fmla="*/ 5551391 w 7394567"/>
              <a:gd name="connsiteY2" fmla="*/ 344260 h 6051013"/>
              <a:gd name="connsiteX3" fmla="*/ 2238035 w 7394567"/>
              <a:gd name="connsiteY3" fmla="*/ 10773 h 6051013"/>
              <a:gd name="connsiteX4" fmla="*/ 645904 w 7394567"/>
              <a:gd name="connsiteY4" fmla="*/ 677747 h 6051013"/>
              <a:gd name="connsiteX5" fmla="*/ 445 w 7394567"/>
              <a:gd name="connsiteY5" fmla="*/ 2818519 h 6051013"/>
              <a:gd name="connsiteX6" fmla="*/ 570600 w 7394567"/>
              <a:gd name="connsiteY6" fmla="*/ 4625804 h 6051013"/>
              <a:gd name="connsiteX7" fmla="*/ 1969094 w 7394567"/>
              <a:gd name="connsiteY7" fmla="*/ 5809145 h 6051013"/>
              <a:gd name="connsiteX8" fmla="*/ 4550930 w 7394567"/>
              <a:gd name="connsiteY8" fmla="*/ 6035055 h 6051013"/>
              <a:gd name="connsiteX9" fmla="*/ 6508821 w 7394567"/>
              <a:gd name="connsiteY9" fmla="*/ 5518688 h 6051013"/>
              <a:gd name="connsiteX10" fmla="*/ 7347919 w 7394567"/>
              <a:gd name="connsiteY10" fmla="*/ 2753973 h 6051013"/>
              <a:gd name="connsiteX0" fmla="*/ 7360837 w 7407485"/>
              <a:gd name="connsiteY0" fmla="*/ 2753973 h 6048759"/>
              <a:gd name="connsiteX1" fmla="*/ 7113411 w 7407485"/>
              <a:gd name="connsiteY1" fmla="*/ 1344722 h 6048759"/>
              <a:gd name="connsiteX2" fmla="*/ 5564309 w 7407485"/>
              <a:gd name="connsiteY2" fmla="*/ 344260 h 6048759"/>
              <a:gd name="connsiteX3" fmla="*/ 2250953 w 7407485"/>
              <a:gd name="connsiteY3" fmla="*/ 10773 h 6048759"/>
              <a:gd name="connsiteX4" fmla="*/ 658822 w 7407485"/>
              <a:gd name="connsiteY4" fmla="*/ 677747 h 6048759"/>
              <a:gd name="connsiteX5" fmla="*/ 13363 w 7407485"/>
              <a:gd name="connsiteY5" fmla="*/ 2818519 h 6048759"/>
              <a:gd name="connsiteX6" fmla="*/ 368365 w 7407485"/>
              <a:gd name="connsiteY6" fmla="*/ 4744138 h 6048759"/>
              <a:gd name="connsiteX7" fmla="*/ 1982012 w 7407485"/>
              <a:gd name="connsiteY7" fmla="*/ 5809145 h 6048759"/>
              <a:gd name="connsiteX8" fmla="*/ 4563848 w 7407485"/>
              <a:gd name="connsiteY8" fmla="*/ 6035055 h 6048759"/>
              <a:gd name="connsiteX9" fmla="*/ 6521739 w 7407485"/>
              <a:gd name="connsiteY9" fmla="*/ 5518688 h 6048759"/>
              <a:gd name="connsiteX10" fmla="*/ 7360837 w 7407485"/>
              <a:gd name="connsiteY10" fmla="*/ 2753973 h 6048759"/>
              <a:gd name="connsiteX0" fmla="*/ 7500687 w 7529271"/>
              <a:gd name="connsiteY0" fmla="*/ 2947611 h 6048759"/>
              <a:gd name="connsiteX1" fmla="*/ 7113411 w 7529271"/>
              <a:gd name="connsiteY1" fmla="*/ 1344722 h 6048759"/>
              <a:gd name="connsiteX2" fmla="*/ 5564309 w 7529271"/>
              <a:gd name="connsiteY2" fmla="*/ 344260 h 6048759"/>
              <a:gd name="connsiteX3" fmla="*/ 2250953 w 7529271"/>
              <a:gd name="connsiteY3" fmla="*/ 10773 h 6048759"/>
              <a:gd name="connsiteX4" fmla="*/ 658822 w 7529271"/>
              <a:gd name="connsiteY4" fmla="*/ 677747 h 6048759"/>
              <a:gd name="connsiteX5" fmla="*/ 13363 w 7529271"/>
              <a:gd name="connsiteY5" fmla="*/ 2818519 h 6048759"/>
              <a:gd name="connsiteX6" fmla="*/ 368365 w 7529271"/>
              <a:gd name="connsiteY6" fmla="*/ 4744138 h 6048759"/>
              <a:gd name="connsiteX7" fmla="*/ 1982012 w 7529271"/>
              <a:gd name="connsiteY7" fmla="*/ 5809145 h 6048759"/>
              <a:gd name="connsiteX8" fmla="*/ 4563848 w 7529271"/>
              <a:gd name="connsiteY8" fmla="*/ 6035055 h 6048759"/>
              <a:gd name="connsiteX9" fmla="*/ 6521739 w 7529271"/>
              <a:gd name="connsiteY9" fmla="*/ 5518688 h 6048759"/>
              <a:gd name="connsiteX10" fmla="*/ 7500687 w 7529271"/>
              <a:gd name="connsiteY10" fmla="*/ 2947611 h 6048759"/>
              <a:gd name="connsiteX0" fmla="*/ 7500687 w 7528303"/>
              <a:gd name="connsiteY0" fmla="*/ 2959441 h 6060589"/>
              <a:gd name="connsiteX1" fmla="*/ 7113411 w 7528303"/>
              <a:gd name="connsiteY1" fmla="*/ 1356552 h 6060589"/>
              <a:gd name="connsiteX2" fmla="*/ 5628855 w 7528303"/>
              <a:gd name="connsiteY2" fmla="*/ 270029 h 6060589"/>
              <a:gd name="connsiteX3" fmla="*/ 2250953 w 7528303"/>
              <a:gd name="connsiteY3" fmla="*/ 22603 h 6060589"/>
              <a:gd name="connsiteX4" fmla="*/ 658822 w 7528303"/>
              <a:gd name="connsiteY4" fmla="*/ 689577 h 6060589"/>
              <a:gd name="connsiteX5" fmla="*/ 13363 w 7528303"/>
              <a:gd name="connsiteY5" fmla="*/ 2830349 h 6060589"/>
              <a:gd name="connsiteX6" fmla="*/ 368365 w 7528303"/>
              <a:gd name="connsiteY6" fmla="*/ 4755968 h 6060589"/>
              <a:gd name="connsiteX7" fmla="*/ 1982012 w 7528303"/>
              <a:gd name="connsiteY7" fmla="*/ 5820975 h 6060589"/>
              <a:gd name="connsiteX8" fmla="*/ 4563848 w 7528303"/>
              <a:gd name="connsiteY8" fmla="*/ 6046885 h 6060589"/>
              <a:gd name="connsiteX9" fmla="*/ 6521739 w 7528303"/>
              <a:gd name="connsiteY9" fmla="*/ 5530518 h 6060589"/>
              <a:gd name="connsiteX10" fmla="*/ 7500687 w 7528303"/>
              <a:gd name="connsiteY10" fmla="*/ 2959441 h 6060589"/>
              <a:gd name="connsiteX0" fmla="*/ 7500687 w 7528303"/>
              <a:gd name="connsiteY0" fmla="*/ 2921702 h 6022850"/>
              <a:gd name="connsiteX1" fmla="*/ 7113411 w 7528303"/>
              <a:gd name="connsiteY1" fmla="*/ 1318813 h 6022850"/>
              <a:gd name="connsiteX2" fmla="*/ 5628855 w 7528303"/>
              <a:gd name="connsiteY2" fmla="*/ 232290 h 6022850"/>
              <a:gd name="connsiteX3" fmla="*/ 1497918 w 7528303"/>
              <a:gd name="connsiteY3" fmla="*/ 27895 h 6022850"/>
              <a:gd name="connsiteX4" fmla="*/ 658822 w 7528303"/>
              <a:gd name="connsiteY4" fmla="*/ 651838 h 6022850"/>
              <a:gd name="connsiteX5" fmla="*/ 13363 w 7528303"/>
              <a:gd name="connsiteY5" fmla="*/ 2792610 h 6022850"/>
              <a:gd name="connsiteX6" fmla="*/ 368365 w 7528303"/>
              <a:gd name="connsiteY6" fmla="*/ 4718229 h 6022850"/>
              <a:gd name="connsiteX7" fmla="*/ 1982012 w 7528303"/>
              <a:gd name="connsiteY7" fmla="*/ 5783236 h 6022850"/>
              <a:gd name="connsiteX8" fmla="*/ 4563848 w 7528303"/>
              <a:gd name="connsiteY8" fmla="*/ 6009146 h 6022850"/>
              <a:gd name="connsiteX9" fmla="*/ 6521739 w 7528303"/>
              <a:gd name="connsiteY9" fmla="*/ 5492779 h 6022850"/>
              <a:gd name="connsiteX10" fmla="*/ 7500687 w 7528303"/>
              <a:gd name="connsiteY10" fmla="*/ 2921702 h 6022850"/>
              <a:gd name="connsiteX0" fmla="*/ 7488876 w 7516492"/>
              <a:gd name="connsiteY0" fmla="*/ 2920933 h 6022081"/>
              <a:gd name="connsiteX1" fmla="*/ 7101600 w 7516492"/>
              <a:gd name="connsiteY1" fmla="*/ 1318044 h 6022081"/>
              <a:gd name="connsiteX2" fmla="*/ 5617044 w 7516492"/>
              <a:gd name="connsiteY2" fmla="*/ 231521 h 6022081"/>
              <a:gd name="connsiteX3" fmla="*/ 1486107 w 7516492"/>
              <a:gd name="connsiteY3" fmla="*/ 27126 h 6022081"/>
              <a:gd name="connsiteX4" fmla="*/ 421101 w 7516492"/>
              <a:gd name="connsiteY4" fmla="*/ 640312 h 6022081"/>
              <a:gd name="connsiteX5" fmla="*/ 1552 w 7516492"/>
              <a:gd name="connsiteY5" fmla="*/ 2791841 h 6022081"/>
              <a:gd name="connsiteX6" fmla="*/ 356554 w 7516492"/>
              <a:gd name="connsiteY6" fmla="*/ 4717460 h 6022081"/>
              <a:gd name="connsiteX7" fmla="*/ 1970201 w 7516492"/>
              <a:gd name="connsiteY7" fmla="*/ 5782467 h 6022081"/>
              <a:gd name="connsiteX8" fmla="*/ 4552037 w 7516492"/>
              <a:gd name="connsiteY8" fmla="*/ 6008377 h 6022081"/>
              <a:gd name="connsiteX9" fmla="*/ 6509928 w 7516492"/>
              <a:gd name="connsiteY9" fmla="*/ 5492010 h 6022081"/>
              <a:gd name="connsiteX10" fmla="*/ 7488876 w 7516492"/>
              <a:gd name="connsiteY10" fmla="*/ 2920933 h 6022081"/>
              <a:gd name="connsiteX0" fmla="*/ 7488876 w 7618656"/>
              <a:gd name="connsiteY0" fmla="*/ 2912695 h 6013843"/>
              <a:gd name="connsiteX1" fmla="*/ 7402814 w 7618656"/>
              <a:gd name="connsiteY1" fmla="*/ 890258 h 6013843"/>
              <a:gd name="connsiteX2" fmla="*/ 5617044 w 7618656"/>
              <a:gd name="connsiteY2" fmla="*/ 223283 h 6013843"/>
              <a:gd name="connsiteX3" fmla="*/ 1486107 w 7618656"/>
              <a:gd name="connsiteY3" fmla="*/ 18888 h 6013843"/>
              <a:gd name="connsiteX4" fmla="*/ 421101 w 7618656"/>
              <a:gd name="connsiteY4" fmla="*/ 632074 h 6013843"/>
              <a:gd name="connsiteX5" fmla="*/ 1552 w 7618656"/>
              <a:gd name="connsiteY5" fmla="*/ 2783603 h 6013843"/>
              <a:gd name="connsiteX6" fmla="*/ 356554 w 7618656"/>
              <a:gd name="connsiteY6" fmla="*/ 4709222 h 6013843"/>
              <a:gd name="connsiteX7" fmla="*/ 1970201 w 7618656"/>
              <a:gd name="connsiteY7" fmla="*/ 5774229 h 6013843"/>
              <a:gd name="connsiteX8" fmla="*/ 4552037 w 7618656"/>
              <a:gd name="connsiteY8" fmla="*/ 6000139 h 6013843"/>
              <a:gd name="connsiteX9" fmla="*/ 6509928 w 7618656"/>
              <a:gd name="connsiteY9" fmla="*/ 5483772 h 6013843"/>
              <a:gd name="connsiteX10" fmla="*/ 7488876 w 7618656"/>
              <a:gd name="connsiteY10" fmla="*/ 2912695 h 6013843"/>
              <a:gd name="connsiteX0" fmla="*/ 7660999 w 7735908"/>
              <a:gd name="connsiteY0" fmla="*/ 3299970 h 6013843"/>
              <a:gd name="connsiteX1" fmla="*/ 7402814 w 7735908"/>
              <a:gd name="connsiteY1" fmla="*/ 890258 h 6013843"/>
              <a:gd name="connsiteX2" fmla="*/ 5617044 w 7735908"/>
              <a:gd name="connsiteY2" fmla="*/ 223283 h 6013843"/>
              <a:gd name="connsiteX3" fmla="*/ 1486107 w 7735908"/>
              <a:gd name="connsiteY3" fmla="*/ 18888 h 6013843"/>
              <a:gd name="connsiteX4" fmla="*/ 421101 w 7735908"/>
              <a:gd name="connsiteY4" fmla="*/ 632074 h 6013843"/>
              <a:gd name="connsiteX5" fmla="*/ 1552 w 7735908"/>
              <a:gd name="connsiteY5" fmla="*/ 2783603 h 6013843"/>
              <a:gd name="connsiteX6" fmla="*/ 356554 w 7735908"/>
              <a:gd name="connsiteY6" fmla="*/ 4709222 h 6013843"/>
              <a:gd name="connsiteX7" fmla="*/ 1970201 w 7735908"/>
              <a:gd name="connsiteY7" fmla="*/ 5774229 h 6013843"/>
              <a:gd name="connsiteX8" fmla="*/ 4552037 w 7735908"/>
              <a:gd name="connsiteY8" fmla="*/ 6000139 h 6013843"/>
              <a:gd name="connsiteX9" fmla="*/ 6509928 w 7735908"/>
              <a:gd name="connsiteY9" fmla="*/ 5483772 h 6013843"/>
              <a:gd name="connsiteX10" fmla="*/ 7660999 w 7735908"/>
              <a:gd name="connsiteY10" fmla="*/ 3299970 h 6013843"/>
              <a:gd name="connsiteX0" fmla="*/ 7660999 w 7735908"/>
              <a:gd name="connsiteY0" fmla="*/ 3299970 h 6013843"/>
              <a:gd name="connsiteX1" fmla="*/ 7402814 w 7735908"/>
              <a:gd name="connsiteY1" fmla="*/ 890258 h 6013843"/>
              <a:gd name="connsiteX2" fmla="*/ 5617044 w 7735908"/>
              <a:gd name="connsiteY2" fmla="*/ 223283 h 6013843"/>
              <a:gd name="connsiteX3" fmla="*/ 1486107 w 7735908"/>
              <a:gd name="connsiteY3" fmla="*/ 18888 h 6013843"/>
              <a:gd name="connsiteX4" fmla="*/ 421101 w 7735908"/>
              <a:gd name="connsiteY4" fmla="*/ 632074 h 6013843"/>
              <a:gd name="connsiteX5" fmla="*/ 1552 w 7735908"/>
              <a:gd name="connsiteY5" fmla="*/ 2783603 h 6013843"/>
              <a:gd name="connsiteX6" fmla="*/ 356554 w 7735908"/>
              <a:gd name="connsiteY6" fmla="*/ 4709222 h 6013843"/>
              <a:gd name="connsiteX7" fmla="*/ 1970201 w 7735908"/>
              <a:gd name="connsiteY7" fmla="*/ 5774229 h 6013843"/>
              <a:gd name="connsiteX8" fmla="*/ 4552037 w 7735908"/>
              <a:gd name="connsiteY8" fmla="*/ 6000139 h 6013843"/>
              <a:gd name="connsiteX9" fmla="*/ 6509928 w 7735908"/>
              <a:gd name="connsiteY9" fmla="*/ 5483772 h 6013843"/>
              <a:gd name="connsiteX10" fmla="*/ 7660999 w 7735908"/>
              <a:gd name="connsiteY10" fmla="*/ 3299970 h 6013843"/>
              <a:gd name="connsiteX0" fmla="*/ 7668130 w 7743039"/>
              <a:gd name="connsiteY0" fmla="*/ 3328645 h 6042518"/>
              <a:gd name="connsiteX1" fmla="*/ 7409945 w 7743039"/>
              <a:gd name="connsiteY1" fmla="*/ 918933 h 6042518"/>
              <a:gd name="connsiteX2" fmla="*/ 5624175 w 7743039"/>
              <a:gd name="connsiteY2" fmla="*/ 251958 h 6042518"/>
              <a:gd name="connsiteX3" fmla="*/ 1493238 w 7743039"/>
              <a:gd name="connsiteY3" fmla="*/ 47563 h 6042518"/>
              <a:gd name="connsiteX4" fmla="*/ 234594 w 7743039"/>
              <a:gd name="connsiteY4" fmla="*/ 1091055 h 6042518"/>
              <a:gd name="connsiteX5" fmla="*/ 8683 w 7743039"/>
              <a:gd name="connsiteY5" fmla="*/ 2812278 h 6042518"/>
              <a:gd name="connsiteX6" fmla="*/ 363685 w 7743039"/>
              <a:gd name="connsiteY6" fmla="*/ 4737897 h 6042518"/>
              <a:gd name="connsiteX7" fmla="*/ 1977332 w 7743039"/>
              <a:gd name="connsiteY7" fmla="*/ 5802904 h 6042518"/>
              <a:gd name="connsiteX8" fmla="*/ 4559168 w 7743039"/>
              <a:gd name="connsiteY8" fmla="*/ 6028814 h 6042518"/>
              <a:gd name="connsiteX9" fmla="*/ 6517059 w 7743039"/>
              <a:gd name="connsiteY9" fmla="*/ 5512447 h 6042518"/>
              <a:gd name="connsiteX10" fmla="*/ 7668130 w 7743039"/>
              <a:gd name="connsiteY10" fmla="*/ 3328645 h 6042518"/>
              <a:gd name="connsiteX0" fmla="*/ 7749095 w 7824004"/>
              <a:gd name="connsiteY0" fmla="*/ 3328645 h 6042518"/>
              <a:gd name="connsiteX1" fmla="*/ 7490910 w 7824004"/>
              <a:gd name="connsiteY1" fmla="*/ 918933 h 6042518"/>
              <a:gd name="connsiteX2" fmla="*/ 5705140 w 7824004"/>
              <a:gd name="connsiteY2" fmla="*/ 251958 h 6042518"/>
              <a:gd name="connsiteX3" fmla="*/ 1574203 w 7824004"/>
              <a:gd name="connsiteY3" fmla="*/ 47563 h 6042518"/>
              <a:gd name="connsiteX4" fmla="*/ 315559 w 7824004"/>
              <a:gd name="connsiteY4" fmla="*/ 1091055 h 6042518"/>
              <a:gd name="connsiteX5" fmla="*/ 3586 w 7824004"/>
              <a:gd name="connsiteY5" fmla="*/ 3102735 h 6042518"/>
              <a:gd name="connsiteX6" fmla="*/ 444650 w 7824004"/>
              <a:gd name="connsiteY6" fmla="*/ 4737897 h 6042518"/>
              <a:gd name="connsiteX7" fmla="*/ 2058297 w 7824004"/>
              <a:gd name="connsiteY7" fmla="*/ 5802904 h 6042518"/>
              <a:gd name="connsiteX8" fmla="*/ 4640133 w 7824004"/>
              <a:gd name="connsiteY8" fmla="*/ 6028814 h 6042518"/>
              <a:gd name="connsiteX9" fmla="*/ 6598024 w 7824004"/>
              <a:gd name="connsiteY9" fmla="*/ 5512447 h 6042518"/>
              <a:gd name="connsiteX10" fmla="*/ 7749095 w 7824004"/>
              <a:gd name="connsiteY10" fmla="*/ 3328645 h 6042518"/>
              <a:gd name="connsiteX0" fmla="*/ 7749095 w 7822447"/>
              <a:gd name="connsiteY0" fmla="*/ 3354793 h 6068666"/>
              <a:gd name="connsiteX1" fmla="*/ 7490910 w 7822447"/>
              <a:gd name="connsiteY1" fmla="*/ 945081 h 6068666"/>
              <a:gd name="connsiteX2" fmla="*/ 5748170 w 7822447"/>
              <a:gd name="connsiteY2" fmla="*/ 181287 h 6068666"/>
              <a:gd name="connsiteX3" fmla="*/ 1574203 w 7822447"/>
              <a:gd name="connsiteY3" fmla="*/ 73711 h 6068666"/>
              <a:gd name="connsiteX4" fmla="*/ 315559 w 7822447"/>
              <a:gd name="connsiteY4" fmla="*/ 1117203 h 6068666"/>
              <a:gd name="connsiteX5" fmla="*/ 3586 w 7822447"/>
              <a:gd name="connsiteY5" fmla="*/ 3128883 h 6068666"/>
              <a:gd name="connsiteX6" fmla="*/ 444650 w 7822447"/>
              <a:gd name="connsiteY6" fmla="*/ 4764045 h 6068666"/>
              <a:gd name="connsiteX7" fmla="*/ 2058297 w 7822447"/>
              <a:gd name="connsiteY7" fmla="*/ 5829052 h 6068666"/>
              <a:gd name="connsiteX8" fmla="*/ 4640133 w 7822447"/>
              <a:gd name="connsiteY8" fmla="*/ 6054962 h 6068666"/>
              <a:gd name="connsiteX9" fmla="*/ 6598024 w 7822447"/>
              <a:gd name="connsiteY9" fmla="*/ 5538595 h 6068666"/>
              <a:gd name="connsiteX10" fmla="*/ 7749095 w 7822447"/>
              <a:gd name="connsiteY10" fmla="*/ 3354793 h 6068666"/>
              <a:gd name="connsiteX0" fmla="*/ 7749095 w 7822447"/>
              <a:gd name="connsiteY0" fmla="*/ 3354793 h 6118611"/>
              <a:gd name="connsiteX1" fmla="*/ 7490910 w 7822447"/>
              <a:gd name="connsiteY1" fmla="*/ 945081 h 6118611"/>
              <a:gd name="connsiteX2" fmla="*/ 5748170 w 7822447"/>
              <a:gd name="connsiteY2" fmla="*/ 181287 h 6118611"/>
              <a:gd name="connsiteX3" fmla="*/ 1574203 w 7822447"/>
              <a:gd name="connsiteY3" fmla="*/ 73711 h 6118611"/>
              <a:gd name="connsiteX4" fmla="*/ 315559 w 7822447"/>
              <a:gd name="connsiteY4" fmla="*/ 1117203 h 6118611"/>
              <a:gd name="connsiteX5" fmla="*/ 3586 w 7822447"/>
              <a:gd name="connsiteY5" fmla="*/ 3128883 h 6118611"/>
              <a:gd name="connsiteX6" fmla="*/ 444650 w 7822447"/>
              <a:gd name="connsiteY6" fmla="*/ 4764045 h 6118611"/>
              <a:gd name="connsiteX7" fmla="*/ 2058297 w 7822447"/>
              <a:gd name="connsiteY7" fmla="*/ 5829052 h 6118611"/>
              <a:gd name="connsiteX8" fmla="*/ 4640133 w 7822447"/>
              <a:gd name="connsiteY8" fmla="*/ 6108750 h 6118611"/>
              <a:gd name="connsiteX9" fmla="*/ 6598024 w 7822447"/>
              <a:gd name="connsiteY9" fmla="*/ 5538595 h 6118611"/>
              <a:gd name="connsiteX10" fmla="*/ 7749095 w 7822447"/>
              <a:gd name="connsiteY10" fmla="*/ 3354793 h 6118611"/>
              <a:gd name="connsiteX0" fmla="*/ 7749095 w 7822447"/>
              <a:gd name="connsiteY0" fmla="*/ 3354793 h 6113092"/>
              <a:gd name="connsiteX1" fmla="*/ 7490910 w 7822447"/>
              <a:gd name="connsiteY1" fmla="*/ 945081 h 6113092"/>
              <a:gd name="connsiteX2" fmla="*/ 5748170 w 7822447"/>
              <a:gd name="connsiteY2" fmla="*/ 181287 h 6113092"/>
              <a:gd name="connsiteX3" fmla="*/ 1574203 w 7822447"/>
              <a:gd name="connsiteY3" fmla="*/ 73711 h 6113092"/>
              <a:gd name="connsiteX4" fmla="*/ 315559 w 7822447"/>
              <a:gd name="connsiteY4" fmla="*/ 1117203 h 6113092"/>
              <a:gd name="connsiteX5" fmla="*/ 3586 w 7822447"/>
              <a:gd name="connsiteY5" fmla="*/ 3128883 h 6113092"/>
              <a:gd name="connsiteX6" fmla="*/ 444650 w 7822447"/>
              <a:gd name="connsiteY6" fmla="*/ 4764045 h 6113092"/>
              <a:gd name="connsiteX7" fmla="*/ 2058297 w 7822447"/>
              <a:gd name="connsiteY7" fmla="*/ 5829052 h 6113092"/>
              <a:gd name="connsiteX8" fmla="*/ 4640133 w 7822447"/>
              <a:gd name="connsiteY8" fmla="*/ 6108750 h 6113092"/>
              <a:gd name="connsiteX9" fmla="*/ 6598024 w 7822447"/>
              <a:gd name="connsiteY9" fmla="*/ 5538595 h 6113092"/>
              <a:gd name="connsiteX10" fmla="*/ 7749095 w 7822447"/>
              <a:gd name="connsiteY10" fmla="*/ 3354793 h 6113092"/>
              <a:gd name="connsiteX0" fmla="*/ 7749095 w 7816075"/>
              <a:gd name="connsiteY0" fmla="*/ 3354793 h 6110826"/>
              <a:gd name="connsiteX1" fmla="*/ 7490910 w 7816075"/>
              <a:gd name="connsiteY1" fmla="*/ 945081 h 6110826"/>
              <a:gd name="connsiteX2" fmla="*/ 5748170 w 7816075"/>
              <a:gd name="connsiteY2" fmla="*/ 181287 h 6110826"/>
              <a:gd name="connsiteX3" fmla="*/ 1574203 w 7816075"/>
              <a:gd name="connsiteY3" fmla="*/ 73711 h 6110826"/>
              <a:gd name="connsiteX4" fmla="*/ 315559 w 7816075"/>
              <a:gd name="connsiteY4" fmla="*/ 1117203 h 6110826"/>
              <a:gd name="connsiteX5" fmla="*/ 3586 w 7816075"/>
              <a:gd name="connsiteY5" fmla="*/ 3128883 h 6110826"/>
              <a:gd name="connsiteX6" fmla="*/ 444650 w 7816075"/>
              <a:gd name="connsiteY6" fmla="*/ 4764045 h 6110826"/>
              <a:gd name="connsiteX7" fmla="*/ 2058297 w 7816075"/>
              <a:gd name="connsiteY7" fmla="*/ 5829052 h 6110826"/>
              <a:gd name="connsiteX8" fmla="*/ 4640133 w 7816075"/>
              <a:gd name="connsiteY8" fmla="*/ 6108750 h 6110826"/>
              <a:gd name="connsiteX9" fmla="*/ 6684085 w 7816075"/>
              <a:gd name="connsiteY9" fmla="*/ 5334199 h 6110826"/>
              <a:gd name="connsiteX10" fmla="*/ 7749095 w 7816075"/>
              <a:gd name="connsiteY10" fmla="*/ 3354793 h 6110826"/>
              <a:gd name="connsiteX0" fmla="*/ 7749095 w 7816075"/>
              <a:gd name="connsiteY0" fmla="*/ 3354793 h 6110947"/>
              <a:gd name="connsiteX1" fmla="*/ 7490910 w 7816075"/>
              <a:gd name="connsiteY1" fmla="*/ 945081 h 6110947"/>
              <a:gd name="connsiteX2" fmla="*/ 5748170 w 7816075"/>
              <a:gd name="connsiteY2" fmla="*/ 181287 h 6110947"/>
              <a:gd name="connsiteX3" fmla="*/ 1574203 w 7816075"/>
              <a:gd name="connsiteY3" fmla="*/ 73711 h 6110947"/>
              <a:gd name="connsiteX4" fmla="*/ 315559 w 7816075"/>
              <a:gd name="connsiteY4" fmla="*/ 1117203 h 6110947"/>
              <a:gd name="connsiteX5" fmla="*/ 3586 w 7816075"/>
              <a:gd name="connsiteY5" fmla="*/ 3128883 h 6110947"/>
              <a:gd name="connsiteX6" fmla="*/ 444650 w 7816075"/>
              <a:gd name="connsiteY6" fmla="*/ 4764045 h 6110947"/>
              <a:gd name="connsiteX7" fmla="*/ 2058297 w 7816075"/>
              <a:gd name="connsiteY7" fmla="*/ 5829052 h 6110947"/>
              <a:gd name="connsiteX8" fmla="*/ 4640133 w 7816075"/>
              <a:gd name="connsiteY8" fmla="*/ 6108750 h 6110947"/>
              <a:gd name="connsiteX9" fmla="*/ 6684085 w 7816075"/>
              <a:gd name="connsiteY9" fmla="*/ 5334199 h 6110947"/>
              <a:gd name="connsiteX10" fmla="*/ 7749095 w 7816075"/>
              <a:gd name="connsiteY10" fmla="*/ 3354793 h 6110947"/>
              <a:gd name="connsiteX0" fmla="*/ 7749095 w 7795368"/>
              <a:gd name="connsiteY0" fmla="*/ 3354793 h 6116120"/>
              <a:gd name="connsiteX1" fmla="*/ 7490910 w 7795368"/>
              <a:gd name="connsiteY1" fmla="*/ 945081 h 6116120"/>
              <a:gd name="connsiteX2" fmla="*/ 5748170 w 7795368"/>
              <a:gd name="connsiteY2" fmla="*/ 181287 h 6116120"/>
              <a:gd name="connsiteX3" fmla="*/ 1574203 w 7795368"/>
              <a:gd name="connsiteY3" fmla="*/ 73711 h 6116120"/>
              <a:gd name="connsiteX4" fmla="*/ 315559 w 7795368"/>
              <a:gd name="connsiteY4" fmla="*/ 1117203 h 6116120"/>
              <a:gd name="connsiteX5" fmla="*/ 3586 w 7795368"/>
              <a:gd name="connsiteY5" fmla="*/ 3128883 h 6116120"/>
              <a:gd name="connsiteX6" fmla="*/ 444650 w 7795368"/>
              <a:gd name="connsiteY6" fmla="*/ 4764045 h 6116120"/>
              <a:gd name="connsiteX7" fmla="*/ 2058297 w 7795368"/>
              <a:gd name="connsiteY7" fmla="*/ 5829052 h 6116120"/>
              <a:gd name="connsiteX8" fmla="*/ 4640133 w 7795368"/>
              <a:gd name="connsiteY8" fmla="*/ 6108750 h 6116120"/>
              <a:gd name="connsiteX9" fmla="*/ 6963784 w 7795368"/>
              <a:gd name="connsiteY9" fmla="*/ 5603140 h 6116120"/>
              <a:gd name="connsiteX10" fmla="*/ 7749095 w 7795368"/>
              <a:gd name="connsiteY10" fmla="*/ 3354793 h 6116120"/>
              <a:gd name="connsiteX0" fmla="*/ 7748639 w 7794912"/>
              <a:gd name="connsiteY0" fmla="*/ 3354793 h 6116120"/>
              <a:gd name="connsiteX1" fmla="*/ 7490454 w 7794912"/>
              <a:gd name="connsiteY1" fmla="*/ 945081 h 6116120"/>
              <a:gd name="connsiteX2" fmla="*/ 5747714 w 7794912"/>
              <a:gd name="connsiteY2" fmla="*/ 181287 h 6116120"/>
              <a:gd name="connsiteX3" fmla="*/ 1573747 w 7794912"/>
              <a:gd name="connsiteY3" fmla="*/ 73711 h 6116120"/>
              <a:gd name="connsiteX4" fmla="*/ 315103 w 7794912"/>
              <a:gd name="connsiteY4" fmla="*/ 1117203 h 6116120"/>
              <a:gd name="connsiteX5" fmla="*/ 3130 w 7794912"/>
              <a:gd name="connsiteY5" fmla="*/ 3128883 h 6116120"/>
              <a:gd name="connsiteX6" fmla="*/ 433437 w 7794912"/>
              <a:gd name="connsiteY6" fmla="*/ 5237382 h 6116120"/>
              <a:gd name="connsiteX7" fmla="*/ 2057841 w 7794912"/>
              <a:gd name="connsiteY7" fmla="*/ 5829052 h 6116120"/>
              <a:gd name="connsiteX8" fmla="*/ 4639677 w 7794912"/>
              <a:gd name="connsiteY8" fmla="*/ 6108750 h 6116120"/>
              <a:gd name="connsiteX9" fmla="*/ 6963328 w 7794912"/>
              <a:gd name="connsiteY9" fmla="*/ 5603140 h 6116120"/>
              <a:gd name="connsiteX10" fmla="*/ 7748639 w 7794912"/>
              <a:gd name="connsiteY10" fmla="*/ 3354793 h 6116120"/>
              <a:gd name="connsiteX0" fmla="*/ 7748639 w 7794912"/>
              <a:gd name="connsiteY0" fmla="*/ 3354793 h 6116120"/>
              <a:gd name="connsiteX1" fmla="*/ 7490454 w 7794912"/>
              <a:gd name="connsiteY1" fmla="*/ 945081 h 6116120"/>
              <a:gd name="connsiteX2" fmla="*/ 5747714 w 7794912"/>
              <a:gd name="connsiteY2" fmla="*/ 181287 h 6116120"/>
              <a:gd name="connsiteX3" fmla="*/ 1573747 w 7794912"/>
              <a:gd name="connsiteY3" fmla="*/ 73711 h 6116120"/>
              <a:gd name="connsiteX4" fmla="*/ 315103 w 7794912"/>
              <a:gd name="connsiteY4" fmla="*/ 1117203 h 6116120"/>
              <a:gd name="connsiteX5" fmla="*/ 3130 w 7794912"/>
              <a:gd name="connsiteY5" fmla="*/ 3128883 h 6116120"/>
              <a:gd name="connsiteX6" fmla="*/ 433437 w 7794912"/>
              <a:gd name="connsiteY6" fmla="*/ 5237382 h 6116120"/>
              <a:gd name="connsiteX7" fmla="*/ 2057841 w 7794912"/>
              <a:gd name="connsiteY7" fmla="*/ 5947387 h 6116120"/>
              <a:gd name="connsiteX8" fmla="*/ 4639677 w 7794912"/>
              <a:gd name="connsiteY8" fmla="*/ 6108750 h 6116120"/>
              <a:gd name="connsiteX9" fmla="*/ 6963328 w 7794912"/>
              <a:gd name="connsiteY9" fmla="*/ 5603140 h 6116120"/>
              <a:gd name="connsiteX10" fmla="*/ 7748639 w 7794912"/>
              <a:gd name="connsiteY10" fmla="*/ 3354793 h 6116120"/>
              <a:gd name="connsiteX0" fmla="*/ 7748639 w 7794912"/>
              <a:gd name="connsiteY0" fmla="*/ 3354793 h 6116120"/>
              <a:gd name="connsiteX1" fmla="*/ 7490454 w 7794912"/>
              <a:gd name="connsiteY1" fmla="*/ 945081 h 6116120"/>
              <a:gd name="connsiteX2" fmla="*/ 5747714 w 7794912"/>
              <a:gd name="connsiteY2" fmla="*/ 181287 h 6116120"/>
              <a:gd name="connsiteX3" fmla="*/ 1573747 w 7794912"/>
              <a:gd name="connsiteY3" fmla="*/ 73711 h 6116120"/>
              <a:gd name="connsiteX4" fmla="*/ 315103 w 7794912"/>
              <a:gd name="connsiteY4" fmla="*/ 1117203 h 6116120"/>
              <a:gd name="connsiteX5" fmla="*/ 3130 w 7794912"/>
              <a:gd name="connsiteY5" fmla="*/ 3128883 h 6116120"/>
              <a:gd name="connsiteX6" fmla="*/ 433437 w 7794912"/>
              <a:gd name="connsiteY6" fmla="*/ 5237382 h 6116120"/>
              <a:gd name="connsiteX7" fmla="*/ 2057841 w 7794912"/>
              <a:gd name="connsiteY7" fmla="*/ 5947387 h 6116120"/>
              <a:gd name="connsiteX8" fmla="*/ 4639677 w 7794912"/>
              <a:gd name="connsiteY8" fmla="*/ 6108750 h 6116120"/>
              <a:gd name="connsiteX9" fmla="*/ 6963328 w 7794912"/>
              <a:gd name="connsiteY9" fmla="*/ 5603140 h 6116120"/>
              <a:gd name="connsiteX10" fmla="*/ 7748639 w 7794912"/>
              <a:gd name="connsiteY10" fmla="*/ 3354793 h 6116120"/>
              <a:gd name="connsiteX0" fmla="*/ 7748639 w 7794912"/>
              <a:gd name="connsiteY0" fmla="*/ 3354793 h 6063951"/>
              <a:gd name="connsiteX1" fmla="*/ 7490454 w 7794912"/>
              <a:gd name="connsiteY1" fmla="*/ 945081 h 6063951"/>
              <a:gd name="connsiteX2" fmla="*/ 5747714 w 7794912"/>
              <a:gd name="connsiteY2" fmla="*/ 181287 h 6063951"/>
              <a:gd name="connsiteX3" fmla="*/ 1573747 w 7794912"/>
              <a:gd name="connsiteY3" fmla="*/ 73711 h 6063951"/>
              <a:gd name="connsiteX4" fmla="*/ 315103 w 7794912"/>
              <a:gd name="connsiteY4" fmla="*/ 1117203 h 6063951"/>
              <a:gd name="connsiteX5" fmla="*/ 3130 w 7794912"/>
              <a:gd name="connsiteY5" fmla="*/ 3128883 h 6063951"/>
              <a:gd name="connsiteX6" fmla="*/ 433437 w 7794912"/>
              <a:gd name="connsiteY6" fmla="*/ 5237382 h 6063951"/>
              <a:gd name="connsiteX7" fmla="*/ 2057841 w 7794912"/>
              <a:gd name="connsiteY7" fmla="*/ 5947387 h 6063951"/>
              <a:gd name="connsiteX8" fmla="*/ 4639677 w 7794912"/>
              <a:gd name="connsiteY8" fmla="*/ 6054961 h 6063951"/>
              <a:gd name="connsiteX9" fmla="*/ 6963328 w 7794912"/>
              <a:gd name="connsiteY9" fmla="*/ 5603140 h 6063951"/>
              <a:gd name="connsiteX10" fmla="*/ 7748639 w 7794912"/>
              <a:gd name="connsiteY10" fmla="*/ 3354793 h 6063951"/>
              <a:gd name="connsiteX0" fmla="*/ 7748639 w 7794912"/>
              <a:gd name="connsiteY0" fmla="*/ 3354793 h 6054961"/>
              <a:gd name="connsiteX1" fmla="*/ 7490454 w 7794912"/>
              <a:gd name="connsiteY1" fmla="*/ 945081 h 6054961"/>
              <a:gd name="connsiteX2" fmla="*/ 5747714 w 7794912"/>
              <a:gd name="connsiteY2" fmla="*/ 181287 h 6054961"/>
              <a:gd name="connsiteX3" fmla="*/ 1573747 w 7794912"/>
              <a:gd name="connsiteY3" fmla="*/ 73711 h 6054961"/>
              <a:gd name="connsiteX4" fmla="*/ 315103 w 7794912"/>
              <a:gd name="connsiteY4" fmla="*/ 1117203 h 6054961"/>
              <a:gd name="connsiteX5" fmla="*/ 3130 w 7794912"/>
              <a:gd name="connsiteY5" fmla="*/ 3128883 h 6054961"/>
              <a:gd name="connsiteX6" fmla="*/ 433437 w 7794912"/>
              <a:gd name="connsiteY6" fmla="*/ 5237382 h 6054961"/>
              <a:gd name="connsiteX7" fmla="*/ 2057841 w 7794912"/>
              <a:gd name="connsiteY7" fmla="*/ 5947387 h 6054961"/>
              <a:gd name="connsiteX8" fmla="*/ 4639677 w 7794912"/>
              <a:gd name="connsiteY8" fmla="*/ 6054961 h 6054961"/>
              <a:gd name="connsiteX9" fmla="*/ 6963328 w 7794912"/>
              <a:gd name="connsiteY9" fmla="*/ 5603140 h 6054961"/>
              <a:gd name="connsiteX10" fmla="*/ 7748639 w 7794912"/>
              <a:gd name="connsiteY10" fmla="*/ 3354793 h 6054961"/>
              <a:gd name="connsiteX0" fmla="*/ 7746902 w 7793175"/>
              <a:gd name="connsiteY0" fmla="*/ 3354793 h 6054961"/>
              <a:gd name="connsiteX1" fmla="*/ 7488717 w 7793175"/>
              <a:gd name="connsiteY1" fmla="*/ 945081 h 6054961"/>
              <a:gd name="connsiteX2" fmla="*/ 5745977 w 7793175"/>
              <a:gd name="connsiteY2" fmla="*/ 181287 h 6054961"/>
              <a:gd name="connsiteX3" fmla="*/ 1572010 w 7793175"/>
              <a:gd name="connsiteY3" fmla="*/ 73711 h 6054961"/>
              <a:gd name="connsiteX4" fmla="*/ 313366 w 7793175"/>
              <a:gd name="connsiteY4" fmla="*/ 1117203 h 6054961"/>
              <a:gd name="connsiteX5" fmla="*/ 1393 w 7793175"/>
              <a:gd name="connsiteY5" fmla="*/ 3128883 h 6054961"/>
              <a:gd name="connsiteX6" fmla="*/ 431700 w 7793175"/>
              <a:gd name="connsiteY6" fmla="*/ 5237382 h 6054961"/>
              <a:gd name="connsiteX7" fmla="*/ 2056104 w 7793175"/>
              <a:gd name="connsiteY7" fmla="*/ 5947387 h 6054961"/>
              <a:gd name="connsiteX8" fmla="*/ 4637940 w 7793175"/>
              <a:gd name="connsiteY8" fmla="*/ 6054961 h 6054961"/>
              <a:gd name="connsiteX9" fmla="*/ 6961591 w 7793175"/>
              <a:gd name="connsiteY9" fmla="*/ 5603140 h 6054961"/>
              <a:gd name="connsiteX10" fmla="*/ 7746902 w 7793175"/>
              <a:gd name="connsiteY10" fmla="*/ 3354793 h 605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3175" h="6054961">
                <a:moveTo>
                  <a:pt x="7746902" y="3354793"/>
                </a:moveTo>
                <a:cubicBezTo>
                  <a:pt x="7834756" y="2578450"/>
                  <a:pt x="7822205" y="1473999"/>
                  <a:pt x="7488717" y="945081"/>
                </a:cubicBezTo>
                <a:cubicBezTo>
                  <a:pt x="7155230" y="416163"/>
                  <a:pt x="6732095" y="326515"/>
                  <a:pt x="5745977" y="181287"/>
                </a:cubicBezTo>
                <a:cubicBezTo>
                  <a:pt x="4759859" y="36059"/>
                  <a:pt x="2477445" y="-82275"/>
                  <a:pt x="1572010" y="73711"/>
                </a:cubicBezTo>
                <a:cubicBezTo>
                  <a:pt x="666575" y="229697"/>
                  <a:pt x="451002" y="833919"/>
                  <a:pt x="313366" y="1117203"/>
                </a:cubicBezTo>
                <a:cubicBezTo>
                  <a:pt x="175730" y="1400487"/>
                  <a:pt x="-18329" y="2442187"/>
                  <a:pt x="1393" y="3128883"/>
                </a:cubicBezTo>
                <a:cubicBezTo>
                  <a:pt x="21115" y="3815579"/>
                  <a:pt x="89248" y="4767631"/>
                  <a:pt x="431700" y="5237382"/>
                </a:cubicBezTo>
                <a:cubicBezTo>
                  <a:pt x="774152" y="5707133"/>
                  <a:pt x="1355064" y="5811124"/>
                  <a:pt x="2056104" y="5947387"/>
                </a:cubicBezTo>
                <a:cubicBezTo>
                  <a:pt x="2757144" y="6083650"/>
                  <a:pt x="3825738" y="6022689"/>
                  <a:pt x="4637940" y="6054961"/>
                </a:cubicBezTo>
                <a:cubicBezTo>
                  <a:pt x="6009540" y="5958142"/>
                  <a:pt x="6443431" y="6053168"/>
                  <a:pt x="6961591" y="5603140"/>
                </a:cubicBezTo>
                <a:cubicBezTo>
                  <a:pt x="7479751" y="5153112"/>
                  <a:pt x="7659048" y="4131136"/>
                  <a:pt x="7746902" y="3354793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882" y="4167082"/>
            <a:ext cx="3188069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956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2355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36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2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2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
            </a:t>
            </a: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
            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6"/>
            <a:ext cx="5734051" cy="2219691"/>
          </a:xfrm>
        </p:spPr>
        <p:txBody>
          <a:bodyPr anchor="ctr">
            <a:normAutofit/>
          </a:bodyPr>
          <a:lstStyle>
            <a:lvl1pPr algn="l" latinLnBrk="0">
              <a:defRPr lang="zh-TW" sz="4400" cap="all" baseline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104900" y="4511786"/>
            <a:ext cx="5734051" cy="955565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18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dirty="0"/>
              <a:t>按一下以編輯母片副標題樣式
            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1" y="0"/>
            <a:ext cx="1747524" cy="2292094"/>
          </a:xfrm>
          <a:prstGeom prst="rect">
            <a:avLst/>
          </a:prstGeom>
        </p:spPr>
      </p:pic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6981065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
備註：
            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
若要 變更此投影片的圖像，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微軟正黑體" panose="020B0604030504040204" pitchFamily="34" charset="-12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請選擇該圖片並加以刪除。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微軟正黑體" panose="020B0604030504040204" pitchFamily="34" charset="-12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微軟正黑體" panose="020B0604030504040204" pitchFamily="34" charset="-12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接著按下預留位置的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[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圖片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] 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圖示，以插入自訂的圖像。
          </a:t>
            </a:r>
          </a:p>
        </p:txBody>
      </p:sp>
    </p:spTree>
    <p:extLst>
      <p:ext uri="{BB962C8B-B14F-4D97-AF65-F5344CB8AC3E}">
        <p14:creationId xmlns:p14="http://schemas.microsoft.com/office/powerpoint/2010/main" val="20582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5384800" cy="4724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384800" cy="4724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8CF28-1092-480F-B2DB-00EB1B6746BC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67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333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6933" y="6524626"/>
            <a:ext cx="12192000" cy="333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7682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olidDmnd">
            <a:fgClr>
              <a:schemeClr val="bg1"/>
            </a:fgClr>
            <a:bgClr>
              <a:srgbClr val="ECF2F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8FBBE-A800-4D90-8266-53181927C8A9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32796-00C8-4729-AAED-7CEDA4D8A3F0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35011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981076"/>
            <a:ext cx="12192000" cy="4875213"/>
          </a:xfrm>
          <a:prstGeom prst="rect">
            <a:avLst/>
          </a:prstGeom>
          <a:solidFill>
            <a:srgbClr val="FCE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0351" y="3371850"/>
            <a:ext cx="17907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03750"/>
            <a:ext cx="1871133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1" y="3373439"/>
            <a:ext cx="1869016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10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981075"/>
            <a:ext cx="185843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11"/>
          <p:cNvPicPr>
            <a:picLocks noChangeAspect="1"/>
          </p:cNvPicPr>
          <p:nvPr userDrawn="1"/>
        </p:nvPicPr>
        <p:blipFill>
          <a:blip r:embed="rId6" cstate="print"/>
          <a:srcRect l="6999"/>
          <a:stretch>
            <a:fillRect/>
          </a:stretch>
        </p:blipFill>
        <p:spPr bwMode="auto">
          <a:xfrm>
            <a:off x="8467" y="2178051"/>
            <a:ext cx="1849967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12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0352" y="981076"/>
            <a:ext cx="1771649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4-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7285" y="2162176"/>
            <a:ext cx="1754716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14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20352" y="4629151"/>
            <a:ext cx="1771649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A37B2-B802-4A54-81DB-04F73ED8BA6E}" type="datetimeFigureOut">
              <a:rPr kumimoji="1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276C-BB57-4395-A600-59CDAFEF4E72}" type="slidenum">
              <a:rPr kumimoji="1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3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450898ED-83B7-4FBF-8B1B-C598FC373269}"/>
              </a:ext>
            </a:extLst>
          </p:cNvPr>
          <p:cNvSpPr txBox="1"/>
          <p:nvPr userDrawn="1"/>
        </p:nvSpPr>
        <p:spPr>
          <a:xfrm>
            <a:off x="1199457" y="319451"/>
            <a:ext cx="4896543" cy="417156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defTabSz="1285672"/>
            <a:r>
              <a:rPr lang="zh-CN" alt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请输入您的标题</a:t>
            </a:r>
          </a:p>
        </p:txBody>
      </p:sp>
      <p:sp>
        <p:nvSpPr>
          <p:cNvPr id="3" name="文本框 38">
            <a:extLst>
              <a:ext uri="{FF2B5EF4-FFF2-40B4-BE49-F238E27FC236}">
                <a16:creationId xmlns:a16="http://schemas.microsoft.com/office/drawing/2014/main" id="{A4BFA55E-DB30-4CC5-94CC-744C76587EE4}"/>
              </a:ext>
            </a:extLst>
          </p:cNvPr>
          <p:cNvSpPr txBox="1"/>
          <p:nvPr userDrawn="1"/>
        </p:nvSpPr>
        <p:spPr>
          <a:xfrm>
            <a:off x="1199456" y="577186"/>
            <a:ext cx="4896544" cy="345277"/>
          </a:xfrm>
          <a:prstGeom prst="rect">
            <a:avLst/>
          </a:prstGeom>
          <a:noFill/>
        </p:spPr>
        <p:txBody>
          <a:bodyPr wrap="square" lIns="128579" tIns="64289" rIns="128579" bIns="64289" rtlCol="0">
            <a:spAutoFit/>
          </a:bodyPr>
          <a:lstStyle/>
          <a:p>
            <a:pPr defTabSz="1285672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Click here to add Title</a:t>
            </a:r>
          </a:p>
        </p:txBody>
      </p:sp>
      <p:pic>
        <p:nvPicPr>
          <p:cNvPr id="4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B4891AA0-9188-414D-BD9A-8C8771B10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164638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F791B6B1-206A-40C5-825C-A861601C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" y="177134"/>
            <a:ext cx="812801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5400" y="379062"/>
            <a:ext cx="12144000" cy="6478938"/>
          </a:xfrm>
          <a:prstGeom prst="rect">
            <a:avLst/>
          </a:prstGeom>
          <a:solidFill>
            <a:srgbClr val="F9FBF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6" name="群組 40"/>
          <p:cNvGrpSpPr/>
          <p:nvPr userDrawn="1"/>
        </p:nvGrpSpPr>
        <p:grpSpPr>
          <a:xfrm>
            <a:off x="-14515" y="0"/>
            <a:ext cx="12206515" cy="1359868"/>
            <a:chOff x="0" y="2682822"/>
            <a:chExt cx="9154886" cy="135986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0" name="矩形 39"/>
            <p:cNvSpPr/>
            <p:nvPr userDrawn="1"/>
          </p:nvSpPr>
          <p:spPr>
            <a:xfrm>
              <a:off x="0" y="2682822"/>
              <a:ext cx="9154886" cy="9200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0" y="2960948"/>
              <a:ext cx="683568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83568" y="2961759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1547664" y="2955877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2375248" y="2961759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3239344" y="2962570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4103440" y="2956688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橢圓 19"/>
            <p:cNvSpPr/>
            <p:nvPr userDrawn="1"/>
          </p:nvSpPr>
          <p:spPr>
            <a:xfrm>
              <a:off x="4967536" y="2951753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1" name="橢圓 20"/>
            <p:cNvSpPr/>
            <p:nvPr userDrawn="1"/>
          </p:nvSpPr>
          <p:spPr>
            <a:xfrm>
              <a:off x="5831632" y="2952564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2" name="橢圓 21"/>
            <p:cNvSpPr/>
            <p:nvPr userDrawn="1"/>
          </p:nvSpPr>
          <p:spPr>
            <a:xfrm>
              <a:off x="6695728" y="2946682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3" name="橢圓 22"/>
            <p:cNvSpPr/>
            <p:nvPr userDrawn="1"/>
          </p:nvSpPr>
          <p:spPr>
            <a:xfrm>
              <a:off x="7523312" y="2952564"/>
              <a:ext cx="864096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4" name="橢圓 23"/>
            <p:cNvSpPr/>
            <p:nvPr userDrawn="1"/>
          </p:nvSpPr>
          <p:spPr>
            <a:xfrm>
              <a:off x="8387408" y="2953375"/>
              <a:ext cx="767478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8" name="向下箭號 27"/>
            <p:cNvSpPr/>
            <p:nvPr userDrawn="1"/>
          </p:nvSpPr>
          <p:spPr>
            <a:xfrm>
              <a:off x="46754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9" name="向下箭號 28"/>
            <p:cNvSpPr/>
            <p:nvPr userDrawn="1"/>
          </p:nvSpPr>
          <p:spPr>
            <a:xfrm>
              <a:off x="1331640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0" name="向下箭號 29"/>
            <p:cNvSpPr/>
            <p:nvPr userDrawn="1"/>
          </p:nvSpPr>
          <p:spPr>
            <a:xfrm>
              <a:off x="219573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1" name="向下箭號 30"/>
            <p:cNvSpPr/>
            <p:nvPr userDrawn="1"/>
          </p:nvSpPr>
          <p:spPr>
            <a:xfrm>
              <a:off x="304894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向下箭號 31"/>
            <p:cNvSpPr/>
            <p:nvPr userDrawn="1"/>
          </p:nvSpPr>
          <p:spPr>
            <a:xfrm>
              <a:off x="3887416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3" name="向下箭號 32"/>
            <p:cNvSpPr/>
            <p:nvPr userDrawn="1"/>
          </p:nvSpPr>
          <p:spPr>
            <a:xfrm>
              <a:off x="4751512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4" name="向下箭號 33"/>
            <p:cNvSpPr/>
            <p:nvPr userDrawn="1"/>
          </p:nvSpPr>
          <p:spPr>
            <a:xfrm>
              <a:off x="5615608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5" name="向下箭號 34"/>
            <p:cNvSpPr/>
            <p:nvPr userDrawn="1"/>
          </p:nvSpPr>
          <p:spPr>
            <a:xfrm>
              <a:off x="647970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6" name="向下箭號 35"/>
            <p:cNvSpPr/>
            <p:nvPr userDrawn="1"/>
          </p:nvSpPr>
          <p:spPr>
            <a:xfrm>
              <a:off x="7343800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7" name="向下箭號 36"/>
            <p:cNvSpPr/>
            <p:nvPr userDrawn="1"/>
          </p:nvSpPr>
          <p:spPr>
            <a:xfrm>
              <a:off x="8186124" y="3384000"/>
              <a:ext cx="432048" cy="53843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39" name="圖片 3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3" t="23799" r="31256" b="27829"/>
          <a:stretch/>
        </p:blipFill>
        <p:spPr>
          <a:xfrm>
            <a:off x="11353679" y="752573"/>
            <a:ext cx="644183" cy="6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817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7"/>
          <p:cNvPicPr>
            <a:picLocks noChangeAspect="1"/>
          </p:cNvPicPr>
          <p:nvPr userDrawn="1"/>
        </p:nvPicPr>
        <p:blipFill>
          <a:blip r:embed="rId2" cstate="print"/>
          <a:srcRect t="10928" r="2040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2191718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五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7"/>
          <p:cNvPicPr>
            <a:picLocks noChangeAspect="1"/>
          </p:cNvPicPr>
          <p:nvPr/>
        </p:nvPicPr>
        <p:blipFill>
          <a:blip r:embed="rId2" cstate="print"/>
          <a:srcRect r="19662"/>
          <a:stretch>
            <a:fillRect/>
          </a:stretch>
        </p:blipFill>
        <p:spPr bwMode="auto">
          <a:xfrm>
            <a:off x="2117" y="0"/>
            <a:ext cx="12189883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7121478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0C47ED-5485-4F9C-9B2F-5A2C870B9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C50601B-7CED-4E87-B188-00BDF0768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8005C7-0D2D-4B12-96E3-C67E6C0D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A14B2-38D3-4B80-9C75-8AD577FDD185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A32B3-1796-43E2-945E-9E44F6CD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BCE287-BB0C-4922-934F-AE7DB41C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8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43785C-D4F3-463C-B407-CDB7F9DC2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C1031C-53EE-4820-92F9-CC0EC4ADC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DD91E-64D3-4EB6-9E01-BD35EAB75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D1FFE-0FC8-4733-9376-DC7496C0D97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660B77-142C-430B-98D6-D0BB7EE0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C4015F-7B95-4509-A36B-1356006A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7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2B184-9309-4F73-976A-E85F7F404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C15E07-52BD-479B-B196-3BFD48DFC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085EDE-9BEA-41D4-8E1A-11DA2C1C0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545CE3-B0FF-4CD2-B89C-9B6E1BD83D8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E7C72-E438-43BA-8F9F-194BEB2F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FB76E1-BDA7-4BB1-AFD6-689F10AE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CFC0FB-3B2C-4AAA-A935-CFAE5B8D7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A0C06F-1C36-45C6-8794-13DBEEAE6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1102C-EBF8-4320-8741-98EDB4995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B80F18-1E79-4952-9438-0F7483ED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B5915-2F19-4382-9B68-4363BA40C6F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F5CBFF-2D3E-46A3-8F33-340B2C5B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A75D3A-7FC2-49BB-B3CA-E35C80E9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060567-86EB-4454-8976-A2949EB1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67064-9D19-4606-9EC7-2071F6C96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3A5FD8-C23A-4010-9617-E29C4A240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016ABE6-5D91-4B6C-A802-FC063AF02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9D978A-D5D2-4E04-A8F8-7B1DAA3E9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2DAF1A1-867C-45B7-BE76-36CC6C53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87635-0030-4044-9A6F-6EA7149F0861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64860-040A-467D-AE40-5C8D45CDE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E444E1F-2AB6-46FB-9633-9EE7DFE6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1B2A95-0B76-47C9-8143-4566670F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8F772BC-BC94-4A21-8598-34371D73C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0BCD6-301B-4BAD-9A34-7D1DE56BBF8F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F1D90F7-4CD4-4C02-9BD6-269C0162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7AF49F3-A43B-4F41-9F6F-F84AC5D4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9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C5EF530-67AF-4BA4-B4B6-0EEED6F36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383FE-924F-4221-B9B2-7973BFE364E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AE21B46-6DAB-46E6-9C5D-76994616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C3733E-B0A3-4DE2-9CB4-851E57CDE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3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214247-FD71-49F5-AA66-263C8543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134BA9-F6FF-47D1-ACA3-1D5742495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D90708-B8EA-46C1-9A5D-B68AE6A64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393EF5-2165-4311-8A04-B5DFFF45C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7F526-00FA-41C0-AC26-F91105E374B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1EF607-EAB4-4979-A9C9-18CE5AB41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3C5D95-DFDC-41BF-8A08-0B891001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4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CE5849-4F58-4400-BEED-E2975E7B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EE2E7AA-C4A8-4EC5-AFF6-D47DAE397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89675B-E7F7-459C-BBD0-DBD922A8A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9FEEB2-FDFC-4CDD-B4D2-E964E52D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7C7F9-C865-449D-9391-F635A2C08326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506062-213A-418C-9598-6020AA68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1AB887-E47F-4268-A718-D74AF7B3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6C23F-7973-4E93-8FDF-D0A26F8E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5CEA08C-FB33-466D-8098-C1C8365FB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6AE192-5FDF-4828-A037-0B53156B5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E37E-1A7D-498E-9FB4-E8B6D1AD6300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EF7BB3-60AD-4253-9D1F-6B559ED59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CE4D61-B1F2-4D3E-A2B8-E0A9C72A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8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CAE8CB8-B6E9-470E-803A-427C8DA6B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41D99E-D61E-43E7-9845-F7F4DA13F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9813B-D29A-4AEB-B879-59A405EA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07D96-B6D3-4A53-A944-5E021D5E0BD4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FC8D8-F74E-437B-80B8-9750CF56B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CADBBA-E541-4B58-8BD3-1F50F928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2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035"/>
            <a:ext cx="9144000" cy="2179927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8982" y="3602038"/>
            <a:ext cx="5999018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9D0B1-245D-4B3C-BA23-EE41672C3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B63B5-7043-460E-8DA3-2DF0DC02A5D1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3ADE5-7114-49A3-B938-953E8922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DCB82-0220-4E91-9E6E-63A0ACD7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4663A-0DAC-4100-BC89-376AC08C267C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076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920A4-94BA-49D7-B14B-DEDD4E9B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80B8E-6994-41CE-9A7D-5815528EE54B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12F28-F083-43E6-90D6-B5A31E9F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209AC-4F29-4321-8696-64A40CFD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C79040-2ADD-438A-A19C-4B75B9F0571F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5450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BA276-D681-488C-A22C-3E975566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8CEF5-6D97-4F68-866C-F9A003F56081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958D7-53C9-4B79-9ACA-D3C51C8D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5596E-9556-4F47-80A4-7A696F47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F006F1-FAB1-43D8-B16F-0EDE25C531B3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0495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7FA1B7-D095-4B66-88B4-3F66C7F0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4D542-ABB7-498E-9DBA-3DCBD3DCA0F2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D23CF3-457C-4128-B34D-C79CDD5E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6BFA5A-E98D-4C23-96DD-C35C989B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07BF0-BABE-48FA-A92A-861F8E04B1A1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4536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4595CE-9153-4128-9EC1-BD3EB550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5B45B-B21E-4195-B50C-2B8E89076E4E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F0C496-071C-412D-9B7F-8485DB1D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05B9F9-974C-4563-B6FB-042A6D54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3EE55-6DA6-48A1-B6C5-89B44C054A76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4647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7F113B-C232-49D4-86A4-965C406F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8C25B-F913-40FD-8FD0-1E4B6B59F957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03796B-60DB-4C78-A9F8-71F74EFF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9D685B-7D0B-4BFB-AD55-EF836799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023A88-F23A-41EF-B61D-4BC34319BDE8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3477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7917FC-84CC-4527-A133-B5DCF7D0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A360B-D0A5-48B8-93B0-36AC0F2E9F61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DE25CB-C87C-486C-AA9D-C0D47434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209864-8AC6-49D4-98E8-5704BB0F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BF43-3C7B-4031-B368-07C3D7CB8D98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5014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BFF082-A76F-4148-9803-90F64CA9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1BDEA-E0E1-4638-81E2-A326DBC3FDA6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7B967B-850F-4CAE-8B4C-D4359C76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D699E0-2C26-4B43-BC12-9837A0EE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EAD5D3-2BF4-4CD0-9B09-2EA2FF41D516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6440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8B2B9A-1E2A-4598-9536-14E0CD5D0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85436-B5BE-4A12-8EC7-B70FC66D6A7B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AEDFBC-C1AE-4113-A5B3-50D9B44B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BCA1C1-00FE-416B-93B1-F70F9573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A65229-4294-49EB-AE73-2BC5D26B7D9C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685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CDCD6-B15E-4383-8D93-34A3350C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297F7-CB6B-4224-A2BA-B24380950E16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6C7A5-0991-4940-B564-50A592F1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61361-A6F8-4D54-8E97-D5572F79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6924B-6BAF-4CCE-874C-D88F64C0F0D3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9843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21775-B4D4-4DDA-A024-A9134AE5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8BA4A-F5CA-4A60-B15B-E4FCE7DD0C31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7A81B-1A5E-491B-A4E5-0F95E039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B2C6C-3593-40DD-92B7-217A0526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A879D-1433-481D-97A2-828758B6C4C0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2853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2DA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20500000000000000" charset="-122"/>
              <a:cs typeface="+mn-cs"/>
              <a:sym typeface="Arial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t="53545" r="22272"/>
          <a:stretch/>
        </p:blipFill>
        <p:spPr>
          <a:xfrm>
            <a:off x="9178639" y="5777345"/>
            <a:ext cx="2962415" cy="12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350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" y="6672826"/>
            <a:ext cx="3047048" cy="185175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3045287" y="6672826"/>
            <a:ext cx="3047048" cy="185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6099668" y="6672826"/>
            <a:ext cx="3047048" cy="185175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9144953" y="6672826"/>
            <a:ext cx="3047048" cy="185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73F68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8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0"/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9201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63074"/>
      </p:ext>
    </p:extLst>
  </p:cSld>
  <p:clrMapOvr>
    <a:masterClrMapping/>
  </p:clrMapOvr>
  <p:transition spd="slow" advClick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8109"/>
      </p:ext>
    </p:extLst>
  </p:cSld>
  <p:clrMapOvr>
    <a:masterClrMapping/>
  </p:clrMapOvr>
  <p:transition spd="slow"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47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image" Target="../media/image39.jpe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36.jpg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>
            <a:extLst>
              <a:ext uri="{FF2B5EF4-FFF2-40B4-BE49-F238E27FC236}">
                <a16:creationId xmlns:a16="http://schemas.microsoft.com/office/drawing/2014/main" id="{A7A2B035-71E7-38A2-F534-DB83093281E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265" y="129898"/>
            <a:ext cx="1075975" cy="62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 descr="一張含有 文字, 地圖 的圖片&#10;&#10;自動產生的描述">
            <a:extLst>
              <a:ext uri="{FF2B5EF4-FFF2-40B4-BE49-F238E27FC236}">
                <a16:creationId xmlns:a16="http://schemas.microsoft.com/office/drawing/2014/main" id="{3FC49881-0C38-9D74-2B2C-FC5DD92C04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</a:blip>
          <a:stretch>
            <a:fillRect/>
          </a:stretch>
        </p:blipFill>
        <p:spPr>
          <a:xfrm>
            <a:off x="-62428" y="5925644"/>
            <a:ext cx="1434826" cy="96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2D19E2E-A065-AF14-C78C-CCD388A261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740426" y="7228733"/>
            <a:ext cx="4469296" cy="7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2" r:id="rId8"/>
    <p:sldLayoutId id="2147483678" r:id="rId9"/>
    <p:sldLayoutId id="2147483686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289FED-BD31-4E1A-B560-DB723ADF4835}"/>
              </a:ext>
            </a:extLst>
          </p:cNvPr>
          <p:cNvSpPr/>
          <p:nvPr userDrawn="1"/>
        </p:nvSpPr>
        <p:spPr>
          <a:xfrm>
            <a:off x="-12700" y="-13782"/>
            <a:ext cx="12240000" cy="1054800"/>
          </a:xfrm>
          <a:prstGeom prst="rect">
            <a:avLst/>
          </a:prstGeom>
          <a:solidFill>
            <a:srgbClr val="F2B239">
              <a:alpha val="72157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030" name="Title Placeholder 1">
            <a:extLst>
              <a:ext uri="{FF2B5EF4-FFF2-40B4-BE49-F238E27FC236}">
                <a16:creationId xmlns:a16="http://schemas.microsoft.com/office/drawing/2014/main" id="{6516BA38-D26D-437D-B741-335C350C6C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2750" y="-4763"/>
            <a:ext cx="105156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0F49B542-549A-4C1B-A658-45ED463A20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4160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8489-FA17-4671-9A9B-4CE1CF91F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itchFamily="18" charset="-120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6DC97-8AB7-426D-8157-9ABDA402CA2C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045EC-D558-4DBD-BA11-79B5933BE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itchFamily="18" charset="-120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C082-D8F0-4FCD-BDD8-60C6109F3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 b="1">
                <a:solidFill>
                  <a:srgbClr val="000000"/>
                </a:solidFill>
                <a:latin typeface="Cooper Black" panose="0208090404030B020404" pitchFamily="18" charset="0"/>
                <a:ea typeface="新細明體" panose="02020500000000000000" pitchFamily="18" charset="-120"/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CC5EC9-8536-4C22-BB23-C7695F568E47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9" name="圖片 8" descr="一張含有 文字, 地圖 的圖片&#10;&#10;自動產生的描述">
            <a:extLst>
              <a:ext uri="{FF2B5EF4-FFF2-40B4-BE49-F238E27FC236}">
                <a16:creationId xmlns:a16="http://schemas.microsoft.com/office/drawing/2014/main" id="{E75347C3-33B5-47FB-B1B0-A2FB87506E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35000"/>
          </a:blip>
          <a:stretch>
            <a:fillRect/>
          </a:stretch>
        </p:blipFill>
        <p:spPr>
          <a:xfrm>
            <a:off x="-107576" y="5880347"/>
            <a:ext cx="1601839" cy="108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圖片 11">
            <a:extLst>
              <a:ext uri="{FF2B5EF4-FFF2-40B4-BE49-F238E27FC236}">
                <a16:creationId xmlns:a16="http://schemas.microsoft.com/office/drawing/2014/main" id="{1E430127-1EF0-4C54-B833-10959C31F8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368" y="82839"/>
            <a:ext cx="13128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0EB623B-2DAF-B445-9304-42E6F45DF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66"/>
          <a:stretch/>
        </p:blipFill>
        <p:spPr>
          <a:xfrm>
            <a:off x="3187390" y="7201154"/>
            <a:ext cx="6794810" cy="10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3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i="0" kern="1200">
          <a:solidFill>
            <a:srgbClr val="14425D"/>
          </a:solidFill>
          <a:latin typeface="Microsoft YaHei" panose="020B0503020204020204" pitchFamily="34" charset="-122"/>
          <a:ea typeface="Microsoft YaHei" panose="020B0503020204020204" pitchFamily="34" charset="-122"/>
          <a:cs typeface="Microsoft YaHei" panose="020B0503020204020204" pitchFamily="34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C2F8C8E-9D19-4AAE-AFCF-E40E951E13CE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2023/9/8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AD7E-2F79-4D32-B5F4-7F83A6E79C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3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>
            <a:extLst>
              <a:ext uri="{FF2B5EF4-FFF2-40B4-BE49-F238E27FC236}">
                <a16:creationId xmlns:a16="http://schemas.microsoft.com/office/drawing/2014/main" id="{A7A2B035-71E7-38A2-F534-DB83093281E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265" y="129898"/>
            <a:ext cx="1075975" cy="62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 descr="一張含有 文字, 地圖 的圖片&#10;&#10;自動產生的描述">
            <a:extLst>
              <a:ext uri="{FF2B5EF4-FFF2-40B4-BE49-F238E27FC236}">
                <a16:creationId xmlns:a16="http://schemas.microsoft.com/office/drawing/2014/main" id="{3FC49881-0C38-9D74-2B2C-FC5DD92C041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28" y="5925644"/>
            <a:ext cx="1434826" cy="96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2D19E2E-A065-AF14-C78C-CCD388A2617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26" y="7228733"/>
            <a:ext cx="4469296" cy="7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1" r:id="rId10"/>
    <p:sldLayoutId id="2147483732" r:id="rId11"/>
    <p:sldLayoutId id="2147483733" r:id="rId12"/>
    <p:sldLayoutId id="2147483735" r:id="rId13"/>
    <p:sldLayoutId id="2147483736" r:id="rId14"/>
    <p:sldLayoutId id="214748373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9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5AD4F-AA19-49C4-A95C-BC892174BF15}" type="datetimeFigureOut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789CE-1F6D-4A73-8C85-BDE8E8F65FDB}" type="slidenum">
              <a:rPr kumimoji="0" lang="zh-TW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9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3CFD5-619E-43CA-9643-0957BCB26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944C92-A02F-410D-B057-72BA8BF89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FA093D-DB9A-4FD6-B615-1AB077073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B8958-C566-43ED-9ACF-6CAF1AA92B60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818F90-CC79-4CC9-AA92-4510F59CA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E22123-4F56-4804-B70C-1849A4290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BE596-88F7-4073-9734-3E47E6CAF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1F57DC8-957E-A1A4-8F41-99B371C134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14395" y="7487785"/>
            <a:ext cx="5630358" cy="13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289FED-BD31-4E1A-B560-DB723ADF4835}"/>
              </a:ext>
            </a:extLst>
          </p:cNvPr>
          <p:cNvSpPr/>
          <p:nvPr userDrawn="1"/>
        </p:nvSpPr>
        <p:spPr>
          <a:xfrm>
            <a:off x="0" y="1"/>
            <a:ext cx="12192000" cy="10546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304BCC3-9574-4100-BE6D-3F130CF2F12E}"/>
              </a:ext>
            </a:extLst>
          </p:cNvPr>
          <p:cNvSpPr/>
          <p:nvPr userDrawn="1"/>
        </p:nvSpPr>
        <p:spPr>
          <a:xfrm>
            <a:off x="0" y="1054100"/>
            <a:ext cx="666750" cy="4540250"/>
          </a:xfrm>
          <a:prstGeom prst="rect">
            <a:avLst/>
          </a:prstGeom>
          <a:blipFill>
            <a:blip r:embed="rId16"/>
            <a:tile tx="0" ty="0" sx="100000" sy="100000" flip="none" algn="tl"/>
          </a:blip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030" name="Title Placeholder 1">
            <a:extLst>
              <a:ext uri="{FF2B5EF4-FFF2-40B4-BE49-F238E27FC236}">
                <a16:creationId xmlns:a16="http://schemas.microsoft.com/office/drawing/2014/main" id="{6516BA38-D26D-437D-B741-335C350C6C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2750" y="-4763"/>
            <a:ext cx="105156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0F49B542-549A-4C1B-A658-45ED463A20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4160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8489-FA17-4671-9A9B-4CE1CF91F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itchFamily="18" charset="-120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0B9FB-F04A-4737-BB4B-1AD270509A8C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045EC-D558-4DBD-BA11-79B5933BE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itchFamily="18" charset="-120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C082-D8F0-4FCD-BDD8-60C6109F3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 b="1">
                <a:solidFill>
                  <a:srgbClr val="000000"/>
                </a:solidFill>
                <a:latin typeface="Cooper Black" panose="0208090404030B020404" pitchFamily="18" charset="0"/>
                <a:ea typeface="新細明體" panose="02020500000000000000" pitchFamily="18" charset="-120"/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CC5EC9-8536-4C22-BB23-C7695F568E47}" type="slidenum">
              <a:rPr kumimoji="1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9" name="圖片 8" descr="一張含有 文字, 地圖 的圖片&#10;&#10;自動產生的描述">
            <a:extLst>
              <a:ext uri="{FF2B5EF4-FFF2-40B4-BE49-F238E27FC236}">
                <a16:creationId xmlns:a16="http://schemas.microsoft.com/office/drawing/2014/main" id="{E75347C3-33B5-47FB-B1B0-A2FB87506E4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35000"/>
          </a:blip>
          <a:stretch>
            <a:fillRect/>
          </a:stretch>
        </p:blipFill>
        <p:spPr>
          <a:xfrm>
            <a:off x="-107576" y="5595129"/>
            <a:ext cx="2024512" cy="136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圖片 11">
            <a:extLst>
              <a:ext uri="{FF2B5EF4-FFF2-40B4-BE49-F238E27FC236}">
                <a16:creationId xmlns:a16="http://schemas.microsoft.com/office/drawing/2014/main" id="{1E430127-1EF0-4C54-B833-10959C31F82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158750"/>
            <a:ext cx="13128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78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14425D"/>
          </a:solidFill>
          <a:latin typeface="Taipei Sans TC Beta" pitchFamily="2" charset="-120"/>
          <a:ea typeface="Taipei Sans TC Beta" pitchFamily="2" charset="-120"/>
          <a:cs typeface="Taipei Sans TC Beta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14425D"/>
          </a:solidFill>
          <a:latin typeface="Taipei Sans TC Beta"/>
          <a:ea typeface="Taipei Sans TC Beta"/>
          <a:cs typeface="Taipei Sans TC Beta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65CCF-6AF6-4ECE-997B-90D7D73A8E2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62E0A-CEDE-416C-A32F-15E661A2A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7F6A33B-8B1B-6848-97BC-973B368CA3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96" y="7236764"/>
            <a:ext cx="5474208" cy="22956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E043BEF-42BC-304B-973D-BA400AFA4E7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32" y="168275"/>
            <a:ext cx="1309359" cy="765976"/>
          </a:xfrm>
          <a:prstGeom prst="rect">
            <a:avLst/>
          </a:prstGeom>
        </p:spPr>
      </p:pic>
      <p:pic>
        <p:nvPicPr>
          <p:cNvPr id="11" name="圖片 10" descr="一張含有 文字, 地圖 的圖片&#10;&#10;自動產生的描述">
            <a:extLst>
              <a:ext uri="{FF2B5EF4-FFF2-40B4-BE49-F238E27FC236}">
                <a16:creationId xmlns:a16="http://schemas.microsoft.com/office/drawing/2014/main" id="{9FB02C49-7201-7046-9DA0-4660E4D5E52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02" y="5960005"/>
            <a:ext cx="1389013" cy="93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24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ransition spd="slow" advClick="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00AC406-E9E7-4AB0-8FD5-3C2A3D8B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DD5AD3-55EC-4D29-B893-20591DFF8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63F85B5-C8D1-4A0C-ABF9-A427DD898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1E2F8-DF01-4606-A0EF-C9FFC53B0838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4C65055-4528-4DBD-BC1A-F30AEB30D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E2536C-600D-4670-B5A5-52F2E0E2D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90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F450-4AD7-459A-94C8-79B23912BA3D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9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85805-C0C8-4426-8D2C-96D995CF1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9" y="1407952"/>
            <a:ext cx="4018334" cy="5001800"/>
          </a:xfrm>
          <a:prstGeom prst="rect">
            <a:avLst/>
          </a:prstGeom>
        </p:spPr>
      </p:pic>
      <p:sp>
        <p:nvSpPr>
          <p:cNvPr id="4" name="TextBox 59">
            <a:extLst>
              <a:ext uri="{FF2B5EF4-FFF2-40B4-BE49-F238E27FC236}">
                <a16:creationId xmlns:a16="http://schemas.microsoft.com/office/drawing/2014/main" id="{86E4EFEA-E746-437B-A877-8CEE70DA2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678" y="1644578"/>
            <a:ext cx="8294029" cy="67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TW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/>
              </a:rPr>
              <a:t>112</a:t>
            </a:r>
            <a:r>
              <a:rPr lang="zh-TW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/>
              </a:rPr>
              <a:t>學年度臺南市國中小提升學力</a:t>
            </a:r>
            <a:r>
              <a:rPr lang="zh-TW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計畫</a:t>
            </a:r>
            <a:endParaRPr lang="zh-CN" altLang="en-US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66FEC73-BC2E-4045-A8E0-BD172F9EF545}"/>
              </a:ext>
            </a:extLst>
          </p:cNvPr>
          <p:cNvGrpSpPr/>
          <p:nvPr/>
        </p:nvGrpSpPr>
        <p:grpSpPr>
          <a:xfrm flipH="1">
            <a:off x="4952813" y="2420089"/>
            <a:ext cx="6415483" cy="0"/>
            <a:chOff x="3339156" y="2641879"/>
            <a:chExt cx="5804844" cy="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F171C83A-AAE1-4DD4-8751-C42528F55EC8}"/>
                </a:ext>
              </a:extLst>
            </p:cNvPr>
            <p:cNvCxnSpPr/>
            <p:nvPr/>
          </p:nvCxnSpPr>
          <p:spPr>
            <a:xfrm>
              <a:off x="3339156" y="2641879"/>
              <a:ext cx="4695709" cy="0"/>
            </a:xfrm>
            <a:prstGeom prst="line">
              <a:avLst/>
            </a:prstGeom>
            <a:ln w="7620">
              <a:solidFill>
                <a:srgbClr val="00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EB1B0F67-26D5-4D06-8F48-867032B27CB6}"/>
                </a:ext>
              </a:extLst>
            </p:cNvPr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rgbClr val="000000"/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B3A22DBC-6150-4EBC-A24C-0C69A5662A8D}"/>
                </a:ext>
              </a:extLst>
            </p:cNvPr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圆角矩形 330">
            <a:extLst>
              <a:ext uri="{FF2B5EF4-FFF2-40B4-BE49-F238E27FC236}">
                <a16:creationId xmlns:a16="http://schemas.microsoft.com/office/drawing/2014/main" id="{4C25FFD2-BA6D-464A-8EA3-E06CA380F233}"/>
              </a:ext>
            </a:extLst>
          </p:cNvPr>
          <p:cNvSpPr/>
          <p:nvPr/>
        </p:nvSpPr>
        <p:spPr>
          <a:xfrm>
            <a:off x="5204101" y="4398578"/>
            <a:ext cx="6474443" cy="49298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臺南市政府教育局 新課綱專案辦公室執行秘書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F42654A-A848-F44C-BB3F-3543111A8A5C}"/>
              </a:ext>
            </a:extLst>
          </p:cNvPr>
          <p:cNvGrpSpPr/>
          <p:nvPr/>
        </p:nvGrpSpPr>
        <p:grpSpPr>
          <a:xfrm>
            <a:off x="9174363" y="5092618"/>
            <a:ext cx="2743472" cy="1112448"/>
            <a:chOff x="9028775" y="4499813"/>
            <a:chExt cx="2083470" cy="844825"/>
          </a:xfrm>
        </p:grpSpPr>
        <p:sp>
          <p:nvSpPr>
            <p:cNvPr id="11" name="圆角矩形 331">
              <a:extLst>
                <a:ext uri="{FF2B5EF4-FFF2-40B4-BE49-F238E27FC236}">
                  <a16:creationId xmlns:a16="http://schemas.microsoft.com/office/drawing/2014/main" id="{E501EFE2-E1AF-41F8-9F8C-B836446FAE37}"/>
                </a:ext>
              </a:extLst>
            </p:cNvPr>
            <p:cNvSpPr/>
            <p:nvPr/>
          </p:nvSpPr>
          <p:spPr>
            <a:xfrm>
              <a:off x="9028775" y="4499813"/>
              <a:ext cx="1901707" cy="48007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651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EF22EB14-2450-6526-6D39-901013CF22B4}"/>
                </a:ext>
              </a:extLst>
            </p:cNvPr>
            <p:cNvGrpSpPr/>
            <p:nvPr/>
          </p:nvGrpSpPr>
          <p:grpSpPr>
            <a:xfrm>
              <a:off x="9042863" y="4515446"/>
              <a:ext cx="2069382" cy="829192"/>
              <a:chOff x="9042589" y="4515446"/>
              <a:chExt cx="2069382" cy="829192"/>
            </a:xfrm>
          </p:grpSpPr>
          <p:sp>
            <p:nvSpPr>
              <p:cNvPr id="12" name="TextBox 332">
                <a:extLst>
                  <a:ext uri="{FF2B5EF4-FFF2-40B4-BE49-F238E27FC236}">
                    <a16:creationId xmlns:a16="http://schemas.microsoft.com/office/drawing/2014/main" id="{42647B86-A68E-47EC-A644-E77501F14679}"/>
                  </a:ext>
                </a:extLst>
              </p:cNvPr>
              <p:cNvSpPr txBox="1"/>
              <p:nvPr/>
            </p:nvSpPr>
            <p:spPr>
              <a:xfrm>
                <a:off x="9485554" y="4548636"/>
                <a:ext cx="1626417" cy="373946"/>
              </a:xfrm>
              <a:prstGeom prst="rect">
                <a:avLst/>
              </a:prstGeom>
              <a:noFill/>
            </p:spPr>
            <p:txBody>
              <a:bodyPr wrap="square" lIns="121884" tIns="60941" rIns="121884" bIns="60941" rtlCol="0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陳思瑀</a:t>
                </a: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 督學</a:t>
                </a: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13" name="Group 91">
                <a:extLst>
                  <a:ext uri="{FF2B5EF4-FFF2-40B4-BE49-F238E27FC236}">
                    <a16:creationId xmlns:a16="http://schemas.microsoft.com/office/drawing/2014/main" id="{482FFDEA-D00E-4A7D-A5C8-736A2C1365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42589" y="4515446"/>
                <a:ext cx="434101" cy="829192"/>
                <a:chOff x="935" y="1480"/>
                <a:chExt cx="1589" cy="3036"/>
              </a:xfrm>
            </p:grpSpPr>
            <p:grpSp>
              <p:nvGrpSpPr>
                <p:cNvPr id="14" name="组合 33">
                  <a:extLst>
                    <a:ext uri="{FF2B5EF4-FFF2-40B4-BE49-F238E27FC236}">
                      <a16:creationId xmlns:a16="http://schemas.microsoft.com/office/drawing/2014/main" id="{C5054176-5C1A-4034-9DE8-70FA7DB6C3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5" y="1583"/>
                  <a:ext cx="1441" cy="2933"/>
                  <a:chOff x="1754168" y="3653262"/>
                  <a:chExt cx="1857599" cy="3786667"/>
                </a:xfrm>
              </p:grpSpPr>
              <p:sp>
                <p:nvSpPr>
                  <p:cNvPr id="19" name="椭圆 18">
                    <a:extLst>
                      <a:ext uri="{FF2B5EF4-FFF2-40B4-BE49-F238E27FC236}">
                        <a16:creationId xmlns:a16="http://schemas.microsoft.com/office/drawing/2014/main" id="{E96CB05B-F872-4CE5-A6D3-5A0A4B60FBA4}"/>
                      </a:ext>
                    </a:extLst>
                  </p:cNvPr>
                  <p:cNvSpPr/>
                  <p:nvPr/>
                </p:nvSpPr>
                <p:spPr>
                  <a:xfrm>
                    <a:off x="1754168" y="3653262"/>
                    <a:ext cx="1857599" cy="1857597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  <a:effectLst>
                    <a:innerShdw blurRad="88900" dist="635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anchor="ctr"/>
                  <a:lstStyle/>
                  <a:p>
                    <a:pPr algn="ctr">
                      <a:defRPr/>
                    </a:pPr>
                    <a:endParaRPr lang="zh-CN" altLang="en-US" sz="4400" dirty="0">
                      <a:latin typeface="+mj-lt"/>
                      <a:ea typeface="方正超粗黑简体" panose="03000509000000000000" pitchFamily="65" charset="-122"/>
                    </a:endParaRPr>
                  </a:p>
                </p:txBody>
              </p:sp>
              <p:sp>
                <p:nvSpPr>
                  <p:cNvPr id="20" name="椭圆 19">
                    <a:extLst>
                      <a:ext uri="{FF2B5EF4-FFF2-40B4-BE49-F238E27FC236}">
                        <a16:creationId xmlns:a16="http://schemas.microsoft.com/office/drawing/2014/main" id="{E2D30E5C-7DC2-4921-8788-A456B9FC4DD7}"/>
                      </a:ext>
                    </a:extLst>
                  </p:cNvPr>
                  <p:cNvSpPr/>
                  <p:nvPr/>
                </p:nvSpPr>
                <p:spPr>
                  <a:xfrm>
                    <a:off x="1911556" y="3810650"/>
                    <a:ext cx="1542822" cy="1542820"/>
                  </a:xfrm>
                  <a:prstGeom prst="ellipse">
                    <a:avLst/>
                  </a:prstGeom>
                  <a:solidFill>
                    <a:srgbClr val="C20100"/>
                  </a:solidFill>
                  <a:ln w="28575">
                    <a:gradFill flip="none" rotWithShape="1">
                      <a:gsLst>
                        <a:gs pos="100000">
                          <a:srgbClr val="FFFFFF"/>
                        </a:gs>
                        <a:gs pos="0">
                          <a:srgbClr val="CECED0"/>
                        </a:gs>
                      </a:gsLst>
                      <a:lin ang="13500000" scaled="1"/>
                      <a:tileRect/>
                    </a:gradFill>
                  </a:ln>
                  <a:effectLst>
                    <a:outerShdw blurRad="190500" dist="88900" dir="2700000" algn="tl" rotWithShape="0">
                      <a:prstClr val="black">
                        <a:alpha val="3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3600"/>
                  </a:p>
                </p:txBody>
              </p:sp>
              <p:sp>
                <p:nvSpPr>
                  <p:cNvPr id="21" name="椭圆 20">
                    <a:extLst>
                      <a:ext uri="{FF2B5EF4-FFF2-40B4-BE49-F238E27FC236}">
                        <a16:creationId xmlns:a16="http://schemas.microsoft.com/office/drawing/2014/main" id="{41A062F5-26C9-4EB5-95C3-1F699C11E6BB}"/>
                      </a:ext>
                    </a:extLst>
                  </p:cNvPr>
                  <p:cNvSpPr/>
                  <p:nvPr/>
                </p:nvSpPr>
                <p:spPr>
                  <a:xfrm>
                    <a:off x="1890880" y="3788973"/>
                    <a:ext cx="1584177" cy="1584174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>
                    <a:innerShdw blurRad="88900" dist="635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anchor="ctr"/>
                  <a:lstStyle/>
                  <a:p>
                    <a:pPr algn="ctr">
                      <a:defRPr/>
                    </a:pPr>
                    <a:endParaRPr lang="zh-CN" altLang="en-US" sz="4400" dirty="0">
                      <a:solidFill>
                        <a:srgbClr val="0087CF"/>
                      </a:solidFill>
                      <a:latin typeface="+mj-lt"/>
                      <a:ea typeface="方正超粗黑简体" panose="03000509000000000000" pitchFamily="65" charset="-122"/>
                    </a:endParaRPr>
                  </a:p>
                </p:txBody>
              </p:sp>
              <p:sp>
                <p:nvSpPr>
                  <p:cNvPr id="22" name="矩形 21">
                    <a:extLst>
                      <a:ext uri="{FF2B5EF4-FFF2-40B4-BE49-F238E27FC236}">
                        <a16:creationId xmlns:a16="http://schemas.microsoft.com/office/drawing/2014/main" id="{68CEF304-2AE3-44F6-AF8A-157BEDD75490}"/>
                      </a:ext>
                    </a:extLst>
                  </p:cNvPr>
                  <p:cNvSpPr/>
                  <p:nvPr/>
                </p:nvSpPr>
                <p:spPr>
                  <a:xfrm>
                    <a:off x="2245590" y="4093188"/>
                    <a:ext cx="871687" cy="334674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  <a:ea typeface="宋体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  <a:ea typeface="宋体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  <a:ea typeface="宋体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  <a:ea typeface="宋体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  <a:ea typeface="宋体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宋体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宋体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宋体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宋体" pitchFamily="2" charset="-122"/>
                      </a:defRPr>
                    </a:lvl9pPr>
                  </a:lstStyle>
                  <a:p>
                    <a:pPr algn="ctr"/>
                    <a:endParaRPr lang="zh-CN" altLang="zh-CN" sz="4000" b="1">
                      <a:solidFill>
                        <a:srgbClr val="CA0098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15" name="组合 4">
                  <a:extLst>
                    <a:ext uri="{FF2B5EF4-FFF2-40B4-BE49-F238E27FC236}">
                      <a16:creationId xmlns:a16="http://schemas.microsoft.com/office/drawing/2014/main" id="{687FC437-B082-470A-8203-96B0408E25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5" y="1480"/>
                  <a:ext cx="1589" cy="1589"/>
                  <a:chOff x="3733795" y="3929924"/>
                  <a:chExt cx="1801553" cy="1801014"/>
                </a:xfrm>
              </p:grpSpPr>
              <p:sp>
                <p:nvSpPr>
                  <p:cNvPr id="16" name="椭圆 15">
                    <a:extLst>
                      <a:ext uri="{FF2B5EF4-FFF2-40B4-BE49-F238E27FC236}">
                        <a16:creationId xmlns:a16="http://schemas.microsoft.com/office/drawing/2014/main" id="{28011C27-B38D-4700-8F28-A4DEB3F882BA}"/>
                      </a:ext>
                    </a:extLst>
                  </p:cNvPr>
                  <p:cNvSpPr/>
                  <p:nvPr/>
                </p:nvSpPr>
                <p:spPr>
                  <a:xfrm>
                    <a:off x="4003576" y="4200057"/>
                    <a:ext cx="1260000" cy="1260000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3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" name="任意多边形 6">
                    <a:extLst>
                      <a:ext uri="{FF2B5EF4-FFF2-40B4-BE49-F238E27FC236}">
                        <a16:creationId xmlns:a16="http://schemas.microsoft.com/office/drawing/2014/main" id="{C8F7C1B6-EFF0-4565-AEC5-91775669917A}"/>
                      </a:ext>
                    </a:extLst>
                  </p:cNvPr>
                  <p:cNvSpPr/>
                  <p:nvPr/>
                </p:nvSpPr>
                <p:spPr>
                  <a:xfrm>
                    <a:off x="3734928" y="3929924"/>
                    <a:ext cx="1800420" cy="1800151"/>
                  </a:xfrm>
                  <a:custGeom>
                    <a:avLst/>
                    <a:gdLst>
                      <a:gd name="connsiteX0" fmla="*/ 900000 w 1800000"/>
                      <a:gd name="connsiteY0" fmla="*/ 0 h 1800000"/>
                      <a:gd name="connsiteX1" fmla="*/ 1800000 w 1800000"/>
                      <a:gd name="connsiteY1" fmla="*/ 900000 h 1800000"/>
                      <a:gd name="connsiteX2" fmla="*/ 900000 w 1800000"/>
                      <a:gd name="connsiteY2" fmla="*/ 1800000 h 1800000"/>
                      <a:gd name="connsiteX3" fmla="*/ 0 w 1800000"/>
                      <a:gd name="connsiteY3" fmla="*/ 900000 h 1800000"/>
                      <a:gd name="connsiteX4" fmla="*/ 900000 w 1800000"/>
                      <a:gd name="connsiteY4" fmla="*/ 0 h 1800000"/>
                      <a:gd name="connsiteX5" fmla="*/ 900000 w 1800000"/>
                      <a:gd name="connsiteY5" fmla="*/ 270000 h 1800000"/>
                      <a:gd name="connsiteX6" fmla="*/ 270000 w 1800000"/>
                      <a:gd name="connsiteY6" fmla="*/ 900000 h 1800000"/>
                      <a:gd name="connsiteX7" fmla="*/ 900000 w 1800000"/>
                      <a:gd name="connsiteY7" fmla="*/ 1530000 h 1800000"/>
                      <a:gd name="connsiteX8" fmla="*/ 1530000 w 1800000"/>
                      <a:gd name="connsiteY8" fmla="*/ 900000 h 1800000"/>
                      <a:gd name="connsiteX9" fmla="*/ 900000 w 1800000"/>
                      <a:gd name="connsiteY9" fmla="*/ 270000 h 18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000" h="1800000">
                        <a:moveTo>
                          <a:pt x="900000" y="0"/>
                        </a:moveTo>
                        <a:cubicBezTo>
                          <a:pt x="1397056" y="0"/>
                          <a:pt x="1800000" y="402944"/>
                          <a:pt x="1800000" y="900000"/>
                        </a:cubicBezTo>
                        <a:cubicBezTo>
                          <a:pt x="1800000" y="1397056"/>
                          <a:pt x="1397056" y="1800000"/>
                          <a:pt x="900000" y="1800000"/>
                        </a:cubicBezTo>
                        <a:cubicBezTo>
                          <a:pt x="402944" y="1800000"/>
                          <a:pt x="0" y="1397056"/>
                          <a:pt x="0" y="900000"/>
                        </a:cubicBezTo>
                        <a:cubicBezTo>
                          <a:pt x="0" y="402944"/>
                          <a:pt x="402944" y="0"/>
                          <a:pt x="900000" y="0"/>
                        </a:cubicBezTo>
                        <a:close/>
                        <a:moveTo>
                          <a:pt x="900000" y="270000"/>
                        </a:moveTo>
                        <a:cubicBezTo>
                          <a:pt x="552061" y="270000"/>
                          <a:pt x="270000" y="552061"/>
                          <a:pt x="270000" y="900000"/>
                        </a:cubicBezTo>
                        <a:cubicBezTo>
                          <a:pt x="270000" y="1247939"/>
                          <a:pt x="552061" y="1530000"/>
                          <a:pt x="900000" y="1530000"/>
                        </a:cubicBezTo>
                        <a:cubicBezTo>
                          <a:pt x="1247939" y="1530000"/>
                          <a:pt x="1530000" y="1247939"/>
                          <a:pt x="1530000" y="900000"/>
                        </a:cubicBezTo>
                        <a:cubicBezTo>
                          <a:pt x="1530000" y="552061"/>
                          <a:pt x="1247939" y="270000"/>
                          <a:pt x="900000" y="27000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0F0F0"/>
                      </a:gs>
                      <a:gs pos="100000">
                        <a:srgbClr val="DBDBDB"/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88900" dist="635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3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" name="椭圆 7">
                    <a:extLst>
                      <a:ext uri="{FF2B5EF4-FFF2-40B4-BE49-F238E27FC236}">
                        <a16:creationId xmlns:a16="http://schemas.microsoft.com/office/drawing/2014/main" id="{695AE713-85F8-4480-B6A4-0B46BB2FD7FE}"/>
                      </a:ext>
                    </a:extLst>
                  </p:cNvPr>
                  <p:cNvSpPr/>
                  <p:nvPr/>
                </p:nvSpPr>
                <p:spPr>
                  <a:xfrm>
                    <a:off x="3733795" y="3930941"/>
                    <a:ext cx="1800000" cy="1799997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36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FD7FEF0B-16E2-4075-2D5F-9B1EE6232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426" y="7228733"/>
            <a:ext cx="4469296" cy="723402"/>
          </a:xfrm>
          <a:prstGeom prst="rect">
            <a:avLst/>
          </a:prstGeom>
        </p:spPr>
      </p:pic>
      <p:pic>
        <p:nvPicPr>
          <p:cNvPr id="32" name="圖片 11">
            <a:extLst>
              <a:ext uri="{FF2B5EF4-FFF2-40B4-BE49-F238E27FC236}">
                <a16:creationId xmlns:a16="http://schemas.microsoft.com/office/drawing/2014/main" id="{1EC515C0-C7AA-96E1-495C-9D98EE61FE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265" y="129898"/>
            <a:ext cx="1075975" cy="62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圖片 32" descr="一張含有 文字, 地圖 的圖片&#10;&#10;自動產生的描述">
            <a:extLst>
              <a:ext uri="{FF2B5EF4-FFF2-40B4-BE49-F238E27FC236}">
                <a16:creationId xmlns:a16="http://schemas.microsoft.com/office/drawing/2014/main" id="{F15ED7DD-EE14-8BCC-57CA-71471313A0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-62428" y="5925644"/>
            <a:ext cx="1434826" cy="96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4722743" y="2507265"/>
            <a:ext cx="7225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>
                <a:solidFill>
                  <a:srgbClr val="5B70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子計畫</a:t>
            </a:r>
            <a:r>
              <a:rPr lang="en-US" altLang="zh-TW" sz="2400" b="1">
                <a:solidFill>
                  <a:srgbClr val="5B70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400" b="1">
                <a:solidFill>
                  <a:srgbClr val="5B70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國教</a:t>
            </a:r>
            <a:r>
              <a:rPr lang="zh-TW" altLang="en-US" sz="2400" b="1" dirty="0">
                <a:solidFill>
                  <a:srgbClr val="5B70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輔導團</a:t>
            </a:r>
            <a:r>
              <a:rPr lang="zh-TW" altLang="zh-TW" sz="2400" b="1" dirty="0">
                <a:solidFill>
                  <a:srgbClr val="5B70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國文、數學、英文</a:t>
            </a:r>
            <a:r>
              <a:rPr lang="zh-TW" altLang="en-US" sz="2400" b="1" dirty="0">
                <a:solidFill>
                  <a:srgbClr val="5B70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TW" altLang="zh-TW" sz="2400" b="1" dirty="0">
                <a:solidFill>
                  <a:srgbClr val="5B70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TW" altLang="zh-TW" sz="2400" b="1">
                <a:solidFill>
                  <a:srgbClr val="5B70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諮詢輔導</a:t>
            </a:r>
            <a:endParaRPr lang="zh-TW" altLang="en-US" sz="2400" b="1" dirty="0">
              <a:solidFill>
                <a:srgbClr val="5B70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02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25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25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E0E54B6-B382-C61F-E2B5-F9F81592EB23}"/>
              </a:ext>
            </a:extLst>
          </p:cNvPr>
          <p:cNvGrpSpPr/>
          <p:nvPr/>
        </p:nvGrpSpPr>
        <p:grpSpPr>
          <a:xfrm>
            <a:off x="1198880" y="132182"/>
            <a:ext cx="3567329" cy="787298"/>
            <a:chOff x="1198880" y="132182"/>
            <a:chExt cx="3057247" cy="787298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F075A38-9FCD-7BAD-C59A-63DD84EF5729}"/>
                </a:ext>
              </a:extLst>
            </p:cNvPr>
            <p:cNvSpPr txBox="1"/>
            <p:nvPr/>
          </p:nvSpPr>
          <p:spPr>
            <a:xfrm>
              <a:off x="1198880" y="132182"/>
              <a:ext cx="3057247" cy="6093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708C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學力提升應辦事項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4817D125-176E-C4C4-1D39-57CEAC0C6179}"/>
                </a:ext>
              </a:extLst>
            </p:cNvPr>
            <p:cNvGrpSpPr/>
            <p:nvPr/>
          </p:nvGrpSpPr>
          <p:grpSpPr>
            <a:xfrm>
              <a:off x="1285675" y="706120"/>
              <a:ext cx="252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C90DFBC-FF71-8424-FCBD-2554BD6F55BD}"/>
                  </a:ext>
                </a:extLst>
              </p:cNvPr>
              <p:cNvSpPr/>
              <p:nvPr/>
            </p:nvSpPr>
            <p:spPr>
              <a:xfrm>
                <a:off x="1275516" y="665480"/>
                <a:ext cx="1554481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96866C2-13FB-62D1-10DB-649500C40484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aphicFrame>
        <p:nvGraphicFramePr>
          <p:cNvPr id="7" name="資料庫圖表 6"/>
          <p:cNvGraphicFramePr/>
          <p:nvPr/>
        </p:nvGraphicFramePr>
        <p:xfrm>
          <a:off x="290355" y="984216"/>
          <a:ext cx="7379936" cy="5592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BC93DD6E-8759-C536-1A49-55B303F3F9C5}"/>
              </a:ext>
            </a:extLst>
          </p:cNvPr>
          <p:cNvSpPr/>
          <p:nvPr/>
        </p:nvSpPr>
        <p:spPr>
          <a:xfrm>
            <a:off x="7482125" y="2508531"/>
            <a:ext cx="4202774" cy="1938992"/>
          </a:xfrm>
          <a:prstGeom prst="rect">
            <a:avLst/>
          </a:prstGeom>
          <a:solidFill>
            <a:srgbClr val="C1334D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應積極參與教師社群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457200" lvl="0" indent="-457200">
              <a:buFontTx/>
              <a:buAutoNum type="arabicPeriod"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掌握學生學習成效</a:t>
            </a:r>
            <a:endParaRPr lang="en-US" altLang="zh-TW" sz="2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應熟悉數位學習平台操作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不定時應邀至局端進行學力提升</a:t>
            </a:r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推動進程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>
            <a:extLst>
              <a:ext uri="{FF2B5EF4-FFF2-40B4-BE49-F238E27FC236}">
                <a16:creationId xmlns:a16="http://schemas.microsoft.com/office/drawing/2014/main" id="{EFBF9476-D125-0613-53D3-FF1B84194F83}"/>
              </a:ext>
            </a:extLst>
          </p:cNvPr>
          <p:cNvSpPr/>
          <p:nvPr/>
        </p:nvSpPr>
        <p:spPr>
          <a:xfrm>
            <a:off x="264" y="6620326"/>
            <a:ext cx="12191736" cy="237674"/>
          </a:xfrm>
          <a:prstGeom prst="rect">
            <a:avLst/>
          </a:prstGeom>
          <a:solidFill>
            <a:srgbClr val="8C3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20500000000000000" charset="-122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B8909A4-882F-9BA7-B751-EAEFAC911799}"/>
              </a:ext>
            </a:extLst>
          </p:cNvPr>
          <p:cNvGrpSpPr/>
          <p:nvPr/>
        </p:nvGrpSpPr>
        <p:grpSpPr>
          <a:xfrm>
            <a:off x="8740549" y="52689"/>
            <a:ext cx="748622" cy="748622"/>
            <a:chOff x="8740549" y="33296"/>
            <a:chExt cx="676476" cy="676476"/>
          </a:xfrm>
        </p:grpSpPr>
        <p:sp>
          <p:nvSpPr>
            <p:cNvPr id="59" name="流程圖: 接點 58">
              <a:extLst>
                <a:ext uri="{FF2B5EF4-FFF2-40B4-BE49-F238E27FC236}">
                  <a16:creationId xmlns:a16="http://schemas.microsoft.com/office/drawing/2014/main" id="{C4057039-E3CC-0174-CC16-B71477C07DDD}"/>
                </a:ext>
              </a:extLst>
            </p:cNvPr>
            <p:cNvSpPr/>
            <p:nvPr/>
          </p:nvSpPr>
          <p:spPr>
            <a:xfrm>
              <a:off x="8740549" y="33296"/>
              <a:ext cx="676476" cy="676476"/>
            </a:xfrm>
            <a:prstGeom prst="flowChartConnector">
              <a:avLst/>
            </a:prstGeom>
            <a:solidFill>
              <a:srgbClr val="884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F08F79F-AEA9-BC33-FC9B-F5CB3786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4380" y="83832"/>
              <a:ext cx="508814" cy="508814"/>
            </a:xfrm>
            <a:prstGeom prst="rect">
              <a:avLst/>
            </a:prstGeom>
          </p:spPr>
        </p:pic>
      </p:grpSp>
      <p:sp>
        <p:nvSpPr>
          <p:cNvPr id="65" name="文本框 45">
            <a:extLst>
              <a:ext uri="{FF2B5EF4-FFF2-40B4-BE49-F238E27FC236}">
                <a16:creationId xmlns:a16="http://schemas.microsoft.com/office/drawing/2014/main" id="{6B464472-277B-A74B-8B7E-ED2FA6BEDA1D}"/>
              </a:ext>
            </a:extLst>
          </p:cNvPr>
          <p:cNvSpPr txBox="1"/>
          <p:nvPr/>
        </p:nvSpPr>
        <p:spPr>
          <a:xfrm>
            <a:off x="8508442" y="868203"/>
            <a:ext cx="1281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88454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字魂105号-简雅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8454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超前部署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88454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7F6D9B-2538-4581-BB56-F3E744E5B7AC}"/>
              </a:ext>
            </a:extLst>
          </p:cNvPr>
          <p:cNvSpPr txBox="1"/>
          <p:nvPr/>
        </p:nvSpPr>
        <p:spPr>
          <a:xfrm>
            <a:off x="112161" y="1277578"/>
            <a:ext cx="2661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組織創新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圖片 9" descr="一張含有 個人, 室外 的圖片&#10;&#10;自動產生的描述">
            <a:extLst>
              <a:ext uri="{FF2B5EF4-FFF2-40B4-BE49-F238E27FC236}">
                <a16:creationId xmlns:a16="http://schemas.microsoft.com/office/drawing/2014/main" id="{1B2C2D03-727D-21CB-26C9-6561C98804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5"/>
          <a:stretch/>
        </p:blipFill>
        <p:spPr>
          <a:xfrm>
            <a:off x="-7291" y="1745319"/>
            <a:ext cx="6891671" cy="4875007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8A1750EC-BF8A-1512-EE56-AA28AE8D8BE0}"/>
              </a:ext>
            </a:extLst>
          </p:cNvPr>
          <p:cNvGrpSpPr/>
          <p:nvPr/>
        </p:nvGrpSpPr>
        <p:grpSpPr>
          <a:xfrm>
            <a:off x="0" y="1701599"/>
            <a:ext cx="6891671" cy="4918727"/>
            <a:chOff x="-39301" y="1677319"/>
            <a:chExt cx="6891671" cy="4918727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6CB9389-B92B-2EA6-2589-E0EFF1619E74}"/>
                </a:ext>
              </a:extLst>
            </p:cNvPr>
            <p:cNvSpPr/>
            <p:nvPr/>
          </p:nvSpPr>
          <p:spPr>
            <a:xfrm>
              <a:off x="-39301" y="1721039"/>
              <a:ext cx="6891671" cy="4875007"/>
            </a:xfrm>
            <a:prstGeom prst="rect">
              <a:avLst/>
            </a:prstGeom>
            <a:solidFill>
              <a:srgbClr val="000000">
                <a:alpha val="3297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3" name="文本框 5">
              <a:extLst>
                <a:ext uri="{FF2B5EF4-FFF2-40B4-BE49-F238E27FC236}">
                  <a16:creationId xmlns:a16="http://schemas.microsoft.com/office/drawing/2014/main" id="{ED806E90-8665-9C21-2615-04B3A1C48ABC}"/>
                </a:ext>
              </a:extLst>
            </p:cNvPr>
            <p:cNvSpPr txBox="1"/>
            <p:nvPr/>
          </p:nvSpPr>
          <p:spPr>
            <a:xfrm>
              <a:off x="112161" y="1677319"/>
              <a:ext cx="19637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2020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6" name="文本框 5">
              <a:extLst>
                <a:ext uri="{FF2B5EF4-FFF2-40B4-BE49-F238E27FC236}">
                  <a16:creationId xmlns:a16="http://schemas.microsoft.com/office/drawing/2014/main" id="{09C27AFC-4828-E553-DEA5-861DE84D8767}"/>
                </a:ext>
              </a:extLst>
            </p:cNvPr>
            <p:cNvSpPr txBox="1"/>
            <p:nvPr/>
          </p:nvSpPr>
          <p:spPr>
            <a:xfrm>
              <a:off x="2892026" y="1703761"/>
              <a:ext cx="36845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Covid-19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586957D-76CE-169C-37CC-70CB4451B9FB}"/>
              </a:ext>
            </a:extLst>
          </p:cNvPr>
          <p:cNvGrpSpPr/>
          <p:nvPr/>
        </p:nvGrpSpPr>
        <p:grpSpPr>
          <a:xfrm>
            <a:off x="330826" y="203970"/>
            <a:ext cx="6906268" cy="954107"/>
            <a:chOff x="330826" y="203970"/>
            <a:chExt cx="6906268" cy="954107"/>
          </a:xfrm>
        </p:grpSpPr>
        <p:sp>
          <p:nvSpPr>
            <p:cNvPr id="39" name="文本框 5">
              <a:extLst>
                <a:ext uri="{FF2B5EF4-FFF2-40B4-BE49-F238E27FC236}">
                  <a16:creationId xmlns:a16="http://schemas.microsoft.com/office/drawing/2014/main" id="{70304885-AEBC-CC46-57FF-0A16EECE0D75}"/>
                </a:ext>
              </a:extLst>
            </p:cNvPr>
            <p:cNvSpPr txBox="1"/>
            <p:nvPr/>
          </p:nvSpPr>
          <p:spPr>
            <a:xfrm>
              <a:off x="330826" y="203970"/>
              <a:ext cx="69062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A7B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2020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A7B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疫情全球化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A7B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-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A7B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隨時有停課之可能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27781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957513" algn="l"/>
                </a:tabLst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A7B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  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確保學習品質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6A9408F-2A70-C0EE-6735-BFF4582E5175}"/>
                </a:ext>
              </a:extLst>
            </p:cNvPr>
            <p:cNvSpPr/>
            <p:nvPr/>
          </p:nvSpPr>
          <p:spPr>
            <a:xfrm>
              <a:off x="1251175" y="663113"/>
              <a:ext cx="1728000" cy="71383"/>
            </a:xfrm>
            <a:prstGeom prst="rect">
              <a:avLst/>
            </a:prstGeom>
            <a:solidFill>
              <a:srgbClr val="9B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20500000000000000" charset="-122"/>
                <a:cs typeface="+mn-cs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226863-2DC4-C2C5-A257-60AAE2559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" r="1149"/>
          <a:stretch/>
        </p:blipFill>
        <p:spPr bwMode="auto">
          <a:xfrm>
            <a:off x="6972137" y="1745319"/>
            <a:ext cx="5151176" cy="293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76469BB5-E27D-C53A-258D-2F0A426DF04A}"/>
              </a:ext>
            </a:extLst>
          </p:cNvPr>
          <p:cNvSpPr txBox="1"/>
          <p:nvPr/>
        </p:nvSpPr>
        <p:spPr>
          <a:xfrm>
            <a:off x="7335018" y="4644836"/>
            <a:ext cx="45521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全球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6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個尚未停課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的國家為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澳洲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新加坡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瑞典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古巴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塔吉克、以及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3D31A8C-E710-2AA1-7648-9BADA1DA5354}"/>
              </a:ext>
            </a:extLst>
          </p:cNvPr>
          <p:cNvGrpSpPr/>
          <p:nvPr/>
        </p:nvGrpSpPr>
        <p:grpSpPr>
          <a:xfrm>
            <a:off x="8372310" y="3075777"/>
            <a:ext cx="2776501" cy="3292608"/>
            <a:chOff x="8372310" y="3075777"/>
            <a:chExt cx="2776501" cy="3292608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B4F53BF-3597-FC7C-DE48-7C7057EE0F11}"/>
                </a:ext>
              </a:extLst>
            </p:cNvPr>
            <p:cNvSpPr txBox="1"/>
            <p:nvPr/>
          </p:nvSpPr>
          <p:spPr>
            <a:xfrm>
              <a:off x="8372310" y="5445055"/>
              <a:ext cx="188608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台灣</a:t>
              </a:r>
              <a:endPara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B92A1DE2-18A8-0593-9D39-09DCE88EE4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0874" y="3075777"/>
              <a:ext cx="1317937" cy="2543705"/>
            </a:xfrm>
            <a:prstGeom prst="line">
              <a:avLst/>
            </a:prstGeom>
            <a:ln>
              <a:solidFill>
                <a:srgbClr val="9BA7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CD584144-6F58-10DE-D094-E40622F60A26}"/>
              </a:ext>
            </a:extLst>
          </p:cNvPr>
          <p:cNvGrpSpPr/>
          <p:nvPr/>
        </p:nvGrpSpPr>
        <p:grpSpPr>
          <a:xfrm>
            <a:off x="6560618" y="61910"/>
            <a:ext cx="555196" cy="555196"/>
            <a:chOff x="8525932" y="524933"/>
            <a:chExt cx="756000" cy="756000"/>
          </a:xfrm>
        </p:grpSpPr>
        <p:sp>
          <p:nvSpPr>
            <p:cNvPr id="51" name="流程圖: 接點 50">
              <a:extLst>
                <a:ext uri="{FF2B5EF4-FFF2-40B4-BE49-F238E27FC236}">
                  <a16:creationId xmlns:a16="http://schemas.microsoft.com/office/drawing/2014/main" id="{B1B7F435-9E35-00A8-37B6-9A66A517FCC1}"/>
                </a:ext>
              </a:extLst>
            </p:cNvPr>
            <p:cNvSpPr/>
            <p:nvPr/>
          </p:nvSpPr>
          <p:spPr>
            <a:xfrm>
              <a:off x="8525932" y="524933"/>
              <a:ext cx="756000" cy="756000"/>
            </a:xfrm>
            <a:prstGeom prst="flowChartConnector">
              <a:avLst/>
            </a:prstGeom>
            <a:solidFill>
              <a:srgbClr val="884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71D415EF-4960-2FFD-04D0-53D1A389E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3037" y="621173"/>
              <a:ext cx="561790" cy="561790"/>
            </a:xfrm>
            <a:prstGeom prst="rect">
              <a:avLst/>
            </a:prstGeom>
          </p:spPr>
        </p:pic>
      </p:grpSp>
      <p:sp>
        <p:nvSpPr>
          <p:cNvPr id="53" name="文本框 45">
            <a:extLst>
              <a:ext uri="{FF2B5EF4-FFF2-40B4-BE49-F238E27FC236}">
                <a16:creationId xmlns:a16="http://schemas.microsoft.com/office/drawing/2014/main" id="{9194DF58-3903-710B-4E70-B4431F58ADEF}"/>
              </a:ext>
            </a:extLst>
          </p:cNvPr>
          <p:cNvSpPr txBox="1"/>
          <p:nvPr/>
        </p:nvSpPr>
        <p:spPr>
          <a:xfrm>
            <a:off x="6560618" y="615835"/>
            <a:ext cx="676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rgbClr val="9BA7B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字魂105号-简雅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BA7B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願景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9BA7B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0D29D0C2-F28D-3DD2-4DF6-5B11A9483667}"/>
              </a:ext>
            </a:extLst>
          </p:cNvPr>
          <p:cNvGrpSpPr/>
          <p:nvPr/>
        </p:nvGrpSpPr>
        <p:grpSpPr>
          <a:xfrm>
            <a:off x="7665056" y="72508"/>
            <a:ext cx="555196" cy="555196"/>
            <a:chOff x="7644242" y="50197"/>
            <a:chExt cx="676476" cy="676476"/>
          </a:xfrm>
        </p:grpSpPr>
        <p:sp>
          <p:nvSpPr>
            <p:cNvPr id="60" name="流程圖: 接點 59">
              <a:extLst>
                <a:ext uri="{FF2B5EF4-FFF2-40B4-BE49-F238E27FC236}">
                  <a16:creationId xmlns:a16="http://schemas.microsoft.com/office/drawing/2014/main" id="{66B0B776-6862-13A5-7EA3-86C7748D0A0F}"/>
                </a:ext>
              </a:extLst>
            </p:cNvPr>
            <p:cNvSpPr/>
            <p:nvPr/>
          </p:nvSpPr>
          <p:spPr>
            <a:xfrm>
              <a:off x="7644242" y="50197"/>
              <a:ext cx="676476" cy="676476"/>
            </a:xfrm>
            <a:prstGeom prst="flowChartConnector">
              <a:avLst/>
            </a:prstGeom>
            <a:solidFill>
              <a:srgbClr val="884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B1305DBC-6286-7B91-CAA7-723967732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1743" y="100393"/>
              <a:ext cx="601474" cy="601474"/>
            </a:xfrm>
            <a:prstGeom prst="rect">
              <a:avLst/>
            </a:prstGeom>
          </p:spPr>
        </p:pic>
      </p:grpSp>
      <p:sp>
        <p:nvSpPr>
          <p:cNvPr id="67" name="文本框 45">
            <a:extLst>
              <a:ext uri="{FF2B5EF4-FFF2-40B4-BE49-F238E27FC236}">
                <a16:creationId xmlns:a16="http://schemas.microsoft.com/office/drawing/2014/main" id="{69C88D26-65E4-2E94-8F8B-F0655CB62E65}"/>
              </a:ext>
            </a:extLst>
          </p:cNvPr>
          <p:cNvSpPr txBox="1"/>
          <p:nvPr/>
        </p:nvSpPr>
        <p:spPr>
          <a:xfrm>
            <a:off x="7695834" y="622282"/>
            <a:ext cx="676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rgbClr val="9BA7B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字魂105号-简雅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9BA7B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創新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9BA7B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80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86CE16-87E5-4EDE-B4B0-24AD21CC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827"/>
            <a:ext cx="10515600" cy="103642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</a:rPr>
              <a:t>因應後疫情時代</a:t>
            </a:r>
            <a:r>
              <a:rPr lang="en-US" altLang="zh-TW" sz="40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</a:rPr>
              <a:t>-</a:t>
            </a:r>
            <a:r>
              <a:rPr lang="zh-TW" altLang="en-US" sz="40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</a:rPr>
              <a:t>學習資源的提升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706EA7-B3CB-1B9C-CDB8-38C09A772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626" y="1689702"/>
            <a:ext cx="9850395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altLang="zh-TW" sz="3600" dirty="0">
                <a:solidFill>
                  <a:schemeClr val="tx1"/>
                </a:solidFill>
                <a:cs typeface="Arial"/>
                <a:sym typeface="Arial"/>
              </a:rPr>
              <a:t>1.</a:t>
            </a:r>
            <a:r>
              <a:rPr lang="zh-TW" altLang="en-US" sz="3600" dirty="0">
                <a:solidFill>
                  <a:schemeClr val="tx1"/>
                </a:solidFill>
                <a:cs typeface="Arial"/>
                <a:sym typeface="Arial"/>
              </a:rPr>
              <a:t>數位學習平台、內容與資源快速發展</a:t>
            </a:r>
            <a:endParaRPr lang="en-US" altLang="zh-TW" sz="3600" dirty="0">
              <a:solidFill>
                <a:schemeClr val="tx1"/>
              </a:solidFill>
              <a:cs typeface="Arial"/>
              <a:sym typeface="Arial"/>
            </a:endParaRPr>
          </a:p>
          <a:p>
            <a:pPr marL="114300" indent="330200">
              <a:buNone/>
            </a:pPr>
            <a:r>
              <a:rPr lang="en-US" altLang="zh-TW" sz="3600" dirty="0">
                <a:solidFill>
                  <a:srgbClr val="7030A0"/>
                </a:solidFill>
                <a:cs typeface="Arial"/>
                <a:sym typeface="Arial"/>
              </a:rPr>
              <a:t>(</a:t>
            </a:r>
            <a:r>
              <a:rPr lang="zh-TW" altLang="en-US" sz="3600" dirty="0">
                <a:solidFill>
                  <a:srgbClr val="7030A0"/>
                </a:solidFill>
                <a:cs typeface="Arial"/>
                <a:sym typeface="Arial"/>
              </a:rPr>
              <a:t>數學、英語文尤甚</a:t>
            </a:r>
            <a:r>
              <a:rPr lang="en-US" altLang="zh-TW" sz="3600" dirty="0">
                <a:solidFill>
                  <a:srgbClr val="7030A0"/>
                </a:solidFill>
                <a:cs typeface="Arial"/>
                <a:sym typeface="Arial"/>
              </a:rPr>
              <a:t>)</a:t>
            </a:r>
          </a:p>
          <a:p>
            <a:pPr marL="114300" indent="0">
              <a:buNone/>
            </a:pPr>
            <a:r>
              <a:rPr lang="en-US" altLang="zh-TW" sz="3600" dirty="0">
                <a:solidFill>
                  <a:schemeClr val="tx1"/>
                </a:solidFill>
                <a:cs typeface="Arial"/>
                <a:sym typeface="Arial"/>
              </a:rPr>
              <a:t>2.</a:t>
            </a:r>
            <a:r>
              <a:rPr lang="zh-TW" altLang="en-US" sz="3600" dirty="0">
                <a:solidFill>
                  <a:schemeClr val="tx1"/>
                </a:solidFill>
                <a:cs typeface="Arial"/>
                <a:sym typeface="Arial"/>
              </a:rPr>
              <a:t>各校平板到位</a:t>
            </a:r>
            <a:r>
              <a:rPr lang="en-US" altLang="zh-TW" sz="3600" dirty="0">
                <a:solidFill>
                  <a:schemeClr val="tx1"/>
                </a:solidFill>
                <a:cs typeface="Arial"/>
                <a:sym typeface="Arial"/>
              </a:rPr>
              <a:t>-</a:t>
            </a:r>
            <a:r>
              <a:rPr lang="zh-TW" altLang="en-US" sz="3600" dirty="0">
                <a:solidFill>
                  <a:schemeClr val="tx1"/>
                </a:solidFill>
                <a:cs typeface="Arial"/>
                <a:sym typeface="Arial"/>
              </a:rPr>
              <a:t>前瞻計畫與精進數位學習計畫</a:t>
            </a:r>
            <a:endParaRPr lang="en-US" altLang="zh-TW" sz="3600" dirty="0">
              <a:solidFill>
                <a:schemeClr val="tx1"/>
              </a:solidFill>
              <a:cs typeface="Arial"/>
              <a:sym typeface="Arial"/>
            </a:endParaRPr>
          </a:p>
          <a:p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2EAD158-9300-B035-BDD9-1F9156FD06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tabLst/>
              <a:defRPr/>
            </a:pPr>
            <a:fld id="{00000000-1234-1234-1234-123412341234}" type="slidenum">
              <a:rPr kumimoji="0" lang="en-US" altLang="zh-TW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n"/>
                <a:cs typeface="Corben"/>
                <a:sym typeface="Corbe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orben"/>
                <a:buNone/>
                <a:tabLst/>
                <a:defRPr/>
              </a:pPr>
              <a:t>12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n"/>
              <a:cs typeface="Corben"/>
              <a:sym typeface="Corben"/>
            </a:endParaRPr>
          </a:p>
        </p:txBody>
      </p:sp>
    </p:spTree>
    <p:extLst>
      <p:ext uri="{BB962C8B-B14F-4D97-AF65-F5344CB8AC3E}">
        <p14:creationId xmlns:p14="http://schemas.microsoft.com/office/powerpoint/2010/main" val="26553288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1287286" y="1418997"/>
            <a:ext cx="9618458" cy="2304000"/>
            <a:chOff x="1186904" y="1484784"/>
            <a:chExt cx="9618458" cy="2304000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B6E931C7-E58A-4FBF-8C4C-04A2AF3CF8B6}"/>
                </a:ext>
              </a:extLst>
            </p:cNvPr>
            <p:cNvGrpSpPr/>
            <p:nvPr/>
          </p:nvGrpSpPr>
          <p:grpSpPr>
            <a:xfrm>
              <a:off x="1186904" y="1484784"/>
              <a:ext cx="9618458" cy="2304000"/>
              <a:chOff x="911629" y="1029046"/>
              <a:chExt cx="9887488" cy="244418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8077347" y="1029046"/>
                <a:ext cx="2721770" cy="2444180"/>
                <a:chOff x="6058799" y="771550"/>
                <a:chExt cx="2041593" cy="1833374"/>
              </a:xfrm>
            </p:grpSpPr>
            <p:sp>
              <p:nvSpPr>
                <p:cNvPr id="6" name="Freeform 40"/>
                <p:cNvSpPr>
                  <a:spLocks/>
                </p:cNvSpPr>
                <p:nvPr/>
              </p:nvSpPr>
              <p:spPr bwMode="auto">
                <a:xfrm>
                  <a:off x="6058799" y="771550"/>
                  <a:ext cx="2041593" cy="1833374"/>
                </a:xfrm>
                <a:custGeom>
                  <a:avLst/>
                  <a:gdLst>
                    <a:gd name="T0" fmla="*/ 1149 w 1149"/>
                    <a:gd name="T1" fmla="*/ 515 h 1030"/>
                    <a:gd name="T2" fmla="*/ 1020 w 1149"/>
                    <a:gd name="T3" fmla="*/ 412 h 1030"/>
                    <a:gd name="T4" fmla="*/ 515 w 1149"/>
                    <a:gd name="T5" fmla="*/ 0 h 1030"/>
                    <a:gd name="T6" fmla="*/ 0 w 1149"/>
                    <a:gd name="T7" fmla="*/ 515 h 1030"/>
                    <a:gd name="T8" fmla="*/ 515 w 1149"/>
                    <a:gd name="T9" fmla="*/ 1030 h 1030"/>
                    <a:gd name="T10" fmla="*/ 1020 w 1149"/>
                    <a:gd name="T11" fmla="*/ 618 h 1030"/>
                    <a:gd name="T12" fmla="*/ 1149 w 1149"/>
                    <a:gd name="T13" fmla="*/ 515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49" h="1030">
                      <a:moveTo>
                        <a:pt x="1149" y="515"/>
                      </a:moveTo>
                      <a:cubicBezTo>
                        <a:pt x="1020" y="412"/>
                        <a:pt x="1020" y="412"/>
                        <a:pt x="1020" y="412"/>
                      </a:cubicBezTo>
                      <a:cubicBezTo>
                        <a:pt x="972" y="177"/>
                        <a:pt x="764" y="0"/>
                        <a:pt x="515" y="0"/>
                      </a:cubicBezTo>
                      <a:cubicBezTo>
                        <a:pt x="231" y="0"/>
                        <a:pt x="0" y="231"/>
                        <a:pt x="0" y="515"/>
                      </a:cubicBezTo>
                      <a:cubicBezTo>
                        <a:pt x="0" y="799"/>
                        <a:pt x="231" y="1030"/>
                        <a:pt x="515" y="1030"/>
                      </a:cubicBezTo>
                      <a:cubicBezTo>
                        <a:pt x="764" y="1030"/>
                        <a:pt x="972" y="853"/>
                        <a:pt x="1020" y="618"/>
                      </a:cubicBezTo>
                      <a:lnTo>
                        <a:pt x="1149" y="51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lumMod val="100000"/>
                      </a:srgbClr>
                    </a:gs>
                    <a:gs pos="0">
                      <a:srgbClr val="D9D9DA"/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100000">
                        <a:srgbClr val="FFFFFF"/>
                      </a:gs>
                      <a:gs pos="0">
                        <a:srgbClr val="D9D9DA"/>
                      </a:gs>
                    </a:gsLst>
                    <a:lin ang="135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8" tIns="45715" rIns="91428" bIns="45715"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  <a:sym typeface="Arial"/>
                  </a:endParaRPr>
                </a:p>
              </p:txBody>
            </p:sp>
            <p:sp>
              <p:nvSpPr>
                <p:cNvPr id="7" name="Freeform 41"/>
                <p:cNvSpPr>
                  <a:spLocks noEditPoints="1"/>
                </p:cNvSpPr>
                <p:nvPr/>
              </p:nvSpPr>
              <p:spPr bwMode="auto">
                <a:xfrm>
                  <a:off x="6058799" y="771550"/>
                  <a:ext cx="2041593" cy="1833374"/>
                </a:xfrm>
                <a:custGeom>
                  <a:avLst/>
                  <a:gdLst>
                    <a:gd name="T0" fmla="*/ 1020 w 1149"/>
                    <a:gd name="T1" fmla="*/ 412 h 1030"/>
                    <a:gd name="T2" fmla="*/ 515 w 1149"/>
                    <a:gd name="T3" fmla="*/ 0 h 1030"/>
                    <a:gd name="T4" fmla="*/ 0 w 1149"/>
                    <a:gd name="T5" fmla="*/ 515 h 1030"/>
                    <a:gd name="T6" fmla="*/ 515 w 1149"/>
                    <a:gd name="T7" fmla="*/ 1030 h 1030"/>
                    <a:gd name="T8" fmla="*/ 1020 w 1149"/>
                    <a:gd name="T9" fmla="*/ 618 h 1030"/>
                    <a:gd name="T10" fmla="*/ 1149 w 1149"/>
                    <a:gd name="T11" fmla="*/ 515 h 1030"/>
                    <a:gd name="T12" fmla="*/ 1020 w 1149"/>
                    <a:gd name="T13" fmla="*/ 412 h 1030"/>
                    <a:gd name="T14" fmla="*/ 515 w 1149"/>
                    <a:gd name="T15" fmla="*/ 979 h 1030"/>
                    <a:gd name="T16" fmla="*/ 51 w 1149"/>
                    <a:gd name="T17" fmla="*/ 515 h 1030"/>
                    <a:gd name="T18" fmla="*/ 515 w 1149"/>
                    <a:gd name="T19" fmla="*/ 51 h 1030"/>
                    <a:gd name="T20" fmla="*/ 979 w 1149"/>
                    <a:gd name="T21" fmla="*/ 515 h 1030"/>
                    <a:gd name="T22" fmla="*/ 515 w 1149"/>
                    <a:gd name="T23" fmla="*/ 979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49" h="1030">
                      <a:moveTo>
                        <a:pt x="1020" y="412"/>
                      </a:moveTo>
                      <a:cubicBezTo>
                        <a:pt x="972" y="177"/>
                        <a:pt x="764" y="0"/>
                        <a:pt x="515" y="0"/>
                      </a:cubicBezTo>
                      <a:cubicBezTo>
                        <a:pt x="231" y="0"/>
                        <a:pt x="0" y="231"/>
                        <a:pt x="0" y="515"/>
                      </a:cubicBezTo>
                      <a:cubicBezTo>
                        <a:pt x="0" y="799"/>
                        <a:pt x="231" y="1030"/>
                        <a:pt x="515" y="1030"/>
                      </a:cubicBezTo>
                      <a:cubicBezTo>
                        <a:pt x="764" y="1030"/>
                        <a:pt x="972" y="853"/>
                        <a:pt x="1020" y="618"/>
                      </a:cubicBezTo>
                      <a:cubicBezTo>
                        <a:pt x="1149" y="515"/>
                        <a:pt x="1149" y="515"/>
                        <a:pt x="1149" y="515"/>
                      </a:cubicBezTo>
                      <a:lnTo>
                        <a:pt x="1020" y="412"/>
                      </a:lnTo>
                      <a:close/>
                      <a:moveTo>
                        <a:pt x="515" y="979"/>
                      </a:moveTo>
                      <a:cubicBezTo>
                        <a:pt x="259" y="979"/>
                        <a:pt x="51" y="771"/>
                        <a:pt x="51" y="515"/>
                      </a:cubicBezTo>
                      <a:cubicBezTo>
                        <a:pt x="51" y="259"/>
                        <a:pt x="259" y="51"/>
                        <a:pt x="515" y="51"/>
                      </a:cubicBezTo>
                      <a:cubicBezTo>
                        <a:pt x="771" y="51"/>
                        <a:pt x="979" y="259"/>
                        <a:pt x="979" y="515"/>
                      </a:cubicBezTo>
                      <a:cubicBezTo>
                        <a:pt x="979" y="771"/>
                        <a:pt x="771" y="979"/>
                        <a:pt x="515" y="979"/>
                      </a:cubicBezTo>
                      <a:close/>
                    </a:path>
                  </a:pathLst>
                </a:custGeom>
                <a:solidFill>
                  <a:srgbClr val="03689A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28" tIns="45715" rIns="91428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E4C6B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5754027" y="1029046"/>
                <a:ext cx="2721770" cy="2444180"/>
                <a:chOff x="4316082" y="771550"/>
                <a:chExt cx="2041593" cy="1833374"/>
              </a:xfrm>
            </p:grpSpPr>
            <p:sp>
              <p:nvSpPr>
                <p:cNvPr id="8" name="Freeform 42"/>
                <p:cNvSpPr>
                  <a:spLocks/>
                </p:cNvSpPr>
                <p:nvPr/>
              </p:nvSpPr>
              <p:spPr bwMode="auto">
                <a:xfrm>
                  <a:off x="4316082" y="771550"/>
                  <a:ext cx="2041593" cy="1833374"/>
                </a:xfrm>
                <a:custGeom>
                  <a:avLst/>
                  <a:gdLst>
                    <a:gd name="T0" fmla="*/ 1149 w 1149"/>
                    <a:gd name="T1" fmla="*/ 515 h 1030"/>
                    <a:gd name="T2" fmla="*/ 1019 w 1149"/>
                    <a:gd name="T3" fmla="*/ 412 h 1030"/>
                    <a:gd name="T4" fmla="*/ 515 w 1149"/>
                    <a:gd name="T5" fmla="*/ 0 h 1030"/>
                    <a:gd name="T6" fmla="*/ 0 w 1149"/>
                    <a:gd name="T7" fmla="*/ 515 h 1030"/>
                    <a:gd name="T8" fmla="*/ 515 w 1149"/>
                    <a:gd name="T9" fmla="*/ 1030 h 1030"/>
                    <a:gd name="T10" fmla="*/ 1019 w 1149"/>
                    <a:gd name="T11" fmla="*/ 618 h 1030"/>
                    <a:gd name="T12" fmla="*/ 1149 w 1149"/>
                    <a:gd name="T13" fmla="*/ 515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49" h="1030">
                      <a:moveTo>
                        <a:pt x="1149" y="515"/>
                      </a:moveTo>
                      <a:cubicBezTo>
                        <a:pt x="1019" y="412"/>
                        <a:pt x="1019" y="412"/>
                        <a:pt x="1019" y="412"/>
                      </a:cubicBezTo>
                      <a:cubicBezTo>
                        <a:pt x="971" y="177"/>
                        <a:pt x="764" y="0"/>
                        <a:pt x="515" y="0"/>
                      </a:cubicBezTo>
                      <a:cubicBezTo>
                        <a:pt x="231" y="0"/>
                        <a:pt x="0" y="231"/>
                        <a:pt x="0" y="515"/>
                      </a:cubicBezTo>
                      <a:cubicBezTo>
                        <a:pt x="0" y="799"/>
                        <a:pt x="231" y="1030"/>
                        <a:pt x="515" y="1030"/>
                      </a:cubicBezTo>
                      <a:cubicBezTo>
                        <a:pt x="764" y="1030"/>
                        <a:pt x="971" y="853"/>
                        <a:pt x="1019" y="618"/>
                      </a:cubicBezTo>
                      <a:lnTo>
                        <a:pt x="1149" y="51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lumMod val="100000"/>
                      </a:srgbClr>
                    </a:gs>
                    <a:gs pos="0">
                      <a:srgbClr val="D9D9DA"/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100000">
                        <a:srgbClr val="FFFFFF"/>
                      </a:gs>
                      <a:gs pos="0">
                        <a:srgbClr val="D9D9DA"/>
                      </a:gs>
                    </a:gsLst>
                    <a:lin ang="135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8" tIns="45715" rIns="91428" bIns="45715"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  <a:sym typeface="Arial"/>
                  </a:endParaRPr>
                </a:p>
              </p:txBody>
            </p:sp>
            <p:sp>
              <p:nvSpPr>
                <p:cNvPr id="9" name="Freeform 43"/>
                <p:cNvSpPr>
                  <a:spLocks noEditPoints="1"/>
                </p:cNvSpPr>
                <p:nvPr/>
              </p:nvSpPr>
              <p:spPr bwMode="auto">
                <a:xfrm>
                  <a:off x="4316082" y="771550"/>
                  <a:ext cx="2041593" cy="1833374"/>
                </a:xfrm>
                <a:custGeom>
                  <a:avLst/>
                  <a:gdLst>
                    <a:gd name="T0" fmla="*/ 1019 w 1149"/>
                    <a:gd name="T1" fmla="*/ 412 h 1030"/>
                    <a:gd name="T2" fmla="*/ 515 w 1149"/>
                    <a:gd name="T3" fmla="*/ 0 h 1030"/>
                    <a:gd name="T4" fmla="*/ 0 w 1149"/>
                    <a:gd name="T5" fmla="*/ 515 h 1030"/>
                    <a:gd name="T6" fmla="*/ 515 w 1149"/>
                    <a:gd name="T7" fmla="*/ 1030 h 1030"/>
                    <a:gd name="T8" fmla="*/ 1019 w 1149"/>
                    <a:gd name="T9" fmla="*/ 618 h 1030"/>
                    <a:gd name="T10" fmla="*/ 1149 w 1149"/>
                    <a:gd name="T11" fmla="*/ 515 h 1030"/>
                    <a:gd name="T12" fmla="*/ 1019 w 1149"/>
                    <a:gd name="T13" fmla="*/ 412 h 1030"/>
                    <a:gd name="T14" fmla="*/ 515 w 1149"/>
                    <a:gd name="T15" fmla="*/ 979 h 1030"/>
                    <a:gd name="T16" fmla="*/ 51 w 1149"/>
                    <a:gd name="T17" fmla="*/ 515 h 1030"/>
                    <a:gd name="T18" fmla="*/ 515 w 1149"/>
                    <a:gd name="T19" fmla="*/ 51 h 1030"/>
                    <a:gd name="T20" fmla="*/ 979 w 1149"/>
                    <a:gd name="T21" fmla="*/ 515 h 1030"/>
                    <a:gd name="T22" fmla="*/ 515 w 1149"/>
                    <a:gd name="T23" fmla="*/ 979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49" h="1030">
                      <a:moveTo>
                        <a:pt x="1019" y="412"/>
                      </a:moveTo>
                      <a:cubicBezTo>
                        <a:pt x="971" y="177"/>
                        <a:pt x="764" y="0"/>
                        <a:pt x="515" y="0"/>
                      </a:cubicBezTo>
                      <a:cubicBezTo>
                        <a:pt x="231" y="0"/>
                        <a:pt x="0" y="231"/>
                        <a:pt x="0" y="515"/>
                      </a:cubicBezTo>
                      <a:cubicBezTo>
                        <a:pt x="0" y="799"/>
                        <a:pt x="231" y="1030"/>
                        <a:pt x="515" y="1030"/>
                      </a:cubicBezTo>
                      <a:cubicBezTo>
                        <a:pt x="764" y="1030"/>
                        <a:pt x="971" y="853"/>
                        <a:pt x="1019" y="618"/>
                      </a:cubicBezTo>
                      <a:cubicBezTo>
                        <a:pt x="1149" y="515"/>
                        <a:pt x="1149" y="515"/>
                        <a:pt x="1149" y="515"/>
                      </a:cubicBezTo>
                      <a:lnTo>
                        <a:pt x="1019" y="412"/>
                      </a:lnTo>
                      <a:close/>
                      <a:moveTo>
                        <a:pt x="515" y="979"/>
                      </a:moveTo>
                      <a:cubicBezTo>
                        <a:pt x="259" y="979"/>
                        <a:pt x="51" y="771"/>
                        <a:pt x="51" y="515"/>
                      </a:cubicBezTo>
                      <a:cubicBezTo>
                        <a:pt x="51" y="259"/>
                        <a:pt x="259" y="51"/>
                        <a:pt x="515" y="51"/>
                      </a:cubicBezTo>
                      <a:cubicBezTo>
                        <a:pt x="771" y="51"/>
                        <a:pt x="979" y="259"/>
                        <a:pt x="979" y="515"/>
                      </a:cubicBezTo>
                      <a:cubicBezTo>
                        <a:pt x="979" y="771"/>
                        <a:pt x="771" y="979"/>
                        <a:pt x="515" y="979"/>
                      </a:cubicBezTo>
                      <a:close/>
                    </a:path>
                  </a:pathLst>
                </a:custGeom>
                <a:solidFill>
                  <a:srgbClr val="66CEF6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28" tIns="45715" rIns="91428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E4C6B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3434639" y="1029046"/>
                <a:ext cx="2719467" cy="2444180"/>
                <a:chOff x="2576315" y="771550"/>
                <a:chExt cx="2039866" cy="1833374"/>
              </a:xfrm>
            </p:grpSpPr>
            <p:sp>
              <p:nvSpPr>
                <p:cNvPr id="10" name="Freeform 44"/>
                <p:cNvSpPr>
                  <a:spLocks/>
                </p:cNvSpPr>
                <p:nvPr/>
              </p:nvSpPr>
              <p:spPr bwMode="auto">
                <a:xfrm>
                  <a:off x="2576315" y="771550"/>
                  <a:ext cx="2039866" cy="1833374"/>
                </a:xfrm>
                <a:custGeom>
                  <a:avLst/>
                  <a:gdLst>
                    <a:gd name="T0" fmla="*/ 1148 w 1148"/>
                    <a:gd name="T1" fmla="*/ 515 h 1030"/>
                    <a:gd name="T2" fmla="*/ 1019 w 1148"/>
                    <a:gd name="T3" fmla="*/ 412 h 1030"/>
                    <a:gd name="T4" fmla="*/ 515 w 1148"/>
                    <a:gd name="T5" fmla="*/ 0 h 1030"/>
                    <a:gd name="T6" fmla="*/ 0 w 1148"/>
                    <a:gd name="T7" fmla="*/ 515 h 1030"/>
                    <a:gd name="T8" fmla="*/ 515 w 1148"/>
                    <a:gd name="T9" fmla="*/ 1030 h 1030"/>
                    <a:gd name="T10" fmla="*/ 1019 w 1148"/>
                    <a:gd name="T11" fmla="*/ 618 h 1030"/>
                    <a:gd name="T12" fmla="*/ 1148 w 1148"/>
                    <a:gd name="T13" fmla="*/ 515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48" h="1030">
                      <a:moveTo>
                        <a:pt x="1148" y="515"/>
                      </a:moveTo>
                      <a:cubicBezTo>
                        <a:pt x="1019" y="412"/>
                        <a:pt x="1019" y="412"/>
                        <a:pt x="1019" y="412"/>
                      </a:cubicBezTo>
                      <a:cubicBezTo>
                        <a:pt x="971" y="177"/>
                        <a:pt x="763" y="0"/>
                        <a:pt x="515" y="0"/>
                      </a:cubicBezTo>
                      <a:cubicBezTo>
                        <a:pt x="230" y="0"/>
                        <a:pt x="0" y="231"/>
                        <a:pt x="0" y="515"/>
                      </a:cubicBezTo>
                      <a:cubicBezTo>
                        <a:pt x="0" y="799"/>
                        <a:pt x="230" y="1030"/>
                        <a:pt x="515" y="1030"/>
                      </a:cubicBezTo>
                      <a:cubicBezTo>
                        <a:pt x="763" y="1030"/>
                        <a:pt x="971" y="853"/>
                        <a:pt x="1019" y="618"/>
                      </a:cubicBezTo>
                      <a:lnTo>
                        <a:pt x="1148" y="51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lumMod val="100000"/>
                      </a:srgbClr>
                    </a:gs>
                    <a:gs pos="0">
                      <a:srgbClr val="D9D9DA"/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100000">
                        <a:srgbClr val="FFFFFF"/>
                      </a:gs>
                      <a:gs pos="0">
                        <a:srgbClr val="D9D9DA"/>
                      </a:gs>
                    </a:gsLst>
                    <a:lin ang="135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8" tIns="45715" rIns="91428" bIns="45715"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  <a:sym typeface="Arial"/>
                  </a:endParaRPr>
                </a:p>
              </p:txBody>
            </p:sp>
            <p:sp>
              <p:nvSpPr>
                <p:cNvPr id="11" name="Freeform 45"/>
                <p:cNvSpPr>
                  <a:spLocks noEditPoints="1"/>
                </p:cNvSpPr>
                <p:nvPr/>
              </p:nvSpPr>
              <p:spPr bwMode="auto">
                <a:xfrm>
                  <a:off x="2576315" y="771550"/>
                  <a:ext cx="2039866" cy="1833374"/>
                </a:xfrm>
                <a:custGeom>
                  <a:avLst/>
                  <a:gdLst>
                    <a:gd name="T0" fmla="*/ 1019 w 1148"/>
                    <a:gd name="T1" fmla="*/ 412 h 1030"/>
                    <a:gd name="T2" fmla="*/ 515 w 1148"/>
                    <a:gd name="T3" fmla="*/ 0 h 1030"/>
                    <a:gd name="T4" fmla="*/ 0 w 1148"/>
                    <a:gd name="T5" fmla="*/ 515 h 1030"/>
                    <a:gd name="T6" fmla="*/ 515 w 1148"/>
                    <a:gd name="T7" fmla="*/ 1030 h 1030"/>
                    <a:gd name="T8" fmla="*/ 1019 w 1148"/>
                    <a:gd name="T9" fmla="*/ 618 h 1030"/>
                    <a:gd name="T10" fmla="*/ 1148 w 1148"/>
                    <a:gd name="T11" fmla="*/ 515 h 1030"/>
                    <a:gd name="T12" fmla="*/ 1019 w 1148"/>
                    <a:gd name="T13" fmla="*/ 412 h 1030"/>
                    <a:gd name="T14" fmla="*/ 515 w 1148"/>
                    <a:gd name="T15" fmla="*/ 979 h 1030"/>
                    <a:gd name="T16" fmla="*/ 51 w 1148"/>
                    <a:gd name="T17" fmla="*/ 515 h 1030"/>
                    <a:gd name="T18" fmla="*/ 515 w 1148"/>
                    <a:gd name="T19" fmla="*/ 51 h 1030"/>
                    <a:gd name="T20" fmla="*/ 979 w 1148"/>
                    <a:gd name="T21" fmla="*/ 515 h 1030"/>
                    <a:gd name="T22" fmla="*/ 515 w 1148"/>
                    <a:gd name="T23" fmla="*/ 979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48" h="1030">
                      <a:moveTo>
                        <a:pt x="1019" y="412"/>
                      </a:moveTo>
                      <a:cubicBezTo>
                        <a:pt x="971" y="177"/>
                        <a:pt x="763" y="0"/>
                        <a:pt x="515" y="0"/>
                      </a:cubicBezTo>
                      <a:cubicBezTo>
                        <a:pt x="230" y="0"/>
                        <a:pt x="0" y="231"/>
                        <a:pt x="0" y="515"/>
                      </a:cubicBezTo>
                      <a:cubicBezTo>
                        <a:pt x="0" y="799"/>
                        <a:pt x="230" y="1030"/>
                        <a:pt x="515" y="1030"/>
                      </a:cubicBezTo>
                      <a:cubicBezTo>
                        <a:pt x="763" y="1030"/>
                        <a:pt x="971" y="853"/>
                        <a:pt x="1019" y="618"/>
                      </a:cubicBezTo>
                      <a:cubicBezTo>
                        <a:pt x="1148" y="515"/>
                        <a:pt x="1148" y="515"/>
                        <a:pt x="1148" y="515"/>
                      </a:cubicBezTo>
                      <a:lnTo>
                        <a:pt x="1019" y="412"/>
                      </a:lnTo>
                      <a:close/>
                      <a:moveTo>
                        <a:pt x="515" y="979"/>
                      </a:moveTo>
                      <a:cubicBezTo>
                        <a:pt x="258" y="979"/>
                        <a:pt x="51" y="771"/>
                        <a:pt x="51" y="515"/>
                      </a:cubicBezTo>
                      <a:cubicBezTo>
                        <a:pt x="51" y="259"/>
                        <a:pt x="258" y="51"/>
                        <a:pt x="515" y="51"/>
                      </a:cubicBezTo>
                      <a:cubicBezTo>
                        <a:pt x="771" y="51"/>
                        <a:pt x="979" y="259"/>
                        <a:pt x="979" y="515"/>
                      </a:cubicBezTo>
                      <a:cubicBezTo>
                        <a:pt x="979" y="771"/>
                        <a:pt x="771" y="979"/>
                        <a:pt x="515" y="979"/>
                      </a:cubicBezTo>
                      <a:close/>
                    </a:path>
                  </a:pathLst>
                </a:custGeom>
                <a:solidFill>
                  <a:srgbClr val="5DBAFF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28" tIns="45715" rIns="91428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E4C6B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" name="组合 1"/>
              <p:cNvGrpSpPr/>
              <p:nvPr/>
            </p:nvGrpSpPr>
            <p:grpSpPr>
              <a:xfrm>
                <a:off x="911629" y="1029046"/>
                <a:ext cx="2913442" cy="2444180"/>
                <a:chOff x="683811" y="771550"/>
                <a:chExt cx="2185366" cy="1833374"/>
              </a:xfrm>
            </p:grpSpPr>
            <p:sp>
              <p:nvSpPr>
                <p:cNvPr id="12" name="Freeform 46"/>
                <p:cNvSpPr>
                  <a:spLocks/>
                </p:cNvSpPr>
                <p:nvPr/>
              </p:nvSpPr>
              <p:spPr bwMode="auto">
                <a:xfrm>
                  <a:off x="683811" y="771550"/>
                  <a:ext cx="2041593" cy="1833374"/>
                </a:xfrm>
                <a:custGeom>
                  <a:avLst/>
                  <a:gdLst>
                    <a:gd name="T0" fmla="*/ 1149 w 1149"/>
                    <a:gd name="T1" fmla="*/ 515 h 1030"/>
                    <a:gd name="T2" fmla="*/ 1020 w 1149"/>
                    <a:gd name="T3" fmla="*/ 412 h 1030"/>
                    <a:gd name="T4" fmla="*/ 515 w 1149"/>
                    <a:gd name="T5" fmla="*/ 0 h 1030"/>
                    <a:gd name="T6" fmla="*/ 0 w 1149"/>
                    <a:gd name="T7" fmla="*/ 515 h 1030"/>
                    <a:gd name="T8" fmla="*/ 515 w 1149"/>
                    <a:gd name="T9" fmla="*/ 1030 h 1030"/>
                    <a:gd name="T10" fmla="*/ 1020 w 1149"/>
                    <a:gd name="T11" fmla="*/ 618 h 1030"/>
                    <a:gd name="T12" fmla="*/ 1149 w 1149"/>
                    <a:gd name="T13" fmla="*/ 515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49" h="1030">
                      <a:moveTo>
                        <a:pt x="1149" y="515"/>
                      </a:moveTo>
                      <a:cubicBezTo>
                        <a:pt x="1020" y="412"/>
                        <a:pt x="1020" y="412"/>
                        <a:pt x="1020" y="412"/>
                      </a:cubicBezTo>
                      <a:cubicBezTo>
                        <a:pt x="972" y="177"/>
                        <a:pt x="764" y="0"/>
                        <a:pt x="515" y="0"/>
                      </a:cubicBezTo>
                      <a:cubicBezTo>
                        <a:pt x="231" y="0"/>
                        <a:pt x="0" y="231"/>
                        <a:pt x="0" y="515"/>
                      </a:cubicBezTo>
                      <a:cubicBezTo>
                        <a:pt x="0" y="799"/>
                        <a:pt x="231" y="1030"/>
                        <a:pt x="515" y="1030"/>
                      </a:cubicBezTo>
                      <a:cubicBezTo>
                        <a:pt x="764" y="1030"/>
                        <a:pt x="972" y="853"/>
                        <a:pt x="1020" y="618"/>
                      </a:cubicBezTo>
                      <a:lnTo>
                        <a:pt x="1149" y="51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lumMod val="100000"/>
                      </a:srgbClr>
                    </a:gs>
                    <a:gs pos="0">
                      <a:srgbClr val="D9D9DA"/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100000">
                        <a:srgbClr val="FFFFFF"/>
                      </a:gs>
                      <a:gs pos="0">
                        <a:srgbClr val="D9D9DA"/>
                      </a:gs>
                    </a:gsLst>
                    <a:lin ang="135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8" tIns="45715" rIns="91428" bIns="45715"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  <a:sym typeface="Arial"/>
                  </a:endParaRPr>
                </a:p>
              </p:txBody>
            </p:sp>
            <p:sp>
              <p:nvSpPr>
                <p:cNvPr id="13" name="Freeform 47"/>
                <p:cNvSpPr>
                  <a:spLocks noEditPoints="1"/>
                </p:cNvSpPr>
                <p:nvPr/>
              </p:nvSpPr>
              <p:spPr bwMode="auto">
                <a:xfrm>
                  <a:off x="827584" y="771550"/>
                  <a:ext cx="2041593" cy="1833374"/>
                </a:xfrm>
                <a:custGeom>
                  <a:avLst/>
                  <a:gdLst>
                    <a:gd name="T0" fmla="*/ 1020 w 1149"/>
                    <a:gd name="T1" fmla="*/ 412 h 1030"/>
                    <a:gd name="T2" fmla="*/ 515 w 1149"/>
                    <a:gd name="T3" fmla="*/ 0 h 1030"/>
                    <a:gd name="T4" fmla="*/ 0 w 1149"/>
                    <a:gd name="T5" fmla="*/ 515 h 1030"/>
                    <a:gd name="T6" fmla="*/ 515 w 1149"/>
                    <a:gd name="T7" fmla="*/ 1030 h 1030"/>
                    <a:gd name="T8" fmla="*/ 1020 w 1149"/>
                    <a:gd name="T9" fmla="*/ 618 h 1030"/>
                    <a:gd name="T10" fmla="*/ 1149 w 1149"/>
                    <a:gd name="T11" fmla="*/ 515 h 1030"/>
                    <a:gd name="T12" fmla="*/ 1020 w 1149"/>
                    <a:gd name="T13" fmla="*/ 412 h 1030"/>
                    <a:gd name="T14" fmla="*/ 515 w 1149"/>
                    <a:gd name="T15" fmla="*/ 979 h 1030"/>
                    <a:gd name="T16" fmla="*/ 51 w 1149"/>
                    <a:gd name="T17" fmla="*/ 515 h 1030"/>
                    <a:gd name="T18" fmla="*/ 515 w 1149"/>
                    <a:gd name="T19" fmla="*/ 51 h 1030"/>
                    <a:gd name="T20" fmla="*/ 979 w 1149"/>
                    <a:gd name="T21" fmla="*/ 515 h 1030"/>
                    <a:gd name="T22" fmla="*/ 515 w 1149"/>
                    <a:gd name="T23" fmla="*/ 979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49" h="1030">
                      <a:moveTo>
                        <a:pt x="1020" y="412"/>
                      </a:moveTo>
                      <a:cubicBezTo>
                        <a:pt x="972" y="177"/>
                        <a:pt x="764" y="0"/>
                        <a:pt x="515" y="0"/>
                      </a:cubicBezTo>
                      <a:cubicBezTo>
                        <a:pt x="231" y="0"/>
                        <a:pt x="0" y="231"/>
                        <a:pt x="0" y="515"/>
                      </a:cubicBezTo>
                      <a:cubicBezTo>
                        <a:pt x="0" y="799"/>
                        <a:pt x="231" y="1030"/>
                        <a:pt x="515" y="1030"/>
                      </a:cubicBezTo>
                      <a:cubicBezTo>
                        <a:pt x="764" y="1030"/>
                        <a:pt x="972" y="853"/>
                        <a:pt x="1020" y="618"/>
                      </a:cubicBezTo>
                      <a:cubicBezTo>
                        <a:pt x="1149" y="515"/>
                        <a:pt x="1149" y="515"/>
                        <a:pt x="1149" y="515"/>
                      </a:cubicBezTo>
                      <a:lnTo>
                        <a:pt x="1020" y="412"/>
                      </a:lnTo>
                      <a:close/>
                      <a:moveTo>
                        <a:pt x="515" y="979"/>
                      </a:moveTo>
                      <a:cubicBezTo>
                        <a:pt x="259" y="979"/>
                        <a:pt x="51" y="771"/>
                        <a:pt x="51" y="515"/>
                      </a:cubicBezTo>
                      <a:cubicBezTo>
                        <a:pt x="51" y="259"/>
                        <a:pt x="259" y="51"/>
                        <a:pt x="515" y="51"/>
                      </a:cubicBezTo>
                      <a:cubicBezTo>
                        <a:pt x="771" y="51"/>
                        <a:pt x="979" y="259"/>
                        <a:pt x="979" y="515"/>
                      </a:cubicBezTo>
                      <a:cubicBezTo>
                        <a:pt x="979" y="771"/>
                        <a:pt x="771" y="979"/>
                        <a:pt x="515" y="979"/>
                      </a:cubicBezTo>
                      <a:close/>
                    </a:path>
                  </a:pathLst>
                </a:custGeom>
                <a:solidFill>
                  <a:srgbClr val="008FCA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28" tIns="45715" rIns="91428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E4C6B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1604849" y="1577766"/>
                <a:ext cx="1455347" cy="1242761"/>
                <a:chOff x="1203796" y="1183144"/>
                <a:chExt cx="1091655" cy="932192"/>
              </a:xfrm>
            </p:grpSpPr>
            <p:sp>
              <p:nvSpPr>
                <p:cNvPr id="17" name="Freeform 51"/>
                <p:cNvSpPr>
                  <a:spLocks/>
                </p:cNvSpPr>
                <p:nvPr/>
              </p:nvSpPr>
              <p:spPr bwMode="auto">
                <a:xfrm>
                  <a:off x="1318662" y="1183144"/>
                  <a:ext cx="882323" cy="420009"/>
                </a:xfrm>
                <a:custGeom>
                  <a:avLst/>
                  <a:gdLst>
                    <a:gd name="T0" fmla="*/ 584 w 584"/>
                    <a:gd name="T1" fmla="*/ 0 h 278"/>
                    <a:gd name="T2" fmla="*/ 449 w 584"/>
                    <a:gd name="T3" fmla="*/ 31 h 278"/>
                    <a:gd name="T4" fmla="*/ 469 w 584"/>
                    <a:gd name="T5" fmla="*/ 62 h 278"/>
                    <a:gd name="T6" fmla="*/ 278 w 584"/>
                    <a:gd name="T7" fmla="*/ 200 h 278"/>
                    <a:gd name="T8" fmla="*/ 214 w 584"/>
                    <a:gd name="T9" fmla="*/ 116 h 278"/>
                    <a:gd name="T10" fmla="*/ 204 w 584"/>
                    <a:gd name="T11" fmla="*/ 101 h 278"/>
                    <a:gd name="T12" fmla="*/ 190 w 584"/>
                    <a:gd name="T13" fmla="*/ 112 h 278"/>
                    <a:gd name="T14" fmla="*/ 0 w 584"/>
                    <a:gd name="T15" fmla="*/ 250 h 278"/>
                    <a:gd name="T16" fmla="*/ 21 w 584"/>
                    <a:gd name="T17" fmla="*/ 278 h 278"/>
                    <a:gd name="T18" fmla="*/ 196 w 584"/>
                    <a:gd name="T19" fmla="*/ 151 h 278"/>
                    <a:gd name="T20" fmla="*/ 260 w 584"/>
                    <a:gd name="T21" fmla="*/ 237 h 278"/>
                    <a:gd name="T22" fmla="*/ 270 w 584"/>
                    <a:gd name="T23" fmla="*/ 252 h 278"/>
                    <a:gd name="T24" fmla="*/ 284 w 584"/>
                    <a:gd name="T25" fmla="*/ 241 h 278"/>
                    <a:gd name="T26" fmla="*/ 490 w 584"/>
                    <a:gd name="T27" fmla="*/ 91 h 278"/>
                    <a:gd name="T28" fmla="*/ 490 w 584"/>
                    <a:gd name="T29" fmla="*/ 91 h 278"/>
                    <a:gd name="T30" fmla="*/ 512 w 584"/>
                    <a:gd name="T31" fmla="*/ 120 h 278"/>
                    <a:gd name="T32" fmla="*/ 584 w 584"/>
                    <a:gd name="T33" fmla="*/ 0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4" h="278">
                      <a:moveTo>
                        <a:pt x="584" y="0"/>
                      </a:moveTo>
                      <a:lnTo>
                        <a:pt x="449" y="31"/>
                      </a:lnTo>
                      <a:lnTo>
                        <a:pt x="469" y="62"/>
                      </a:lnTo>
                      <a:lnTo>
                        <a:pt x="278" y="200"/>
                      </a:lnTo>
                      <a:lnTo>
                        <a:pt x="214" y="116"/>
                      </a:lnTo>
                      <a:lnTo>
                        <a:pt x="204" y="101"/>
                      </a:lnTo>
                      <a:lnTo>
                        <a:pt x="190" y="112"/>
                      </a:lnTo>
                      <a:lnTo>
                        <a:pt x="0" y="250"/>
                      </a:lnTo>
                      <a:lnTo>
                        <a:pt x="21" y="278"/>
                      </a:lnTo>
                      <a:lnTo>
                        <a:pt x="196" y="151"/>
                      </a:lnTo>
                      <a:lnTo>
                        <a:pt x="260" y="237"/>
                      </a:lnTo>
                      <a:lnTo>
                        <a:pt x="270" y="252"/>
                      </a:lnTo>
                      <a:lnTo>
                        <a:pt x="284" y="241"/>
                      </a:lnTo>
                      <a:lnTo>
                        <a:pt x="490" y="91"/>
                      </a:lnTo>
                      <a:lnTo>
                        <a:pt x="490" y="91"/>
                      </a:lnTo>
                      <a:lnTo>
                        <a:pt x="512" y="120"/>
                      </a:lnTo>
                      <a:lnTo>
                        <a:pt x="584" y="0"/>
                      </a:lnTo>
                      <a:close/>
                    </a:path>
                  </a:pathLst>
                </a:custGeom>
                <a:solidFill>
                  <a:srgbClr val="008FCA"/>
                </a:solidFill>
                <a:ln>
                  <a:noFill/>
                </a:ln>
              </p:spPr>
              <p:txBody>
                <a:bodyPr vert="horz" wrap="square" lIns="91428" tIns="45715" rIns="91428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E4C6B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文本框 34"/>
                <p:cNvSpPr txBox="1"/>
                <p:nvPr/>
              </p:nvSpPr>
              <p:spPr>
                <a:xfrm>
                  <a:off x="1203796" y="1650018"/>
                  <a:ext cx="1091655" cy="465318"/>
                </a:xfrm>
                <a:prstGeom prst="rect">
                  <a:avLst/>
                </a:prstGeom>
                <a:noFill/>
              </p:spPr>
              <p:txBody>
                <a:bodyPr wrap="none" lIns="91428" tIns="45715" rIns="91428" bIns="45715" rtlCol="0">
                  <a:spAutoFit/>
                </a:bodyPr>
                <a:lstStyle>
                  <a:defPPr>
                    <a:defRPr lang="zh-CN"/>
                  </a:defPPr>
                  <a:lvl1pPr>
                    <a:defRPr sz="4000">
                      <a:solidFill>
                        <a:srgbClr val="605E5E"/>
                      </a:solidFill>
                      <a:latin typeface="Impact" panose="020B0806030902050204" pitchFamily="34" charset="0"/>
                      <a:cs typeface="Aharoni" panose="02010803020104030203" pitchFamily="2" charset="-79"/>
                    </a:defRPr>
                  </a:lvl1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4C6B">
                          <a:lumMod val="75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haroni" panose="02010803020104030203" pitchFamily="2" charset="-79"/>
                      <a:sym typeface="Arial"/>
                    </a:rPr>
                    <a:t>因材網</a:t>
                  </a:r>
                  <a:endParaRPr kumimoji="0" lang="zh-CN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E4C6B">
                        <a:lumMod val="7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haroni" panose="02010803020104030203" pitchFamily="2" charset="-79"/>
                    <a:sym typeface="Arial"/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4185309" y="1539640"/>
                <a:ext cx="1033500" cy="1280888"/>
                <a:chOff x="3139398" y="1154545"/>
                <a:chExt cx="775228" cy="960791"/>
              </a:xfrm>
            </p:grpSpPr>
            <p:sp>
              <p:nvSpPr>
                <p:cNvPr id="14" name="Freeform 48"/>
                <p:cNvSpPr>
                  <a:spLocks noEditPoints="1"/>
                </p:cNvSpPr>
                <p:nvPr/>
              </p:nvSpPr>
              <p:spPr bwMode="auto">
                <a:xfrm>
                  <a:off x="3297597" y="1154545"/>
                  <a:ext cx="472889" cy="472889"/>
                </a:xfrm>
                <a:custGeom>
                  <a:avLst/>
                  <a:gdLst>
                    <a:gd name="T0" fmla="*/ 152 w 152"/>
                    <a:gd name="T1" fmla="*/ 88 h 152"/>
                    <a:gd name="T2" fmla="*/ 152 w 152"/>
                    <a:gd name="T3" fmla="*/ 64 h 152"/>
                    <a:gd name="T4" fmla="*/ 138 w 152"/>
                    <a:gd name="T5" fmla="*/ 64 h 152"/>
                    <a:gd name="T6" fmla="*/ 128 w 152"/>
                    <a:gd name="T7" fmla="*/ 40 h 152"/>
                    <a:gd name="T8" fmla="*/ 138 w 152"/>
                    <a:gd name="T9" fmla="*/ 31 h 152"/>
                    <a:gd name="T10" fmla="*/ 121 w 152"/>
                    <a:gd name="T11" fmla="*/ 14 h 152"/>
                    <a:gd name="T12" fmla="*/ 111 w 152"/>
                    <a:gd name="T13" fmla="*/ 24 h 152"/>
                    <a:gd name="T14" fmla="*/ 88 w 152"/>
                    <a:gd name="T15" fmla="*/ 14 h 152"/>
                    <a:gd name="T16" fmla="*/ 88 w 152"/>
                    <a:gd name="T17" fmla="*/ 0 h 152"/>
                    <a:gd name="T18" fmla="*/ 64 w 152"/>
                    <a:gd name="T19" fmla="*/ 0 h 152"/>
                    <a:gd name="T20" fmla="*/ 64 w 152"/>
                    <a:gd name="T21" fmla="*/ 14 h 152"/>
                    <a:gd name="T22" fmla="*/ 41 w 152"/>
                    <a:gd name="T23" fmla="*/ 24 h 152"/>
                    <a:gd name="T24" fmla="*/ 31 w 152"/>
                    <a:gd name="T25" fmla="*/ 14 h 152"/>
                    <a:gd name="T26" fmla="*/ 14 w 152"/>
                    <a:gd name="T27" fmla="*/ 31 h 152"/>
                    <a:gd name="T28" fmla="*/ 24 w 152"/>
                    <a:gd name="T29" fmla="*/ 40 h 152"/>
                    <a:gd name="T30" fmla="*/ 14 w 152"/>
                    <a:gd name="T31" fmla="*/ 64 h 152"/>
                    <a:gd name="T32" fmla="*/ 0 w 152"/>
                    <a:gd name="T33" fmla="*/ 64 h 152"/>
                    <a:gd name="T34" fmla="*/ 0 w 152"/>
                    <a:gd name="T35" fmla="*/ 88 h 152"/>
                    <a:gd name="T36" fmla="*/ 14 w 152"/>
                    <a:gd name="T37" fmla="*/ 88 h 152"/>
                    <a:gd name="T38" fmla="*/ 24 w 152"/>
                    <a:gd name="T39" fmla="*/ 111 h 152"/>
                    <a:gd name="T40" fmla="*/ 14 w 152"/>
                    <a:gd name="T41" fmla="*/ 121 h 152"/>
                    <a:gd name="T42" fmla="*/ 31 w 152"/>
                    <a:gd name="T43" fmla="*/ 138 h 152"/>
                    <a:gd name="T44" fmla="*/ 41 w 152"/>
                    <a:gd name="T45" fmla="*/ 128 h 152"/>
                    <a:gd name="T46" fmla="*/ 64 w 152"/>
                    <a:gd name="T47" fmla="*/ 138 h 152"/>
                    <a:gd name="T48" fmla="*/ 64 w 152"/>
                    <a:gd name="T49" fmla="*/ 152 h 152"/>
                    <a:gd name="T50" fmla="*/ 88 w 152"/>
                    <a:gd name="T51" fmla="*/ 152 h 152"/>
                    <a:gd name="T52" fmla="*/ 88 w 152"/>
                    <a:gd name="T53" fmla="*/ 138 h 152"/>
                    <a:gd name="T54" fmla="*/ 111 w 152"/>
                    <a:gd name="T55" fmla="*/ 128 h 152"/>
                    <a:gd name="T56" fmla="*/ 121 w 152"/>
                    <a:gd name="T57" fmla="*/ 138 h 152"/>
                    <a:gd name="T58" fmla="*/ 138 w 152"/>
                    <a:gd name="T59" fmla="*/ 121 h 152"/>
                    <a:gd name="T60" fmla="*/ 128 w 152"/>
                    <a:gd name="T61" fmla="*/ 111 h 152"/>
                    <a:gd name="T62" fmla="*/ 138 w 152"/>
                    <a:gd name="T63" fmla="*/ 88 h 152"/>
                    <a:gd name="T64" fmla="*/ 152 w 152"/>
                    <a:gd name="T65" fmla="*/ 88 h 152"/>
                    <a:gd name="T66" fmla="*/ 76 w 152"/>
                    <a:gd name="T67" fmla="*/ 115 h 152"/>
                    <a:gd name="T68" fmla="*/ 37 w 152"/>
                    <a:gd name="T69" fmla="*/ 76 h 152"/>
                    <a:gd name="T70" fmla="*/ 76 w 152"/>
                    <a:gd name="T71" fmla="*/ 37 h 152"/>
                    <a:gd name="T72" fmla="*/ 115 w 152"/>
                    <a:gd name="T73" fmla="*/ 76 h 152"/>
                    <a:gd name="T74" fmla="*/ 76 w 152"/>
                    <a:gd name="T75" fmla="*/ 115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2" h="152">
                      <a:moveTo>
                        <a:pt x="152" y="88"/>
                      </a:moveTo>
                      <a:cubicBezTo>
                        <a:pt x="152" y="64"/>
                        <a:pt x="152" y="64"/>
                        <a:pt x="152" y="64"/>
                      </a:cubicBezTo>
                      <a:cubicBezTo>
                        <a:pt x="138" y="64"/>
                        <a:pt x="138" y="64"/>
                        <a:pt x="138" y="64"/>
                      </a:cubicBezTo>
                      <a:cubicBezTo>
                        <a:pt x="136" y="55"/>
                        <a:pt x="133" y="47"/>
                        <a:pt x="128" y="40"/>
                      </a:cubicBezTo>
                      <a:cubicBezTo>
                        <a:pt x="138" y="31"/>
                        <a:pt x="138" y="31"/>
                        <a:pt x="138" y="31"/>
                      </a:cubicBezTo>
                      <a:cubicBezTo>
                        <a:pt x="121" y="14"/>
                        <a:pt x="121" y="14"/>
                        <a:pt x="121" y="14"/>
                      </a:cubicBezTo>
                      <a:cubicBezTo>
                        <a:pt x="111" y="24"/>
                        <a:pt x="111" y="24"/>
                        <a:pt x="111" y="24"/>
                      </a:cubicBezTo>
                      <a:cubicBezTo>
                        <a:pt x="104" y="19"/>
                        <a:pt x="96" y="16"/>
                        <a:pt x="88" y="14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64" y="14"/>
                        <a:pt x="64" y="14"/>
                        <a:pt x="64" y="14"/>
                      </a:cubicBezTo>
                      <a:cubicBezTo>
                        <a:pt x="56" y="16"/>
                        <a:pt x="48" y="19"/>
                        <a:pt x="41" y="24"/>
                      </a:cubicBezTo>
                      <a:cubicBezTo>
                        <a:pt x="31" y="14"/>
                        <a:pt x="31" y="14"/>
                        <a:pt x="31" y="14"/>
                      </a:cubicBezTo>
                      <a:cubicBezTo>
                        <a:pt x="14" y="31"/>
                        <a:pt x="14" y="31"/>
                        <a:pt x="14" y="31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19" y="47"/>
                        <a:pt x="16" y="55"/>
                        <a:pt x="14" y="64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14" y="88"/>
                        <a:pt x="14" y="88"/>
                        <a:pt x="14" y="88"/>
                      </a:cubicBezTo>
                      <a:cubicBezTo>
                        <a:pt x="16" y="96"/>
                        <a:pt x="19" y="104"/>
                        <a:pt x="24" y="111"/>
                      </a:cubicBezTo>
                      <a:cubicBezTo>
                        <a:pt x="14" y="121"/>
                        <a:pt x="14" y="121"/>
                        <a:pt x="14" y="121"/>
                      </a:cubicBezTo>
                      <a:cubicBezTo>
                        <a:pt x="31" y="138"/>
                        <a:pt x="31" y="138"/>
                        <a:pt x="31" y="138"/>
                      </a:cubicBezTo>
                      <a:cubicBezTo>
                        <a:pt x="41" y="128"/>
                        <a:pt x="41" y="128"/>
                        <a:pt x="41" y="128"/>
                      </a:cubicBezTo>
                      <a:cubicBezTo>
                        <a:pt x="48" y="133"/>
                        <a:pt x="56" y="136"/>
                        <a:pt x="64" y="138"/>
                      </a:cubicBezTo>
                      <a:cubicBezTo>
                        <a:pt x="64" y="152"/>
                        <a:pt x="64" y="152"/>
                        <a:pt x="64" y="152"/>
                      </a:cubicBezTo>
                      <a:cubicBezTo>
                        <a:pt x="88" y="152"/>
                        <a:pt x="88" y="152"/>
                        <a:pt x="88" y="152"/>
                      </a:cubicBezTo>
                      <a:cubicBezTo>
                        <a:pt x="88" y="138"/>
                        <a:pt x="88" y="138"/>
                        <a:pt x="88" y="138"/>
                      </a:cubicBezTo>
                      <a:cubicBezTo>
                        <a:pt x="96" y="136"/>
                        <a:pt x="104" y="133"/>
                        <a:pt x="111" y="128"/>
                      </a:cubicBezTo>
                      <a:cubicBezTo>
                        <a:pt x="121" y="138"/>
                        <a:pt x="121" y="138"/>
                        <a:pt x="121" y="138"/>
                      </a:cubicBezTo>
                      <a:cubicBezTo>
                        <a:pt x="138" y="121"/>
                        <a:pt x="138" y="121"/>
                        <a:pt x="138" y="121"/>
                      </a:cubicBezTo>
                      <a:cubicBezTo>
                        <a:pt x="128" y="111"/>
                        <a:pt x="128" y="111"/>
                        <a:pt x="128" y="111"/>
                      </a:cubicBezTo>
                      <a:cubicBezTo>
                        <a:pt x="133" y="104"/>
                        <a:pt x="136" y="96"/>
                        <a:pt x="138" y="88"/>
                      </a:cubicBezTo>
                      <a:lnTo>
                        <a:pt x="152" y="88"/>
                      </a:lnTo>
                      <a:close/>
                      <a:moveTo>
                        <a:pt x="76" y="115"/>
                      </a:moveTo>
                      <a:cubicBezTo>
                        <a:pt x="54" y="115"/>
                        <a:pt x="37" y="98"/>
                        <a:pt x="37" y="76"/>
                      </a:cubicBezTo>
                      <a:cubicBezTo>
                        <a:pt x="37" y="54"/>
                        <a:pt x="54" y="37"/>
                        <a:pt x="76" y="37"/>
                      </a:cubicBezTo>
                      <a:cubicBezTo>
                        <a:pt x="98" y="37"/>
                        <a:pt x="115" y="54"/>
                        <a:pt x="115" y="76"/>
                      </a:cubicBezTo>
                      <a:cubicBezTo>
                        <a:pt x="115" y="98"/>
                        <a:pt x="98" y="115"/>
                        <a:pt x="76" y="115"/>
                      </a:cubicBezTo>
                      <a:close/>
                    </a:path>
                  </a:pathLst>
                </a:custGeom>
                <a:solidFill>
                  <a:srgbClr val="5DBAFF"/>
                </a:solidFill>
                <a:ln>
                  <a:noFill/>
                </a:ln>
              </p:spPr>
              <p:txBody>
                <a:bodyPr vert="horz" wrap="square" lIns="91428" tIns="45715" rIns="91428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E4C6B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文本框 111"/>
                <p:cNvSpPr txBox="1"/>
                <p:nvPr/>
              </p:nvSpPr>
              <p:spPr>
                <a:xfrm>
                  <a:off x="3139398" y="1650018"/>
                  <a:ext cx="775228" cy="465318"/>
                </a:xfrm>
                <a:prstGeom prst="rect">
                  <a:avLst/>
                </a:prstGeom>
                <a:noFill/>
              </p:spPr>
              <p:txBody>
                <a:bodyPr wrap="none" lIns="91428" tIns="45715" rIns="91428" bIns="45715" rtlCol="0">
                  <a:spAutoFit/>
                </a:bodyPr>
                <a:lstStyle>
                  <a:defPPr>
                    <a:defRPr lang="en-GB"/>
                  </a:defPPr>
                  <a:lvl1pPr algn="ctr">
                    <a:defRPr sz="3200">
                      <a:solidFill>
                        <a:schemeClr val="accent2">
                          <a:lumMod val="75000"/>
                        </a:schemeClr>
                      </a:solidFill>
                      <a:latin typeface="華康儷粗黑" panose="020B0709000000000000" pitchFamily="49" charset="-120"/>
                      <a:ea typeface="華康儷粗黑" panose="020B0709000000000000" pitchFamily="49" charset="-120"/>
                      <a:cs typeface="Aharoni" panose="02010803020104030203" pitchFamily="2" charset="-79"/>
                    </a:defRPr>
                  </a:lvl1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4C6B">
                          <a:lumMod val="75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haroni" panose="02010803020104030203" pitchFamily="2" charset="-79"/>
                      <a:sym typeface="Arial"/>
                    </a:rPr>
                    <a:t>均一</a:t>
                  </a:r>
                  <a:endParaRPr kumimoji="0" lang="zh-CN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E4C6B">
                        <a:lumMod val="7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haroni" panose="02010803020104030203" pitchFamily="2" charset="-79"/>
                    <a:sym typeface="Arial"/>
                  </a:endParaRPr>
                </a:p>
              </p:txBody>
            </p:sp>
          </p:grpSp>
          <p:grpSp>
            <p:nvGrpSpPr>
              <p:cNvPr id="31" name="组合 30"/>
              <p:cNvGrpSpPr/>
              <p:nvPr/>
            </p:nvGrpSpPr>
            <p:grpSpPr>
              <a:xfrm>
                <a:off x="6718328" y="1573147"/>
                <a:ext cx="596194" cy="1421583"/>
                <a:chOff x="5039407" y="1179679"/>
                <a:chExt cx="447204" cy="1066326"/>
              </a:xfrm>
            </p:grpSpPr>
            <p:sp>
              <p:nvSpPr>
                <p:cNvPr id="15" name="Freeform 49"/>
                <p:cNvSpPr>
                  <a:spLocks noEditPoints="1"/>
                </p:cNvSpPr>
                <p:nvPr/>
              </p:nvSpPr>
              <p:spPr bwMode="auto">
                <a:xfrm>
                  <a:off x="5039407" y="1179679"/>
                  <a:ext cx="447204" cy="395835"/>
                </a:xfrm>
                <a:custGeom>
                  <a:avLst/>
                  <a:gdLst>
                    <a:gd name="T0" fmla="*/ 29 w 144"/>
                    <a:gd name="T1" fmla="*/ 53 h 127"/>
                    <a:gd name="T2" fmla="*/ 45 w 144"/>
                    <a:gd name="T3" fmla="*/ 72 h 127"/>
                    <a:gd name="T4" fmla="*/ 65 w 144"/>
                    <a:gd name="T5" fmla="*/ 58 h 127"/>
                    <a:gd name="T6" fmla="*/ 50 w 144"/>
                    <a:gd name="T7" fmla="*/ 39 h 127"/>
                    <a:gd name="T8" fmla="*/ 65 w 144"/>
                    <a:gd name="T9" fmla="*/ 29 h 127"/>
                    <a:gd name="T10" fmla="*/ 8 w 144"/>
                    <a:gd name="T11" fmla="*/ 0 h 127"/>
                    <a:gd name="T12" fmla="*/ 13 w 144"/>
                    <a:gd name="T13" fmla="*/ 63 h 127"/>
                    <a:gd name="T14" fmla="*/ 29 w 144"/>
                    <a:gd name="T15" fmla="*/ 53 h 127"/>
                    <a:gd name="T16" fmla="*/ 115 w 144"/>
                    <a:gd name="T17" fmla="*/ 53 h 127"/>
                    <a:gd name="T18" fmla="*/ 131 w 144"/>
                    <a:gd name="T19" fmla="*/ 63 h 127"/>
                    <a:gd name="T20" fmla="*/ 136 w 144"/>
                    <a:gd name="T21" fmla="*/ 0 h 127"/>
                    <a:gd name="T22" fmla="*/ 80 w 144"/>
                    <a:gd name="T23" fmla="*/ 29 h 127"/>
                    <a:gd name="T24" fmla="*/ 95 w 144"/>
                    <a:gd name="T25" fmla="*/ 39 h 127"/>
                    <a:gd name="T26" fmla="*/ 0 w 144"/>
                    <a:gd name="T27" fmla="*/ 103 h 127"/>
                    <a:gd name="T28" fmla="*/ 5 w 144"/>
                    <a:gd name="T29" fmla="*/ 127 h 127"/>
                    <a:gd name="T30" fmla="*/ 115 w 144"/>
                    <a:gd name="T31" fmla="*/ 53 h 127"/>
                    <a:gd name="T32" fmla="*/ 101 w 144"/>
                    <a:gd name="T33" fmla="*/ 86 h 127"/>
                    <a:gd name="T34" fmla="*/ 81 w 144"/>
                    <a:gd name="T35" fmla="*/ 103 h 127"/>
                    <a:gd name="T36" fmla="*/ 139 w 144"/>
                    <a:gd name="T37" fmla="*/ 127 h 127"/>
                    <a:gd name="T38" fmla="*/ 144 w 144"/>
                    <a:gd name="T39" fmla="*/ 103 h 127"/>
                    <a:gd name="T40" fmla="*/ 101 w 144"/>
                    <a:gd name="T41" fmla="*/ 86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7">
                      <a:moveTo>
                        <a:pt x="29" y="53"/>
                      </a:moveTo>
                      <a:cubicBezTo>
                        <a:pt x="34" y="60"/>
                        <a:pt x="39" y="66"/>
                        <a:pt x="45" y="72"/>
                      </a:cubicBezTo>
                      <a:cubicBezTo>
                        <a:pt x="51" y="68"/>
                        <a:pt x="58" y="63"/>
                        <a:pt x="65" y="58"/>
                      </a:cubicBezTo>
                      <a:cubicBezTo>
                        <a:pt x="59" y="52"/>
                        <a:pt x="54" y="46"/>
                        <a:pt x="50" y="39"/>
                      </a:cubicBezTo>
                      <a:cubicBezTo>
                        <a:pt x="65" y="29"/>
                        <a:pt x="65" y="29"/>
                        <a:pt x="65" y="29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3" y="63"/>
                        <a:pt x="13" y="63"/>
                        <a:pt x="13" y="63"/>
                      </a:cubicBezTo>
                      <a:lnTo>
                        <a:pt x="29" y="53"/>
                      </a:lnTo>
                      <a:close/>
                      <a:moveTo>
                        <a:pt x="115" y="53"/>
                      </a:moveTo>
                      <a:cubicBezTo>
                        <a:pt x="131" y="63"/>
                        <a:pt x="131" y="63"/>
                        <a:pt x="131" y="63"/>
                      </a:cubicBezTo>
                      <a:cubicBezTo>
                        <a:pt x="136" y="0"/>
                        <a:pt x="136" y="0"/>
                        <a:pt x="136" y="0"/>
                      </a:cubicBezTo>
                      <a:cubicBezTo>
                        <a:pt x="80" y="29"/>
                        <a:pt x="80" y="29"/>
                        <a:pt x="80" y="29"/>
                      </a:cubicBezTo>
                      <a:cubicBezTo>
                        <a:pt x="95" y="39"/>
                        <a:pt x="95" y="39"/>
                        <a:pt x="95" y="39"/>
                      </a:cubicBezTo>
                      <a:cubicBezTo>
                        <a:pt x="61" y="90"/>
                        <a:pt x="1" y="103"/>
                        <a:pt x="0" y="103"/>
                      </a:cubicBezTo>
                      <a:cubicBezTo>
                        <a:pt x="5" y="127"/>
                        <a:pt x="5" y="127"/>
                        <a:pt x="5" y="127"/>
                      </a:cubicBezTo>
                      <a:cubicBezTo>
                        <a:pt x="8" y="127"/>
                        <a:pt x="75" y="112"/>
                        <a:pt x="115" y="53"/>
                      </a:cubicBezTo>
                      <a:close/>
                      <a:moveTo>
                        <a:pt x="101" y="86"/>
                      </a:moveTo>
                      <a:cubicBezTo>
                        <a:pt x="95" y="92"/>
                        <a:pt x="88" y="98"/>
                        <a:pt x="81" y="103"/>
                      </a:cubicBezTo>
                      <a:cubicBezTo>
                        <a:pt x="111" y="121"/>
                        <a:pt x="137" y="127"/>
                        <a:pt x="139" y="127"/>
                      </a:cubicBezTo>
                      <a:cubicBezTo>
                        <a:pt x="144" y="103"/>
                        <a:pt x="144" y="103"/>
                        <a:pt x="144" y="103"/>
                      </a:cubicBezTo>
                      <a:cubicBezTo>
                        <a:pt x="144" y="103"/>
                        <a:pt x="124" y="99"/>
                        <a:pt x="101" y="86"/>
                      </a:cubicBezTo>
                      <a:close/>
                    </a:path>
                  </a:pathLst>
                </a:custGeom>
                <a:solidFill>
                  <a:srgbClr val="66CEF6"/>
                </a:solidFill>
                <a:ln>
                  <a:noFill/>
                </a:ln>
              </p:spPr>
              <p:txBody>
                <a:bodyPr vert="horz" wrap="square" lIns="91428" tIns="45715" rIns="91428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E4C6B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文本框 112"/>
                <p:cNvSpPr txBox="1"/>
                <p:nvPr/>
              </p:nvSpPr>
              <p:spPr>
                <a:xfrm>
                  <a:off x="5218071" y="1650018"/>
                  <a:ext cx="142423" cy="595987"/>
                </a:xfrm>
                <a:prstGeom prst="rect">
                  <a:avLst/>
                </a:prstGeom>
                <a:noFill/>
              </p:spPr>
              <p:txBody>
                <a:bodyPr wrap="none" lIns="91428" tIns="45715" rIns="91428" bIns="45715" rtlCol="0">
                  <a:spAutoFit/>
                </a:bodyPr>
                <a:lstStyle>
                  <a:defPPr>
                    <a:defRPr lang="zh-CN"/>
                  </a:defPPr>
                  <a:lvl1pPr>
                    <a:defRPr sz="4000">
                      <a:solidFill>
                        <a:srgbClr val="605E5E"/>
                      </a:solidFill>
                      <a:latin typeface="Impact" panose="020B0806030902050204" pitchFamily="34" charset="0"/>
                      <a:cs typeface="Aharoni" panose="02010803020104030203" pitchFamily="2" charset="-79"/>
                    </a:defRPr>
                  </a:lvl1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05E5E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Aharoni" panose="02010803020104030203" pitchFamily="2" charset="-79"/>
                    <a:sym typeface="Arial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8696369" y="1566113"/>
                <a:ext cx="1455346" cy="1304393"/>
                <a:chOff x="6523133" y="1174402"/>
                <a:chExt cx="1091652" cy="978421"/>
              </a:xfrm>
            </p:grpSpPr>
            <p:sp>
              <p:nvSpPr>
                <p:cNvPr id="16" name="Freeform 50"/>
                <p:cNvSpPr>
                  <a:spLocks/>
                </p:cNvSpPr>
                <p:nvPr/>
              </p:nvSpPr>
              <p:spPr bwMode="auto">
                <a:xfrm>
                  <a:off x="6807797" y="1174402"/>
                  <a:ext cx="371664" cy="436628"/>
                </a:xfrm>
                <a:custGeom>
                  <a:avLst/>
                  <a:gdLst>
                    <a:gd name="T0" fmla="*/ 74 w 120"/>
                    <a:gd name="T1" fmla="*/ 39 h 140"/>
                    <a:gd name="T2" fmla="*/ 82 w 120"/>
                    <a:gd name="T3" fmla="*/ 22 h 140"/>
                    <a:gd name="T4" fmla="*/ 60 w 120"/>
                    <a:gd name="T5" fmla="*/ 0 h 140"/>
                    <a:gd name="T6" fmla="*/ 38 w 120"/>
                    <a:gd name="T7" fmla="*/ 22 h 140"/>
                    <a:gd name="T8" fmla="*/ 46 w 120"/>
                    <a:gd name="T9" fmla="*/ 39 h 140"/>
                    <a:gd name="T10" fmla="*/ 8 w 120"/>
                    <a:gd name="T11" fmla="*/ 98 h 140"/>
                    <a:gd name="T12" fmla="*/ 37 w 120"/>
                    <a:gd name="T13" fmla="*/ 78 h 140"/>
                    <a:gd name="T14" fmla="*/ 25 w 120"/>
                    <a:gd name="T15" fmla="*/ 140 h 140"/>
                    <a:gd name="T16" fmla="*/ 45 w 120"/>
                    <a:gd name="T17" fmla="*/ 140 h 140"/>
                    <a:gd name="T18" fmla="*/ 60 w 120"/>
                    <a:gd name="T19" fmla="*/ 114 h 140"/>
                    <a:gd name="T20" fmla="*/ 75 w 120"/>
                    <a:gd name="T21" fmla="*/ 140 h 140"/>
                    <a:gd name="T22" fmla="*/ 95 w 120"/>
                    <a:gd name="T23" fmla="*/ 140 h 140"/>
                    <a:gd name="T24" fmla="*/ 83 w 120"/>
                    <a:gd name="T25" fmla="*/ 78 h 140"/>
                    <a:gd name="T26" fmla="*/ 112 w 120"/>
                    <a:gd name="T27" fmla="*/ 98 h 140"/>
                    <a:gd name="T28" fmla="*/ 74 w 120"/>
                    <a:gd name="T29" fmla="*/ 39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0" h="140">
                      <a:moveTo>
                        <a:pt x="74" y="39"/>
                      </a:moveTo>
                      <a:cubicBezTo>
                        <a:pt x="78" y="35"/>
                        <a:pt x="82" y="29"/>
                        <a:pt x="82" y="22"/>
                      </a:cubicBezTo>
                      <a:cubicBezTo>
                        <a:pt x="82" y="10"/>
                        <a:pt x="72" y="0"/>
                        <a:pt x="60" y="0"/>
                      </a:cubicBezTo>
                      <a:cubicBezTo>
                        <a:pt x="48" y="0"/>
                        <a:pt x="38" y="10"/>
                        <a:pt x="38" y="22"/>
                      </a:cubicBezTo>
                      <a:cubicBezTo>
                        <a:pt x="38" y="29"/>
                        <a:pt x="42" y="35"/>
                        <a:pt x="46" y="39"/>
                      </a:cubicBezTo>
                      <a:cubicBezTo>
                        <a:pt x="24" y="46"/>
                        <a:pt x="0" y="91"/>
                        <a:pt x="8" y="98"/>
                      </a:cubicBezTo>
                      <a:cubicBezTo>
                        <a:pt x="15" y="105"/>
                        <a:pt x="27" y="91"/>
                        <a:pt x="37" y="78"/>
                      </a:cubicBezTo>
                      <a:cubicBezTo>
                        <a:pt x="32" y="99"/>
                        <a:pt x="27" y="121"/>
                        <a:pt x="25" y="140"/>
                      </a:cubicBezTo>
                      <a:cubicBezTo>
                        <a:pt x="45" y="140"/>
                        <a:pt x="45" y="140"/>
                        <a:pt x="45" y="140"/>
                      </a:cubicBezTo>
                      <a:cubicBezTo>
                        <a:pt x="45" y="129"/>
                        <a:pt x="52" y="114"/>
                        <a:pt x="60" y="114"/>
                      </a:cubicBezTo>
                      <a:cubicBezTo>
                        <a:pt x="68" y="114"/>
                        <a:pt x="75" y="129"/>
                        <a:pt x="75" y="140"/>
                      </a:cubicBezTo>
                      <a:cubicBezTo>
                        <a:pt x="95" y="140"/>
                        <a:pt x="95" y="140"/>
                        <a:pt x="95" y="140"/>
                      </a:cubicBezTo>
                      <a:cubicBezTo>
                        <a:pt x="93" y="121"/>
                        <a:pt x="88" y="99"/>
                        <a:pt x="83" y="78"/>
                      </a:cubicBezTo>
                      <a:cubicBezTo>
                        <a:pt x="93" y="91"/>
                        <a:pt x="105" y="105"/>
                        <a:pt x="112" y="98"/>
                      </a:cubicBezTo>
                      <a:cubicBezTo>
                        <a:pt x="120" y="91"/>
                        <a:pt x="96" y="46"/>
                        <a:pt x="74" y="39"/>
                      </a:cubicBezTo>
                      <a:close/>
                    </a:path>
                  </a:pathLst>
                </a:custGeom>
                <a:solidFill>
                  <a:srgbClr val="03689A"/>
                </a:solidFill>
                <a:ln>
                  <a:noFill/>
                </a:ln>
              </p:spPr>
              <p:txBody>
                <a:bodyPr vert="horz" wrap="square" lIns="91428" tIns="45715" rIns="91428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E4C6B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文本框 113"/>
                <p:cNvSpPr txBox="1"/>
                <p:nvPr/>
              </p:nvSpPr>
              <p:spPr>
                <a:xfrm>
                  <a:off x="6523133" y="1687506"/>
                  <a:ext cx="1091652" cy="465317"/>
                </a:xfrm>
                <a:prstGeom prst="rect">
                  <a:avLst/>
                </a:prstGeom>
                <a:noFill/>
              </p:spPr>
              <p:txBody>
                <a:bodyPr wrap="none" lIns="91428" tIns="45715" rIns="91428" bIns="45715" rtlCol="0">
                  <a:spAutoFit/>
                </a:bodyPr>
                <a:lstStyle>
                  <a:defPPr>
                    <a:defRPr lang="zh-CN"/>
                  </a:defPPr>
                  <a:lvl1pPr>
                    <a:defRPr sz="4000">
                      <a:solidFill>
                        <a:srgbClr val="605E5E"/>
                      </a:solidFill>
                      <a:latin typeface="Impact" panose="020B0806030902050204" pitchFamily="34" charset="0"/>
                      <a:cs typeface="Aharoni" panose="02010803020104030203" pitchFamily="2" charset="-79"/>
                    </a:defRPr>
                  </a:lvl1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4C6B">
                          <a:lumMod val="75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haroni" panose="02010803020104030203" pitchFamily="2" charset="-79"/>
                      <a:sym typeface="Arial"/>
                    </a:rPr>
                    <a:t>學習吧</a:t>
                  </a:r>
                  <a:endParaRPr kumimoji="0" lang="zh-CN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E4C6B">
                        <a:lumMod val="7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haroni" panose="02010803020104030203" pitchFamily="2" charset="-79"/>
                    <a:sym typeface="Arial"/>
                  </a:endParaRPr>
                </a:p>
              </p:txBody>
            </p:sp>
          </p:grpSp>
        </p:grp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4CC0DF38-0D0B-452D-8C7A-A71B0C978C57}"/>
                </a:ext>
              </a:extLst>
            </p:cNvPr>
            <p:cNvSpPr/>
            <p:nvPr/>
          </p:nvSpPr>
          <p:spPr>
            <a:xfrm>
              <a:off x="6656977" y="2635853"/>
              <a:ext cx="1005379" cy="584765"/>
            </a:xfrm>
            <a:prstGeom prst="rect">
              <a:avLst/>
            </a:prstGeom>
            <a:noFill/>
          </p:spPr>
          <p:txBody>
            <a:bodyPr wrap="none" lIns="91428" tIns="45715" rIns="91428" bIns="45715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E4C6B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haroni" panose="02010803020104030203" pitchFamily="2" charset="-79"/>
                  <a:sym typeface="Arial"/>
                </a:rPr>
                <a:t>酷英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4C6B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haroni" panose="02010803020104030203" pitchFamily="2" charset="-79"/>
                <a:sym typeface="Arial"/>
              </a:endParaRPr>
            </a:p>
          </p:txBody>
        </p:sp>
      </p:grpSp>
      <p:sp>
        <p:nvSpPr>
          <p:cNvPr id="82" name="標題 1">
            <a:extLst>
              <a:ext uri="{FF2B5EF4-FFF2-40B4-BE49-F238E27FC236}">
                <a16:creationId xmlns:a16="http://schemas.microsoft.com/office/drawing/2014/main" id="{8ADFF60D-8A67-4143-A8E4-E4B9590978E9}"/>
              </a:ext>
            </a:extLst>
          </p:cNvPr>
          <p:cNvSpPr txBox="1">
            <a:spLocks/>
          </p:cNvSpPr>
          <p:nvPr/>
        </p:nvSpPr>
        <p:spPr>
          <a:xfrm>
            <a:off x="1115134" y="0"/>
            <a:ext cx="10515600" cy="103642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202C4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j-cs"/>
                <a:sym typeface="Microsoft YaHei"/>
              </a:rPr>
              <a:t>應用科技輔助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j-cs"/>
                <a:sym typeface="Microsoft YaHei"/>
              </a:rPr>
              <a:t>-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j-cs"/>
                <a:sym typeface="Microsoft YaHei"/>
              </a:rPr>
              <a:t>四大學習平台</a:t>
            </a:r>
          </a:p>
        </p:txBody>
      </p:sp>
      <p:grpSp>
        <p:nvGrpSpPr>
          <p:cNvPr id="83" name="组合 35">
            <a:extLst>
              <a:ext uri="{FF2B5EF4-FFF2-40B4-BE49-F238E27FC236}">
                <a16:creationId xmlns:a16="http://schemas.microsoft.com/office/drawing/2014/main" id="{781F5CBD-DB65-451E-9519-CF2BC3C2F269}"/>
              </a:ext>
            </a:extLst>
          </p:cNvPr>
          <p:cNvGrpSpPr>
            <a:grpSpLocks/>
          </p:cNvGrpSpPr>
          <p:nvPr/>
        </p:nvGrpSpPr>
        <p:grpSpPr bwMode="auto">
          <a:xfrm>
            <a:off x="83323" y="105289"/>
            <a:ext cx="1325752" cy="886195"/>
            <a:chOff x="874713" y="304800"/>
            <a:chExt cx="1182909" cy="850419"/>
          </a:xfrm>
        </p:grpSpPr>
        <p:sp>
          <p:nvSpPr>
            <p:cNvPr id="84" name="矩形 16">
              <a:extLst>
                <a:ext uri="{FF2B5EF4-FFF2-40B4-BE49-F238E27FC236}">
                  <a16:creationId xmlns:a16="http://schemas.microsoft.com/office/drawing/2014/main" id="{46207488-86DD-4A40-B151-A041D4BE43AA}"/>
                </a:ext>
              </a:extLst>
            </p:cNvPr>
            <p:cNvSpPr/>
            <p:nvPr/>
          </p:nvSpPr>
          <p:spPr>
            <a:xfrm rot="1800000">
              <a:off x="1220853" y="682411"/>
              <a:ext cx="836769" cy="472808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5" name="任意多边形 37">
              <a:extLst>
                <a:ext uri="{FF2B5EF4-FFF2-40B4-BE49-F238E27FC236}">
                  <a16:creationId xmlns:a16="http://schemas.microsoft.com/office/drawing/2014/main" id="{2E1A4C07-BD1A-462E-AB79-186FA9DD7476}"/>
                </a:ext>
              </a:extLst>
            </p:cNvPr>
            <p:cNvSpPr/>
            <p:nvPr/>
          </p:nvSpPr>
          <p:spPr>
            <a:xfrm>
              <a:off x="874713" y="304800"/>
              <a:ext cx="833593" cy="834553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6" name="椭圆 13">
              <a:extLst>
                <a:ext uri="{FF2B5EF4-FFF2-40B4-BE49-F238E27FC236}">
                  <a16:creationId xmlns:a16="http://schemas.microsoft.com/office/drawing/2014/main" id="{23A08F16-2EBF-43E8-BFF1-A48A354D196C}"/>
                </a:ext>
              </a:extLst>
            </p:cNvPr>
            <p:cNvSpPr/>
            <p:nvPr/>
          </p:nvSpPr>
          <p:spPr>
            <a:xfrm>
              <a:off x="1055722" y="485673"/>
              <a:ext cx="471576" cy="47280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3" y="3722997"/>
            <a:ext cx="2053768" cy="1230972"/>
          </a:xfrm>
          <a:prstGeom prst="rect">
            <a:avLst/>
          </a:prstGeom>
        </p:spPr>
      </p:pic>
      <p:sp>
        <p:nvSpPr>
          <p:cNvPr id="4" name="AutoShape 2" descr="停課不停學！均一推出中小學學習大補帖，讓孩子充實學習- 均一教育平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5" name="AutoShape 4" descr="停課不停學！均一推出中小學學習大補帖，讓孩子充實學習- 均一教育平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0"/>
              <a:cs typeface="+mn-cs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23" y="3751378"/>
            <a:ext cx="2165326" cy="668206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04" y="3742977"/>
            <a:ext cx="2290288" cy="1282561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32" y="3722997"/>
            <a:ext cx="2202312" cy="1233295"/>
          </a:xfrm>
          <a:prstGeom prst="rect">
            <a:avLst/>
          </a:prstGeom>
        </p:spPr>
      </p:pic>
      <p:sp>
        <p:nvSpPr>
          <p:cNvPr id="88" name="標題 1">
            <a:extLst>
              <a:ext uri="{FF2B5EF4-FFF2-40B4-BE49-F238E27FC236}">
                <a16:creationId xmlns:a16="http://schemas.microsoft.com/office/drawing/2014/main" id="{8ADFF60D-8A67-4143-A8E4-E4B9590978E9}"/>
              </a:ext>
            </a:extLst>
          </p:cNvPr>
          <p:cNvSpPr txBox="1">
            <a:spLocks/>
          </p:cNvSpPr>
          <p:nvPr/>
        </p:nvSpPr>
        <p:spPr>
          <a:xfrm>
            <a:off x="2250131" y="5457804"/>
            <a:ext cx="8100085" cy="103642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202C4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38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四大數位學習平台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持續進化升級功能</a:t>
            </a:r>
          </a:p>
        </p:txBody>
      </p:sp>
      <p:sp>
        <p:nvSpPr>
          <p:cNvPr id="34" name="矩形 33"/>
          <p:cNvSpPr/>
          <p:nvPr/>
        </p:nvSpPr>
        <p:spPr>
          <a:xfrm>
            <a:off x="928150" y="1265035"/>
            <a:ext cx="5265771" cy="399448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96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" y="357509"/>
            <a:ext cx="12192000" cy="56789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357509"/>
            <a:ext cx="1443789" cy="93502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20562" y="2729448"/>
            <a:ext cx="9273483" cy="352009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78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787A4A6-AB7C-94DF-879A-F2630D358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48209"/>
            <a:ext cx="10905066" cy="556158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4976BF3-5AFC-DCAA-F4D2-C6E31EDDD8D6}"/>
              </a:ext>
            </a:extLst>
          </p:cNvPr>
          <p:cNvSpPr txBox="1"/>
          <p:nvPr/>
        </p:nvSpPr>
        <p:spPr>
          <a:xfrm>
            <a:off x="643467" y="480060"/>
            <a:ext cx="6153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  <a:sym typeface="Microsoft YaHei"/>
              </a:rPr>
              <a:t>均一教育平台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D9FE51C-8FB1-9A9A-7CC0-EEA156EDBE10}"/>
              </a:ext>
            </a:extLst>
          </p:cNvPr>
          <p:cNvSpPr/>
          <p:nvPr/>
        </p:nvSpPr>
        <p:spPr>
          <a:xfrm>
            <a:off x="643467" y="1107678"/>
            <a:ext cx="2841138" cy="86940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2922DD8-F6A0-2502-94AD-305957E5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9850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3779E90-2AB6-6F49-7DFF-B533551D12A6}"/>
              </a:ext>
            </a:extLst>
          </p:cNvPr>
          <p:cNvSpPr/>
          <p:nvPr/>
        </p:nvSpPr>
        <p:spPr>
          <a:xfrm>
            <a:off x="4238368" y="2570205"/>
            <a:ext cx="7512908" cy="3991233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3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AD15766-2FDA-C854-0D3D-BCF151D74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6" y="289775"/>
            <a:ext cx="11940674" cy="640078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4976BF3-5AFC-DCAA-F4D2-C6E31EDDD8D6}"/>
              </a:ext>
            </a:extLst>
          </p:cNvPr>
          <p:cNvSpPr txBox="1"/>
          <p:nvPr/>
        </p:nvSpPr>
        <p:spPr>
          <a:xfrm>
            <a:off x="344911" y="289775"/>
            <a:ext cx="6153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  <a:sym typeface="Microsoft YaHei"/>
              </a:rPr>
              <a:t>學習吧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7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E0E54B6-B382-C61F-E2B5-F9F81592EB23}"/>
              </a:ext>
            </a:extLst>
          </p:cNvPr>
          <p:cNvGrpSpPr/>
          <p:nvPr/>
        </p:nvGrpSpPr>
        <p:grpSpPr>
          <a:xfrm>
            <a:off x="1198880" y="132182"/>
            <a:ext cx="3567329" cy="787298"/>
            <a:chOff x="1198880" y="132182"/>
            <a:chExt cx="3057247" cy="787298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F075A38-9FCD-7BAD-C59A-63DD84EF5729}"/>
                </a:ext>
              </a:extLst>
            </p:cNvPr>
            <p:cNvSpPr txBox="1"/>
            <p:nvPr/>
          </p:nvSpPr>
          <p:spPr>
            <a:xfrm>
              <a:off x="1198880" y="132182"/>
              <a:ext cx="3057247" cy="6093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708C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學力提升應辦事項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4817D125-176E-C4C4-1D39-57CEAC0C6179}"/>
                </a:ext>
              </a:extLst>
            </p:cNvPr>
            <p:cNvGrpSpPr/>
            <p:nvPr/>
          </p:nvGrpSpPr>
          <p:grpSpPr>
            <a:xfrm>
              <a:off x="1285675" y="706120"/>
              <a:ext cx="252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C90DFBC-FF71-8424-FCBD-2554BD6F55BD}"/>
                  </a:ext>
                </a:extLst>
              </p:cNvPr>
              <p:cNvSpPr/>
              <p:nvPr/>
            </p:nvSpPr>
            <p:spPr>
              <a:xfrm>
                <a:off x="1275516" y="665480"/>
                <a:ext cx="1554481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96866C2-13FB-62D1-10DB-649500C40484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aphicFrame>
        <p:nvGraphicFramePr>
          <p:cNvPr id="7" name="資料庫圖表 6"/>
          <p:cNvGraphicFramePr/>
          <p:nvPr/>
        </p:nvGraphicFramePr>
        <p:xfrm>
          <a:off x="0" y="1032768"/>
          <a:ext cx="7379936" cy="5592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BC93DD6E-8759-C536-1A49-55B303F3F9C5}"/>
              </a:ext>
            </a:extLst>
          </p:cNvPr>
          <p:cNvSpPr/>
          <p:nvPr/>
        </p:nvSpPr>
        <p:spPr>
          <a:xfrm>
            <a:off x="7088624" y="1070263"/>
            <a:ext cx="4919956" cy="5632311"/>
          </a:xfrm>
          <a:prstGeom prst="rect">
            <a:avLst/>
          </a:prstGeom>
          <a:solidFill>
            <a:srgbClr val="C1334D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提供每位教師授課學生學習成效</a:t>
            </a:r>
            <a:r>
              <a:rPr lang="en-US" altLang="zh-TW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會考、學力檢測成績</a:t>
            </a:r>
            <a:r>
              <a:rPr lang="en-US" altLang="zh-TW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及試題分析予教師知悉</a:t>
            </a:r>
            <a:endParaRPr lang="en-US" altLang="zh-TW" sz="2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buFontTx/>
              <a:buAutoNum type="arabicPeriod"/>
              <a:defRPr/>
            </a:pPr>
            <a:r>
              <a:rPr lang="zh-TW" altLang="zh-TW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以學生學習需求進行教師授課節數與排課：</a:t>
            </a:r>
            <a:endParaRPr lang="en-US" altLang="zh-TW" sz="2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擬訂教師專業增能與社群行事曆</a:t>
            </a:r>
            <a:endParaRPr lang="en-US" altLang="zh-TW" sz="2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buFontTx/>
              <a:buAutoNum type="arabicPeriod"/>
              <a:defRPr/>
            </a:pPr>
            <a:r>
              <a:rPr lang="zh-TW" altLang="zh-TW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學習扶助開班</a:t>
            </a:r>
            <a:endParaRPr lang="en-US" altLang="zh-TW" sz="2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學習扶助學生督導會議：應逐班討論未通過平台檢測學生學習歷程與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精進作為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掌握提出學生學習目標值達成情形。並上傳至教育局填報系統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成果分享：每學期應進行課中差異化教學、有效教學策略與學生學習歷程變化校內分享至少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次</a:t>
            </a:r>
          </a:p>
        </p:txBody>
      </p:sp>
    </p:spTree>
    <p:extLst>
      <p:ext uri="{BB962C8B-B14F-4D97-AF65-F5344CB8AC3E}">
        <p14:creationId xmlns:p14="http://schemas.microsoft.com/office/powerpoint/2010/main" val="39306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F6B15F4-1453-BE22-A1C5-5058B95AD39A}"/>
              </a:ext>
            </a:extLst>
          </p:cNvPr>
          <p:cNvSpPr txBox="1"/>
          <p:nvPr/>
        </p:nvSpPr>
        <p:spPr>
          <a:xfrm>
            <a:off x="1920240" y="2288816"/>
            <a:ext cx="8351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1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會議好好開</a:t>
            </a:r>
          </a:p>
        </p:txBody>
      </p:sp>
    </p:spTree>
    <p:extLst>
      <p:ext uri="{BB962C8B-B14F-4D97-AF65-F5344CB8AC3E}">
        <p14:creationId xmlns:p14="http://schemas.microsoft.com/office/powerpoint/2010/main" val="38405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935E9F-DA7D-4CF2-88FB-68CA7654C2A6}"/>
              </a:ext>
            </a:extLst>
          </p:cNvPr>
          <p:cNvSpPr/>
          <p:nvPr/>
        </p:nvSpPr>
        <p:spPr>
          <a:xfrm>
            <a:off x="3197371" y="2312804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3200" b="1" dirty="0">
                <a:solidFill>
                  <a:schemeClr val="accent1"/>
                </a:solidFill>
                <a:sym typeface="微软雅黑" pitchFamily="34" charset="-122"/>
              </a:rPr>
              <a:t>計畫目標</a:t>
            </a:r>
            <a:endParaRPr lang="zh-CN" altLang="en-US" sz="3200" b="1" dirty="0">
              <a:solidFill>
                <a:schemeClr val="accent1"/>
              </a:solidFill>
              <a:sym typeface="微软雅黑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66F893-6683-44E9-9CF3-C6195402D9AD}"/>
              </a:ext>
            </a:extLst>
          </p:cNvPr>
          <p:cNvSpPr/>
          <p:nvPr/>
        </p:nvSpPr>
        <p:spPr>
          <a:xfrm>
            <a:off x="2581819" y="2985062"/>
            <a:ext cx="4202896" cy="652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CB049D-F4F7-447F-BEE7-45533FB13ECC}"/>
              </a:ext>
            </a:extLst>
          </p:cNvPr>
          <p:cNvSpPr/>
          <p:nvPr/>
        </p:nvSpPr>
        <p:spPr>
          <a:xfrm>
            <a:off x="812099" y="2440193"/>
            <a:ext cx="1535377" cy="13437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995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01</a:t>
            </a:r>
            <a:endParaRPr lang="zh-CN" altLang="en-US" sz="7995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EDEA7E-2659-4127-934A-7F2239B18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59" y="1169252"/>
            <a:ext cx="4628406" cy="5761184"/>
          </a:xfrm>
          <a:prstGeom prst="rect">
            <a:avLst/>
          </a:prstGeom>
        </p:spPr>
      </p:pic>
      <p:sp>
        <p:nvSpPr>
          <p:cNvPr id="7" name="TextBox 59">
            <a:extLst>
              <a:ext uri="{FF2B5EF4-FFF2-40B4-BE49-F238E27FC236}">
                <a16:creationId xmlns:a16="http://schemas.microsoft.com/office/drawing/2014/main" id="{CEFF3723-32F9-818B-C1B1-23FA13BC4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1944"/>
            <a:ext cx="8572212" cy="80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TW" sz="4400" dirty="0">
                <a:solidFill>
                  <a:srgbClr val="DAB34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112</a:t>
            </a:r>
            <a:r>
              <a:rPr lang="zh-TW" altLang="en-US" sz="4400" dirty="0">
                <a:solidFill>
                  <a:srgbClr val="DAB34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學年度臺南市國中小提升學力</a:t>
            </a:r>
          </a:p>
        </p:txBody>
      </p:sp>
    </p:spTree>
    <p:extLst>
      <p:ext uri="{BB962C8B-B14F-4D97-AF65-F5344CB8AC3E}">
        <p14:creationId xmlns:p14="http://schemas.microsoft.com/office/powerpoint/2010/main" val="29150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E0E54B6-B382-C61F-E2B5-F9F81592EB23}"/>
              </a:ext>
            </a:extLst>
          </p:cNvPr>
          <p:cNvGrpSpPr/>
          <p:nvPr/>
        </p:nvGrpSpPr>
        <p:grpSpPr>
          <a:xfrm>
            <a:off x="1198880" y="132182"/>
            <a:ext cx="3567329" cy="787298"/>
            <a:chOff x="1198880" y="132182"/>
            <a:chExt cx="3057247" cy="787298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F075A38-9FCD-7BAD-C59A-63DD84EF5729}"/>
                </a:ext>
              </a:extLst>
            </p:cNvPr>
            <p:cNvSpPr txBox="1"/>
            <p:nvPr/>
          </p:nvSpPr>
          <p:spPr>
            <a:xfrm>
              <a:off x="1198880" y="132182"/>
              <a:ext cx="3057247" cy="6093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708C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學力提升應辦事項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4817D125-176E-C4C4-1D39-57CEAC0C6179}"/>
                </a:ext>
              </a:extLst>
            </p:cNvPr>
            <p:cNvGrpSpPr/>
            <p:nvPr/>
          </p:nvGrpSpPr>
          <p:grpSpPr>
            <a:xfrm>
              <a:off x="1285675" y="706120"/>
              <a:ext cx="252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C90DFBC-FF71-8424-FCBD-2554BD6F55BD}"/>
                  </a:ext>
                </a:extLst>
              </p:cNvPr>
              <p:cNvSpPr/>
              <p:nvPr/>
            </p:nvSpPr>
            <p:spPr>
              <a:xfrm>
                <a:off x="1275516" y="665480"/>
                <a:ext cx="1554481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96866C2-13FB-62D1-10DB-649500C40484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aphicFrame>
        <p:nvGraphicFramePr>
          <p:cNvPr id="7" name="資料庫圖表 6"/>
          <p:cNvGraphicFramePr/>
          <p:nvPr/>
        </p:nvGraphicFramePr>
        <p:xfrm>
          <a:off x="0" y="1032768"/>
          <a:ext cx="7379936" cy="5592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BC93DD6E-8759-C536-1A49-55B303F3F9C5}"/>
              </a:ext>
            </a:extLst>
          </p:cNvPr>
          <p:cNvSpPr/>
          <p:nvPr/>
        </p:nvSpPr>
        <p:spPr>
          <a:xfrm>
            <a:off x="7072440" y="1571969"/>
            <a:ext cx="4919956" cy="2677656"/>
          </a:xfrm>
          <a:prstGeom prst="rect">
            <a:avLst/>
          </a:prstGeom>
          <a:solidFill>
            <a:srgbClr val="C1334D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每個月至少進行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1-2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次討論，社群討論議題應聚焦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規劃社群成員公開授課內容：應以學生會考或學力檢測分析中表現最弱的概念進行教學設計，並應採課中差異化教學且積極融入數位平台。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8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5794214-E5CA-F566-3015-F59CEBB24234}"/>
              </a:ext>
            </a:extLst>
          </p:cNvPr>
          <p:cNvSpPr txBox="1"/>
          <p:nvPr/>
        </p:nvSpPr>
        <p:spPr>
          <a:xfrm>
            <a:off x="1344168" y="1228397"/>
            <a:ext cx="994562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每個月至少進行</a:t>
            </a:r>
            <a:r>
              <a:rPr lang="en-US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1-2</a:t>
            </a:r>
            <a:r>
              <a:rPr lang="zh-TW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次討論：</a:t>
            </a:r>
            <a:endParaRPr lang="zh-TW" altLang="zh-TW" sz="2800" b="1" kern="10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zh-TW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第一次：進行</a:t>
            </a:r>
            <a:r>
              <a:rPr lang="zh-TW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學生學習弱點、有效之差異化教學策略、相關差異化內容或教材、教法、學習任務、評量計畫、相關增能與資源之需求規畫。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逐次：參與教師應逐次共備產出課中</a:t>
            </a:r>
            <a:r>
              <a:rPr lang="zh-TW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差異化教學教材、教學策略或學習任務。</a:t>
            </a:r>
            <a:endParaRPr lang="en-US" altLang="zh-TW" sz="2800" b="1" kern="10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4013" lvl="0"/>
            <a:r>
              <a:rPr lang="zh-TW" altLang="zh-TW" sz="28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並經實踐後，回饋相關</a:t>
            </a:r>
            <a:r>
              <a:rPr lang="zh-TW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問題與</a:t>
            </a:r>
            <a:r>
              <a:rPr lang="zh-TW" altLang="zh-TW" sz="28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需求之資源</a:t>
            </a:r>
            <a:r>
              <a:rPr lang="en-US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如：學生學習難點回應、平板、平台操作問題</a:t>
            </a:r>
            <a:r>
              <a:rPr lang="en-US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…)</a:t>
            </a:r>
            <a:endParaRPr lang="en-US" altLang="zh-TW" sz="2800" b="1" kern="10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4013" lvl="0" indent="-354013"/>
            <a:r>
              <a:rPr lang="en-US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zh-TW" sz="2800" b="1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期末：產出有效差異化教學教材、教學策略或學習任務參與校內分享。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FB9E6E8-2D0E-B89F-B1E2-571552B74A23}"/>
              </a:ext>
            </a:extLst>
          </p:cNvPr>
          <p:cNvSpPr txBox="1"/>
          <p:nvPr/>
        </p:nvSpPr>
        <p:spPr>
          <a:xfrm>
            <a:off x="1616964" y="351782"/>
            <a:ext cx="6126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社群討論議題應聚焦</a:t>
            </a:r>
            <a:endParaRPr lang="zh-TW" alt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5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E0E54B6-B382-C61F-E2B5-F9F81592EB23}"/>
              </a:ext>
            </a:extLst>
          </p:cNvPr>
          <p:cNvGrpSpPr/>
          <p:nvPr/>
        </p:nvGrpSpPr>
        <p:grpSpPr>
          <a:xfrm>
            <a:off x="1198880" y="132182"/>
            <a:ext cx="3567329" cy="787298"/>
            <a:chOff x="1198880" y="132182"/>
            <a:chExt cx="3057247" cy="787298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F075A38-9FCD-7BAD-C59A-63DD84EF5729}"/>
                </a:ext>
              </a:extLst>
            </p:cNvPr>
            <p:cNvSpPr txBox="1"/>
            <p:nvPr/>
          </p:nvSpPr>
          <p:spPr>
            <a:xfrm>
              <a:off x="1198880" y="132182"/>
              <a:ext cx="3057247" cy="6093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708C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學力提升應辦事項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4817D125-176E-C4C4-1D39-57CEAC0C6179}"/>
                </a:ext>
              </a:extLst>
            </p:cNvPr>
            <p:cNvGrpSpPr/>
            <p:nvPr/>
          </p:nvGrpSpPr>
          <p:grpSpPr>
            <a:xfrm>
              <a:off x="1285675" y="706120"/>
              <a:ext cx="252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C90DFBC-FF71-8424-FCBD-2554BD6F55BD}"/>
                  </a:ext>
                </a:extLst>
              </p:cNvPr>
              <p:cNvSpPr/>
              <p:nvPr/>
            </p:nvSpPr>
            <p:spPr>
              <a:xfrm>
                <a:off x="1275516" y="665480"/>
                <a:ext cx="1554481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96866C2-13FB-62D1-10DB-649500C40484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aphicFrame>
        <p:nvGraphicFramePr>
          <p:cNvPr id="7" name="資料庫圖表 6"/>
          <p:cNvGraphicFramePr/>
          <p:nvPr/>
        </p:nvGraphicFramePr>
        <p:xfrm>
          <a:off x="0" y="1032768"/>
          <a:ext cx="7379936" cy="5592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BC93DD6E-8759-C536-1A49-55B303F3F9C5}"/>
              </a:ext>
            </a:extLst>
          </p:cNvPr>
          <p:cNvSpPr/>
          <p:nvPr/>
        </p:nvSpPr>
        <p:spPr>
          <a:xfrm>
            <a:off x="7056256" y="2275976"/>
            <a:ext cx="4919956" cy="3785652"/>
          </a:xfrm>
          <a:prstGeom prst="rect">
            <a:avLst/>
          </a:prstGeom>
          <a:solidFill>
            <a:srgbClr val="C1334D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分析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111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學年度自身授課班級學生學習弱項，提出有效改進策略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協助學習扶助學生達成相關檢核項目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國英數各領域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科目學習檢核項目詳各子計畫內容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參與校內學習扶助學生督導會議：提供未通過平台檢測學生相關學習規劃與學習歷程供會中討論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參與領域教學研究會／學年會議與校內課中差異化教學分享會議</a:t>
            </a:r>
          </a:p>
        </p:txBody>
      </p:sp>
    </p:spTree>
    <p:extLst>
      <p:ext uri="{BB962C8B-B14F-4D97-AF65-F5344CB8AC3E}">
        <p14:creationId xmlns:p14="http://schemas.microsoft.com/office/powerpoint/2010/main" val="20377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2C4AB9B-63C1-6ED0-E9CD-5686808C4E1F}"/>
              </a:ext>
            </a:extLst>
          </p:cNvPr>
          <p:cNvSpPr/>
          <p:nvPr/>
        </p:nvSpPr>
        <p:spPr>
          <a:xfrm>
            <a:off x="0" y="0"/>
            <a:ext cx="12192000" cy="116000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icrosoft YaHei"/>
              <a:cs typeface="+mn-cs"/>
              <a:sym typeface="Arial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69088" y="127256"/>
            <a:ext cx="1156233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數位學習融入課堂教學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4" name="Picture 2" descr="→ →認識學習扶助← ← - 桃園市大勇輔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4" y="1073815"/>
            <a:ext cx="8473095" cy="578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8723885" y="3965907"/>
            <a:ext cx="3197066" cy="77577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課發科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-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學習扶助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數位融入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(112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啟動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)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2F41EA3-2BCE-38EB-2A72-077C115A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BF43-3C7B-4031-B368-07C3D7CB8D98}" type="slidenum">
              <a:rPr kumimoji="1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Black" panose="0208090404030B0204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2AB167-7B7C-9113-449A-CF0A35B62E7B}"/>
              </a:ext>
            </a:extLst>
          </p:cNvPr>
          <p:cNvSpPr/>
          <p:nvPr/>
        </p:nvSpPr>
        <p:spPr>
          <a:xfrm>
            <a:off x="6217920" y="5193792"/>
            <a:ext cx="6132576" cy="128016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8827805" y="5344929"/>
            <a:ext cx="3400940" cy="9999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新課綱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-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課中差異化教學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數位融入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9B5C700-9323-8E5D-8B03-A94986E600C7}"/>
              </a:ext>
            </a:extLst>
          </p:cNvPr>
          <p:cNvSpPr/>
          <p:nvPr/>
        </p:nvSpPr>
        <p:spPr>
          <a:xfrm>
            <a:off x="5919216" y="3670942"/>
            <a:ext cx="6132576" cy="128016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9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5C904A6-C38A-4E1F-9AA5-1ED12AC3FE41}"/>
              </a:ext>
            </a:extLst>
          </p:cNvPr>
          <p:cNvSpPr/>
          <p:nvPr/>
        </p:nvSpPr>
        <p:spPr>
          <a:xfrm>
            <a:off x="7931" y="992426"/>
            <a:ext cx="9021497" cy="78790"/>
          </a:xfrm>
          <a:prstGeom prst="rect">
            <a:avLst/>
          </a:prstGeom>
          <a:solidFill>
            <a:srgbClr val="46C8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grpSp>
        <p:nvGrpSpPr>
          <p:cNvPr id="3" name="组合 10">
            <a:extLst>
              <a:ext uri="{FF2B5EF4-FFF2-40B4-BE49-F238E27FC236}">
                <a16:creationId xmlns:a16="http://schemas.microsoft.com/office/drawing/2014/main" id="{492CE116-D381-4F8C-8E32-F7394E2274B7}"/>
              </a:ext>
            </a:extLst>
          </p:cNvPr>
          <p:cNvGrpSpPr/>
          <p:nvPr/>
        </p:nvGrpSpPr>
        <p:grpSpPr>
          <a:xfrm rot="10800000">
            <a:off x="-28141" y="513791"/>
            <a:ext cx="1088314" cy="123036"/>
            <a:chOff x="5444484" y="3443844"/>
            <a:chExt cx="1455995" cy="166252"/>
          </a:xfrm>
        </p:grpSpPr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id="{C09CEADA-645B-4D6D-9044-B9FE8EC157E5}"/>
                </a:ext>
              </a:extLst>
            </p:cNvPr>
            <p:cNvSpPr/>
            <p:nvPr/>
          </p:nvSpPr>
          <p:spPr>
            <a:xfrm flipV="1">
              <a:off x="5545778" y="3443844"/>
              <a:ext cx="1354701" cy="81975"/>
            </a:xfrm>
            <a:custGeom>
              <a:avLst/>
              <a:gdLst>
                <a:gd name="connsiteX0" fmla="*/ 0 w 7267699"/>
                <a:gd name="connsiteY0" fmla="*/ 0 h 0"/>
                <a:gd name="connsiteX1" fmla="*/ 7267699 w 726769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67699">
                  <a:moveTo>
                    <a:pt x="0" y="0"/>
                  </a:moveTo>
                  <a:lnTo>
                    <a:pt x="7267699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5" name="椭圆 12">
              <a:extLst>
                <a:ext uri="{FF2B5EF4-FFF2-40B4-BE49-F238E27FC236}">
                  <a16:creationId xmlns:a16="http://schemas.microsoft.com/office/drawing/2014/main" id="{0C0D0905-6833-4F35-8AB4-7C953DFA68D7}"/>
                </a:ext>
              </a:extLst>
            </p:cNvPr>
            <p:cNvSpPr/>
            <p:nvPr/>
          </p:nvSpPr>
          <p:spPr>
            <a:xfrm>
              <a:off x="5444484" y="3443844"/>
              <a:ext cx="166252" cy="16625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8B31C7-2CF5-4D59-B088-2234AB56FA22}"/>
              </a:ext>
            </a:extLst>
          </p:cNvPr>
          <p:cNvSpPr txBox="1"/>
          <p:nvPr/>
        </p:nvSpPr>
        <p:spPr>
          <a:xfrm>
            <a:off x="1060172" y="239829"/>
            <a:ext cx="9616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學生學習成效檢核表</a:t>
            </a:r>
            <a:r>
              <a:rPr kumimoji="0" lang="en-US" altLang="zh-TW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-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國中</a:t>
            </a:r>
            <a:r>
              <a: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標楷體" panose="03000509000000000000" pitchFamily="65" charset="-120"/>
                <a:cs typeface="新細明體" panose="02020500000000000000" pitchFamily="18" charset="-120"/>
              </a:rPr>
              <a:t>請依</a:t>
            </a:r>
            <a:r>
              <a:rPr kumimoji="0" lang="en-US" altLang="zh-TW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標楷體" panose="03000509000000000000" pitchFamily="65" charset="-120"/>
                <a:cs typeface="新細明體" panose="02020500000000000000" pitchFamily="18" charset="-120"/>
              </a:rPr>
              <a:t>7-9</a:t>
            </a:r>
            <a:r>
              <a: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標楷體" panose="03000509000000000000" pitchFamily="65" charset="-120"/>
                <a:cs typeface="新細明體" panose="02020500000000000000" pitchFamily="18" charset="-120"/>
              </a:rPr>
              <a:t>年級分別填報</a:t>
            </a:r>
            <a:endParaRPr kumimoji="0" lang="zh-TW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YaHei"/>
              <a:ea typeface="Microsoft YaHei"/>
              <a:cs typeface="+mn-cs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A05DF1C-7C1B-4F38-A482-835B2A0B4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045160"/>
              </p:ext>
            </p:extLst>
          </p:nvPr>
        </p:nvGraphicFramePr>
        <p:xfrm>
          <a:off x="368531" y="928205"/>
          <a:ext cx="11454937" cy="58701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26157">
                  <a:extLst>
                    <a:ext uri="{9D8B030D-6E8A-4147-A177-3AD203B41FA5}">
                      <a16:colId xmlns:a16="http://schemas.microsoft.com/office/drawing/2014/main" val="3664493154"/>
                    </a:ext>
                  </a:extLst>
                </a:gridCol>
                <a:gridCol w="6961632">
                  <a:extLst>
                    <a:ext uri="{9D8B030D-6E8A-4147-A177-3AD203B41FA5}">
                      <a16:colId xmlns:a16="http://schemas.microsoft.com/office/drawing/2014/main" val="3647091407"/>
                    </a:ext>
                  </a:extLst>
                </a:gridCol>
                <a:gridCol w="1731264">
                  <a:extLst>
                    <a:ext uri="{9D8B030D-6E8A-4147-A177-3AD203B41FA5}">
                      <a16:colId xmlns:a16="http://schemas.microsoft.com/office/drawing/2014/main" val="4199307267"/>
                    </a:ext>
                  </a:extLst>
                </a:gridCol>
                <a:gridCol w="1435884">
                  <a:extLst>
                    <a:ext uri="{9D8B030D-6E8A-4147-A177-3AD203B41FA5}">
                      <a16:colId xmlns:a16="http://schemas.microsoft.com/office/drawing/2014/main" val="573116881"/>
                    </a:ext>
                  </a:extLst>
                </a:gridCol>
              </a:tblGrid>
              <a:tr h="7055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科目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標準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000" kern="1200" dirty="0">
                          <a:effectLst/>
                        </a:rPr>
                        <a:t>篩選測驗</a:t>
                      </a:r>
                      <a:r>
                        <a:rPr lang="en-US" altLang="zh-TW" sz="2000" kern="1200" dirty="0">
                          <a:effectLst/>
                        </a:rPr>
                        <a:t/>
                      </a:r>
                      <a:br>
                        <a:rPr lang="en-US" altLang="zh-TW" sz="2000" kern="1200" dirty="0">
                          <a:effectLst/>
                        </a:rPr>
                      </a:br>
                      <a:r>
                        <a:rPr lang="zh-TW" altLang="zh-TW" sz="2000" kern="1200" dirty="0">
                          <a:effectLst/>
                        </a:rPr>
                        <a:t>未通過學生</a:t>
                      </a:r>
                      <a:r>
                        <a:rPr lang="zh-TW" altLang="en-US" sz="2000" kern="1200" dirty="0">
                          <a:effectLst/>
                        </a:rPr>
                        <a:t>數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/>
                        <a:t>已通過</a:t>
                      </a:r>
                      <a:r>
                        <a:rPr lang="en-US" altLang="zh-TW" sz="2000" dirty="0"/>
                        <a:t/>
                      </a:r>
                      <a:br>
                        <a:rPr lang="en-US" altLang="zh-TW" sz="2000" dirty="0"/>
                      </a:br>
                      <a:r>
                        <a:rPr lang="zh-TW" altLang="en-US" sz="2000" dirty="0"/>
                        <a:t>學生數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263314"/>
                  </a:ext>
                </a:extLst>
              </a:tr>
              <a:tr h="1215810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400" dirty="0"/>
                        <a:t>國語文</a:t>
                      </a:r>
                      <a:endParaRPr lang="en-US" altLang="zh-TW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篩選測驗未通過學生，經因材網縱貫診斷，於每次定期評量後</a:t>
                      </a:r>
                    </a:p>
                    <a:p>
                      <a:pPr marL="342900" indent="-342900">
                        <a:lnSpc>
                          <a:spcPts val="26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400"/>
                        <a:t>多</a:t>
                      </a:r>
                      <a:r>
                        <a:rPr lang="en-US" altLang="zh-TW" sz="2400"/>
                        <a:t>3</a:t>
                      </a:r>
                      <a:r>
                        <a:rPr lang="zh-TW" altLang="en-US" sz="2400" dirty="0"/>
                        <a:t>個知識節點達精熟程度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3244179"/>
                  </a:ext>
                </a:extLst>
              </a:tr>
              <a:tr h="1215810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400"/>
                        <a:t>英語文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6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13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班以上</a:t>
                      </a:r>
                      <a:r>
                        <a:rPr lang="zh-TW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篩選測驗未通過學生</a:t>
                      </a: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(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鼓勵全校</a:t>
                      </a: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，</a:t>
                      </a: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班以下所有學生</a:t>
                      </a: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CoolEnglish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平台</a:t>
                      </a:r>
                      <a:endParaRPr lang="en-US" altLang="zh-TW" sz="2400" b="1">
                        <a:solidFill>
                          <a:srgbClr val="C00000"/>
                        </a:solidFill>
                      </a:endParaRPr>
                    </a:p>
                    <a:p>
                      <a:pPr marL="342900" indent="-342900">
                        <a:lnSpc>
                          <a:spcPts val="26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400"/>
                        <a:t>口</a:t>
                      </a:r>
                      <a:r>
                        <a:rPr lang="zh-TW" altLang="en-US" sz="2400" dirty="0"/>
                        <a:t>說：</a:t>
                      </a:r>
                      <a:r>
                        <a:rPr lang="en-US" altLang="zh-TW" sz="2400" dirty="0"/>
                        <a:t>6</a:t>
                      </a:r>
                      <a:r>
                        <a:rPr lang="zh-TW" altLang="en-US" sz="2400"/>
                        <a:t>個主題語音辨識</a:t>
                      </a:r>
                      <a:r>
                        <a:rPr lang="en-US" altLang="zh-TW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常用英語五百句</a:t>
                      </a:r>
                      <a:r>
                        <a:rPr lang="en-US" altLang="zh-TW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2400"/>
                        <a:t>每</a:t>
                      </a:r>
                      <a:r>
                        <a:rPr lang="zh-TW" altLang="en-US" sz="2400" dirty="0"/>
                        <a:t>題達</a:t>
                      </a:r>
                      <a:r>
                        <a:rPr lang="en-US" altLang="zh-TW" sz="2400" dirty="0"/>
                        <a:t>70</a:t>
                      </a:r>
                      <a:r>
                        <a:rPr lang="zh-TW" altLang="en-US" sz="2400" dirty="0"/>
                        <a:t>分</a:t>
                      </a:r>
                      <a:endParaRPr lang="en-US" altLang="zh-TW" sz="2400" dirty="0"/>
                    </a:p>
                    <a:p>
                      <a:pPr marL="342900" indent="-342900">
                        <a:lnSpc>
                          <a:spcPts val="26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400" kern="1200" dirty="0">
                          <a:effectLst/>
                        </a:rPr>
                        <a:t>聽力：</a:t>
                      </a:r>
                      <a:r>
                        <a:rPr lang="en-US" altLang="zh-TW" sz="2400" kern="1200" dirty="0">
                          <a:effectLst/>
                        </a:rPr>
                        <a:t>6</a:t>
                      </a:r>
                      <a:r>
                        <a:rPr lang="zh-TW" altLang="en-US" sz="2400" kern="1200" dirty="0">
                          <a:effectLst/>
                        </a:rPr>
                        <a:t>個</a:t>
                      </a:r>
                      <a:r>
                        <a:rPr lang="zh-TW" altLang="en-US" sz="2400" kern="1200">
                          <a:effectLst/>
                        </a:rPr>
                        <a:t>聽力影片</a:t>
                      </a:r>
                      <a:r>
                        <a:rPr lang="en-US" altLang="zh-TW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生活中的英文</a:t>
                      </a:r>
                      <a:r>
                        <a:rPr lang="en-US" altLang="zh-TW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400" kern="1200">
                          <a:effectLst/>
                        </a:rPr>
                        <a:t>每</a:t>
                      </a:r>
                      <a:r>
                        <a:rPr lang="zh-TW" altLang="zh-TW" sz="2400" kern="1200" dirty="0">
                          <a:effectLst/>
                        </a:rPr>
                        <a:t>個</a:t>
                      </a:r>
                      <a:r>
                        <a:rPr lang="en-US" altLang="zh-TW" sz="2400" kern="1200" dirty="0">
                          <a:effectLst/>
                        </a:rPr>
                        <a:t>quiz</a:t>
                      </a:r>
                      <a:r>
                        <a:rPr lang="zh-TW" altLang="zh-TW" sz="2400" kern="1200" dirty="0">
                          <a:effectLst/>
                        </a:rPr>
                        <a:t>答對率</a:t>
                      </a:r>
                      <a:r>
                        <a:rPr lang="en-US" altLang="zh-TW" sz="2400" kern="1200" dirty="0">
                          <a:effectLst/>
                        </a:rPr>
                        <a:t>70%</a:t>
                      </a:r>
                    </a:p>
                    <a:p>
                      <a:pPr marL="342900" indent="-342900">
                        <a:lnSpc>
                          <a:spcPts val="26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400" kern="1200" dirty="0">
                          <a:effectLst/>
                        </a:rPr>
                        <a:t>閱讀：</a:t>
                      </a:r>
                      <a:r>
                        <a:rPr lang="en-US" altLang="zh-TW" sz="2400" kern="1200" dirty="0">
                          <a:effectLst/>
                        </a:rPr>
                        <a:t>2</a:t>
                      </a:r>
                      <a:r>
                        <a:rPr lang="zh-TW" altLang="en-US" sz="2400" kern="1200" dirty="0">
                          <a:effectLst/>
                        </a:rPr>
                        <a:t>個</a:t>
                      </a:r>
                      <a:r>
                        <a:rPr lang="zh-TW" altLang="en-US" sz="2400" kern="1200">
                          <a:effectLst/>
                        </a:rPr>
                        <a:t>閱讀影片</a:t>
                      </a:r>
                      <a:r>
                        <a:rPr lang="en-US" altLang="zh-TW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神奇悅讀之旅</a:t>
                      </a:r>
                      <a:r>
                        <a:rPr lang="en-US" altLang="zh-TW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I)</a:t>
                      </a:r>
                      <a:r>
                        <a:rPr lang="zh-TW" altLang="zh-TW" sz="2400" kern="1200">
                          <a:effectLst/>
                        </a:rPr>
                        <a:t>每</a:t>
                      </a:r>
                      <a:r>
                        <a:rPr lang="zh-TW" altLang="zh-TW" sz="2400" kern="1200" dirty="0">
                          <a:effectLst/>
                        </a:rPr>
                        <a:t>個</a:t>
                      </a:r>
                      <a:r>
                        <a:rPr lang="en-US" altLang="zh-TW" sz="2400" kern="1200" dirty="0">
                          <a:effectLst/>
                        </a:rPr>
                        <a:t>quiz</a:t>
                      </a:r>
                      <a:r>
                        <a:rPr lang="zh-TW" altLang="zh-TW" sz="2400" kern="1200" dirty="0">
                          <a:effectLst/>
                        </a:rPr>
                        <a:t>答對率</a:t>
                      </a:r>
                      <a:r>
                        <a:rPr lang="en-US" altLang="zh-TW" sz="2400" kern="1200" dirty="0">
                          <a:effectLst/>
                        </a:rPr>
                        <a:t>70%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0665599"/>
                  </a:ext>
                </a:extLst>
              </a:tr>
              <a:tr h="1215810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400" dirty="0"/>
                        <a:t>數學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篩選測驗未通過學生，經因材網縱貫診斷，於每次定期評量後</a:t>
                      </a:r>
                    </a:p>
                    <a:p>
                      <a:pPr marL="342900" indent="-342900">
                        <a:lnSpc>
                          <a:spcPts val="26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TW" altLang="zh-TW" sz="2400" kern="1200">
                          <a:effectLst/>
                        </a:rPr>
                        <a:t>概念</a:t>
                      </a:r>
                      <a:r>
                        <a:rPr lang="zh-TW" altLang="zh-TW" sz="2400" kern="1200" dirty="0">
                          <a:effectLst/>
                        </a:rPr>
                        <a:t>星空圖多通過</a:t>
                      </a:r>
                      <a:r>
                        <a:rPr lang="en-US" altLang="zh-TW" sz="2400" kern="1200" dirty="0">
                          <a:effectLst/>
                        </a:rPr>
                        <a:t>5</a:t>
                      </a:r>
                      <a:r>
                        <a:rPr lang="zh-TW" altLang="zh-TW" sz="2400" kern="1200" dirty="0">
                          <a:effectLst/>
                        </a:rPr>
                        <a:t>個節點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707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4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5C904A6-C38A-4E1F-9AA5-1ED12AC3FE41}"/>
              </a:ext>
            </a:extLst>
          </p:cNvPr>
          <p:cNvSpPr/>
          <p:nvPr/>
        </p:nvSpPr>
        <p:spPr>
          <a:xfrm>
            <a:off x="7931" y="992426"/>
            <a:ext cx="9021497" cy="78790"/>
          </a:xfrm>
          <a:prstGeom prst="rect">
            <a:avLst/>
          </a:prstGeom>
          <a:solidFill>
            <a:srgbClr val="46C8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grpSp>
        <p:nvGrpSpPr>
          <p:cNvPr id="3" name="组合 10">
            <a:extLst>
              <a:ext uri="{FF2B5EF4-FFF2-40B4-BE49-F238E27FC236}">
                <a16:creationId xmlns:a16="http://schemas.microsoft.com/office/drawing/2014/main" id="{492CE116-D381-4F8C-8E32-F7394E2274B7}"/>
              </a:ext>
            </a:extLst>
          </p:cNvPr>
          <p:cNvGrpSpPr/>
          <p:nvPr/>
        </p:nvGrpSpPr>
        <p:grpSpPr>
          <a:xfrm rot="10800000">
            <a:off x="-28141" y="513791"/>
            <a:ext cx="1088314" cy="123036"/>
            <a:chOff x="5444484" y="3443844"/>
            <a:chExt cx="1455995" cy="166252"/>
          </a:xfrm>
        </p:grpSpPr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id="{C09CEADA-645B-4D6D-9044-B9FE8EC157E5}"/>
                </a:ext>
              </a:extLst>
            </p:cNvPr>
            <p:cNvSpPr/>
            <p:nvPr/>
          </p:nvSpPr>
          <p:spPr>
            <a:xfrm flipV="1">
              <a:off x="5545778" y="3443844"/>
              <a:ext cx="1354701" cy="81975"/>
            </a:xfrm>
            <a:custGeom>
              <a:avLst/>
              <a:gdLst>
                <a:gd name="connsiteX0" fmla="*/ 0 w 7267699"/>
                <a:gd name="connsiteY0" fmla="*/ 0 h 0"/>
                <a:gd name="connsiteX1" fmla="*/ 7267699 w 726769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67699">
                  <a:moveTo>
                    <a:pt x="0" y="0"/>
                  </a:moveTo>
                  <a:lnTo>
                    <a:pt x="7267699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5" name="椭圆 12">
              <a:extLst>
                <a:ext uri="{FF2B5EF4-FFF2-40B4-BE49-F238E27FC236}">
                  <a16:creationId xmlns:a16="http://schemas.microsoft.com/office/drawing/2014/main" id="{0C0D0905-6833-4F35-8AB4-7C953DFA68D7}"/>
                </a:ext>
              </a:extLst>
            </p:cNvPr>
            <p:cNvSpPr/>
            <p:nvPr/>
          </p:nvSpPr>
          <p:spPr>
            <a:xfrm>
              <a:off x="5444484" y="3443844"/>
              <a:ext cx="166252" cy="16625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8B31C7-2CF5-4D59-B088-2234AB56FA22}"/>
              </a:ext>
            </a:extLst>
          </p:cNvPr>
          <p:cNvSpPr txBox="1"/>
          <p:nvPr/>
        </p:nvSpPr>
        <p:spPr>
          <a:xfrm>
            <a:off x="1060172" y="239829"/>
            <a:ext cx="9900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學生學習成效檢核表</a:t>
            </a:r>
            <a:r>
              <a:rPr kumimoji="0" lang="en-US" altLang="zh-TW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-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國小</a:t>
            </a:r>
            <a:r>
              <a: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標楷體" panose="03000509000000000000" pitchFamily="65" charset="-120"/>
                <a:cs typeface="新細明體" panose="02020500000000000000" pitchFamily="18" charset="-120"/>
              </a:rPr>
              <a:t>請依</a:t>
            </a:r>
            <a:r>
              <a:rPr kumimoji="0" lang="en-US" altLang="zh-TW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標楷體" panose="03000509000000000000" pitchFamily="65" charset="-120"/>
                <a:cs typeface="新細明體" panose="02020500000000000000" pitchFamily="18" charset="-120"/>
              </a:rPr>
              <a:t>3-6</a:t>
            </a:r>
            <a:r>
              <a: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標楷體" panose="03000509000000000000" pitchFamily="65" charset="-120"/>
                <a:cs typeface="新細明體" panose="02020500000000000000" pitchFamily="18" charset="-120"/>
              </a:rPr>
              <a:t>年級分別填報</a:t>
            </a:r>
            <a:endParaRPr kumimoji="0" lang="zh-TW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YaHei"/>
              <a:ea typeface="Microsoft YaHei"/>
              <a:cs typeface="+mn-cs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A05DF1C-7C1B-4F38-A482-835B2A0B4C1B}"/>
              </a:ext>
            </a:extLst>
          </p:cNvPr>
          <p:cNvGraphicFramePr>
            <a:graphicFrameLocks noGrp="1"/>
          </p:cNvGraphicFramePr>
          <p:nvPr/>
        </p:nvGraphicFramePr>
        <p:xfrm>
          <a:off x="282920" y="1115927"/>
          <a:ext cx="11616471" cy="56236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48794">
                  <a:extLst>
                    <a:ext uri="{9D8B030D-6E8A-4147-A177-3AD203B41FA5}">
                      <a16:colId xmlns:a16="http://schemas.microsoft.com/office/drawing/2014/main" val="3664493154"/>
                    </a:ext>
                  </a:extLst>
                </a:gridCol>
                <a:gridCol w="6939262">
                  <a:extLst>
                    <a:ext uri="{9D8B030D-6E8A-4147-A177-3AD203B41FA5}">
                      <a16:colId xmlns:a16="http://schemas.microsoft.com/office/drawing/2014/main" val="3647091407"/>
                    </a:ext>
                  </a:extLst>
                </a:gridCol>
                <a:gridCol w="1957144">
                  <a:extLst>
                    <a:ext uri="{9D8B030D-6E8A-4147-A177-3AD203B41FA5}">
                      <a16:colId xmlns:a16="http://schemas.microsoft.com/office/drawing/2014/main" val="4199307267"/>
                    </a:ext>
                  </a:extLst>
                </a:gridCol>
                <a:gridCol w="1371271">
                  <a:extLst>
                    <a:ext uri="{9D8B030D-6E8A-4147-A177-3AD203B41FA5}">
                      <a16:colId xmlns:a16="http://schemas.microsoft.com/office/drawing/2014/main" val="573116881"/>
                    </a:ext>
                  </a:extLst>
                </a:gridCol>
              </a:tblGrid>
              <a:tr h="84148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科目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標準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effectLst/>
                        </a:rPr>
                        <a:t>需檢</a:t>
                      </a:r>
                      <a:r>
                        <a:rPr lang="zh-TW" altLang="zh-TW" sz="2400" kern="1200">
                          <a:effectLst/>
                        </a:rPr>
                        <a:t>學生</a:t>
                      </a:r>
                      <a:r>
                        <a:rPr lang="zh-TW" altLang="en-US" sz="2400" kern="1200" dirty="0">
                          <a:effectLst/>
                        </a:rPr>
                        <a:t>數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/>
                        <a:t>已通過</a:t>
                      </a:r>
                      <a:r>
                        <a:rPr lang="en-US" altLang="zh-TW" sz="2400" dirty="0"/>
                        <a:t/>
                      </a:r>
                      <a:br>
                        <a:rPr lang="en-US" altLang="zh-TW" sz="2400" dirty="0"/>
                      </a:br>
                      <a:r>
                        <a:rPr lang="zh-TW" altLang="en-US" sz="2400" dirty="0"/>
                        <a:t>學生數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263314"/>
                  </a:ext>
                </a:extLst>
              </a:tr>
              <a:tr h="10483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國語文</a:t>
                      </a:r>
                      <a:endParaRPr lang="en-US" altLang="zh-TW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2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所有學生</a:t>
                      </a:r>
                      <a:r>
                        <a:rPr lang="zh-TW" altLang="en-US"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經因材網縱貫診斷，於每次定期評量後</a:t>
                      </a:r>
                      <a:r>
                        <a:rPr lang="zh-TW" altLang="en-US" sz="2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三年級以上</a:t>
                      </a:r>
                      <a:r>
                        <a:rPr lang="zh-TW" altLang="en-US" sz="2400"/>
                        <a:t>，多</a:t>
                      </a:r>
                      <a:r>
                        <a:rPr lang="en-US" altLang="zh-TW" sz="2400"/>
                        <a:t>3</a:t>
                      </a:r>
                      <a:r>
                        <a:rPr lang="zh-TW" altLang="en-US" sz="2400"/>
                        <a:t>個知識節點達精熟程度</a:t>
                      </a:r>
                      <a:endParaRPr lang="en-US" altLang="zh-TW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3244179"/>
                  </a:ext>
                </a:extLst>
              </a:tr>
              <a:tr h="22128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英語文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6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13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班以上</a:t>
                      </a:r>
                      <a:r>
                        <a:rPr lang="zh-TW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篩選測驗未通過學生</a:t>
                      </a: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(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鼓勵全校</a:t>
                      </a: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，</a:t>
                      </a: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班以下所有學生</a:t>
                      </a:r>
                      <a:r>
                        <a:rPr lang="en-US" altLang="zh-TW" sz="2400" b="1" kern="1200">
                          <a:solidFill>
                            <a:srgbClr val="C00000"/>
                          </a:solidFill>
                          <a:effectLst/>
                        </a:rPr>
                        <a:t>CoolEnglish</a:t>
                      </a:r>
                      <a:r>
                        <a:rPr lang="zh-TW" altLang="en-US" sz="2400" b="1" kern="1200">
                          <a:solidFill>
                            <a:srgbClr val="C00000"/>
                          </a:solidFill>
                          <a:effectLst/>
                        </a:rPr>
                        <a:t>平台</a:t>
                      </a:r>
                      <a:endParaRPr lang="en-US" altLang="zh-TW" sz="2400" b="1">
                        <a:solidFill>
                          <a:srgbClr val="C00000"/>
                        </a:solidFill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口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說：語音辨識每題皆達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中年級英語</a:t>
                      </a:r>
                      <a:r>
                        <a:rPr lang="en-US" altLang="zh-TW" sz="24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200</a:t>
                      </a:r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句完成</a:t>
                      </a:r>
                      <a:r>
                        <a:rPr lang="en-US" altLang="zh-TW" sz="24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句，高年級英語</a:t>
                      </a:r>
                      <a:r>
                        <a:rPr lang="en-US" altLang="zh-TW" sz="24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300</a:t>
                      </a:r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句完成</a:t>
                      </a:r>
                      <a:r>
                        <a:rPr lang="en-US" altLang="zh-TW" sz="24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36</a:t>
                      </a:r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句。</a:t>
                      </a:r>
                      <a:endParaRPr lang="en-US" altLang="zh-TW" sz="24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聽力：完成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個聽力影片觀看，每個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quiz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答對率超過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0665599"/>
                  </a:ext>
                </a:extLst>
              </a:tr>
              <a:tr h="84148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數學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篩選測驗未通過學生，經因材網縱貫診斷，於每次定期評量後</a:t>
                      </a:r>
                    </a:p>
                    <a:p>
                      <a:pPr marL="342900" indent="-342900">
                        <a:lnSpc>
                          <a:spcPts val="26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TW" altLang="zh-TW" sz="2400" kern="1200">
                          <a:effectLst/>
                        </a:rPr>
                        <a:t>概念星空圖多通過</a:t>
                      </a:r>
                      <a:r>
                        <a:rPr lang="en-US" altLang="zh-TW" sz="2400" kern="1200">
                          <a:effectLst/>
                        </a:rPr>
                        <a:t>5</a:t>
                      </a:r>
                      <a:r>
                        <a:rPr lang="zh-TW" altLang="zh-TW" sz="2400" kern="1200">
                          <a:effectLst/>
                        </a:rPr>
                        <a:t>個節點</a:t>
                      </a:r>
                      <a:endParaRPr lang="en-US" altLang="zh-TW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707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935E9F-DA7D-4CF2-88FB-68CA7654C2A6}"/>
              </a:ext>
            </a:extLst>
          </p:cNvPr>
          <p:cNvSpPr/>
          <p:nvPr/>
        </p:nvSpPr>
        <p:spPr>
          <a:xfrm>
            <a:off x="2539090" y="2325077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3200" b="1" dirty="0">
                <a:solidFill>
                  <a:schemeClr val="accent1"/>
                </a:solidFill>
                <a:sym typeface="微软雅黑" pitchFamily="34" charset="-122"/>
              </a:rPr>
              <a:t>重點學校專業成長機制</a:t>
            </a:r>
            <a:endParaRPr lang="zh-CN" altLang="en-US" sz="3200" b="1" dirty="0">
              <a:solidFill>
                <a:schemeClr val="accent1"/>
              </a:solidFill>
              <a:sym typeface="微软雅黑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66F893-6683-44E9-9CF3-C6195402D9AD}"/>
              </a:ext>
            </a:extLst>
          </p:cNvPr>
          <p:cNvSpPr/>
          <p:nvPr/>
        </p:nvSpPr>
        <p:spPr>
          <a:xfrm>
            <a:off x="2581819" y="2985062"/>
            <a:ext cx="4202896" cy="652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CB049D-F4F7-447F-BEE7-45533FB13ECC}"/>
              </a:ext>
            </a:extLst>
          </p:cNvPr>
          <p:cNvSpPr/>
          <p:nvPr/>
        </p:nvSpPr>
        <p:spPr>
          <a:xfrm>
            <a:off x="812099" y="2440193"/>
            <a:ext cx="1535377" cy="13437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995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04</a:t>
            </a:r>
            <a:endParaRPr lang="zh-CN" altLang="en-US" sz="7995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EDEA7E-2659-4127-934A-7F2239B18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59" y="1169252"/>
            <a:ext cx="4628406" cy="5761184"/>
          </a:xfrm>
          <a:prstGeom prst="rect">
            <a:avLst/>
          </a:prstGeom>
        </p:spPr>
      </p:pic>
      <p:sp>
        <p:nvSpPr>
          <p:cNvPr id="7" name="TextBox 59">
            <a:extLst>
              <a:ext uri="{FF2B5EF4-FFF2-40B4-BE49-F238E27FC236}">
                <a16:creationId xmlns:a16="http://schemas.microsoft.com/office/drawing/2014/main" id="{CEFF3723-32F9-818B-C1B1-23FA13BC4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1944"/>
            <a:ext cx="8572212" cy="80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TW" sz="4400" dirty="0">
                <a:solidFill>
                  <a:srgbClr val="DAB34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112</a:t>
            </a:r>
            <a:r>
              <a:rPr lang="zh-TW" altLang="en-US" sz="4400" dirty="0">
                <a:solidFill>
                  <a:srgbClr val="DAB34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學年度臺南市國中小提升學力</a:t>
            </a:r>
          </a:p>
        </p:txBody>
      </p:sp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3614BC4B-11DF-DBC7-D34E-2198C9794275}"/>
              </a:ext>
            </a:extLst>
          </p:cNvPr>
          <p:cNvGrpSpPr/>
          <p:nvPr/>
        </p:nvGrpSpPr>
        <p:grpSpPr>
          <a:xfrm>
            <a:off x="1198880" y="155938"/>
            <a:ext cx="2246795" cy="763542"/>
            <a:chOff x="1198880" y="155938"/>
            <a:chExt cx="2246795" cy="763542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DDA4528-E0E6-58BE-A1FC-847121F06855}"/>
                </a:ext>
              </a:extLst>
            </p:cNvPr>
            <p:cNvSpPr txBox="1"/>
            <p:nvPr/>
          </p:nvSpPr>
          <p:spPr>
            <a:xfrm>
              <a:off x="1198880" y="155938"/>
              <a:ext cx="184731" cy="56188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708C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588A15DB-0534-8FD1-73FF-E9B298F70E76}"/>
                </a:ext>
              </a:extLst>
            </p:cNvPr>
            <p:cNvGrpSpPr/>
            <p:nvPr/>
          </p:nvGrpSpPr>
          <p:grpSpPr>
            <a:xfrm>
              <a:off x="1285675" y="706120"/>
              <a:ext cx="216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C744385-6C14-6425-AA92-755D0DA75583}"/>
                  </a:ext>
                </a:extLst>
              </p:cNvPr>
              <p:cNvSpPr/>
              <p:nvPr/>
            </p:nvSpPr>
            <p:spPr>
              <a:xfrm>
                <a:off x="1275517" y="665480"/>
                <a:ext cx="1554480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8A109AC-7515-EDCD-1B1A-58C0D60E1E2E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F2ED7E82-1AA9-FFB0-A636-5F2510E24737}"/>
              </a:ext>
            </a:extLst>
          </p:cNvPr>
          <p:cNvSpPr txBox="1"/>
          <p:nvPr/>
        </p:nvSpPr>
        <p:spPr>
          <a:xfrm>
            <a:off x="677830" y="1557886"/>
            <a:ext cx="1009668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chemeClr val="accent1"/>
                </a:solidFill>
              </a:rPr>
              <a:t>各校得選擇參與或另行邀請專家教師：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chemeClr val="accent1"/>
                </a:solidFill>
              </a:rPr>
              <a:t>1.</a:t>
            </a:r>
            <a:r>
              <a:rPr lang="zh-TW" altLang="en-US" sz="3200" b="1" dirty="0">
                <a:solidFill>
                  <a:schemeClr val="accent1"/>
                </a:solidFill>
              </a:rPr>
              <a:t>國教輔導團入校陪伴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：請依各子計畫時間、地點辦理</a:t>
            </a:r>
          </a:p>
          <a:p>
            <a:pPr marL="355600" lvl="0" indent="-355600">
              <a:lnSpc>
                <a:spcPct val="150000"/>
              </a:lnSpc>
            </a:pPr>
            <a:r>
              <a:rPr lang="en-US" altLang="zh-TW" sz="3200" b="1" dirty="0">
                <a:solidFill>
                  <a:schemeClr val="accent1"/>
                </a:solidFill>
              </a:rPr>
              <a:t>2.</a:t>
            </a:r>
            <a:r>
              <a:rPr lang="zh-TW" altLang="en-US" sz="3200" b="1" dirty="0">
                <a:solidFill>
                  <a:schemeClr val="accent1"/>
                </a:solidFill>
              </a:rPr>
              <a:t>自行邀請專家教師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：請於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9/15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前填具入校陪伴人員、時間</a:t>
            </a:r>
            <a:r>
              <a:rPr lang="zh-TW" altLang="en-US" sz="2800" b="1" dirty="0">
                <a:solidFill>
                  <a:srgbClr val="000000"/>
                </a:solidFill>
                <a:latin typeface="微软雅黑"/>
                <a:ea typeface="微软雅黑"/>
              </a:rPr>
              <a:t>、</a:t>
            </a:r>
            <a:r>
              <a:rPr lang="zh-TW" altLang="zh-TW" sz="2800" b="1" dirty="0">
                <a:solidFill>
                  <a:srgbClr val="000000"/>
                </a:solidFill>
                <a:latin typeface="微软雅黑"/>
                <a:ea typeface="微软雅黑"/>
              </a:rPr>
              <a:t>試題分析與目標學生學力提升相關策進作為</a:t>
            </a:r>
            <a:r>
              <a:rPr lang="en-US" altLang="zh-TW" sz="2800" b="1" dirty="0">
                <a:solidFill>
                  <a:srgbClr val="000000"/>
                </a:solidFill>
                <a:latin typeface="微软雅黑"/>
                <a:ea typeface="微软雅黑"/>
              </a:rPr>
              <a:t>(</a:t>
            </a:r>
            <a:r>
              <a:rPr lang="zh-TW" altLang="zh-TW" sz="2800" b="1" dirty="0">
                <a:solidFill>
                  <a:srgbClr val="000000"/>
                </a:solidFill>
                <a:latin typeface="微软雅黑"/>
                <a:ea typeface="微软雅黑"/>
              </a:rPr>
              <a:t>詳附件</a:t>
            </a:r>
            <a:r>
              <a:rPr lang="zh-TW" altLang="en-US" sz="2800" b="1" dirty="0">
                <a:solidFill>
                  <a:srgbClr val="000000"/>
                </a:solidFill>
                <a:latin typeface="微软雅黑"/>
                <a:ea typeface="微软雅黑"/>
              </a:rPr>
              <a:t>一</a:t>
            </a:r>
            <a:r>
              <a:rPr lang="en-US" altLang="zh-TW" sz="2800" b="1" dirty="0">
                <a:solidFill>
                  <a:srgbClr val="000000"/>
                </a:solidFill>
                <a:latin typeface="微软雅黑"/>
                <a:ea typeface="微软雅黑"/>
              </a:rPr>
              <a:t>)</a:t>
            </a:r>
            <a:r>
              <a:rPr lang="zh-TW" altLang="en-US" sz="2800" b="1" dirty="0">
                <a:solidFill>
                  <a:srgbClr val="000000"/>
                </a:solidFill>
                <a:latin typeface="微软雅黑"/>
                <a:ea typeface="微软雅黑"/>
              </a:rPr>
              <a:t> ，上傳至填報系統。本局將依學校規劃另行安排到校訪視時間。</a:t>
            </a:r>
          </a:p>
        </p:txBody>
      </p:sp>
    </p:spTree>
    <p:extLst>
      <p:ext uri="{BB962C8B-B14F-4D97-AF65-F5344CB8AC3E}">
        <p14:creationId xmlns:p14="http://schemas.microsoft.com/office/powerpoint/2010/main" val="29756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935E9F-DA7D-4CF2-88FB-68CA7654C2A6}"/>
              </a:ext>
            </a:extLst>
          </p:cNvPr>
          <p:cNvSpPr/>
          <p:nvPr/>
        </p:nvSpPr>
        <p:spPr>
          <a:xfrm>
            <a:off x="2376156" y="2305016"/>
            <a:ext cx="4296079" cy="58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198" b="1" i="0" u="none" strike="noStrike" kern="1200" cap="none" spc="0" normalizeH="0" baseline="0" noProof="0" dirty="0">
                <a:ln>
                  <a:noFill/>
                </a:ln>
                <a:solidFill>
                  <a:srgbClr val="178AA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輔導團入校注意事項</a:t>
            </a:r>
            <a:endParaRPr kumimoji="0" lang="zh-CN" altLang="en-US" sz="3198" b="1" i="0" u="none" strike="noStrike" kern="1200" cap="none" spc="0" normalizeH="0" baseline="0" noProof="0" dirty="0">
              <a:ln>
                <a:noFill/>
              </a:ln>
              <a:solidFill>
                <a:srgbClr val="178AA1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66F893-6683-44E9-9CF3-C6195402D9AD}"/>
              </a:ext>
            </a:extLst>
          </p:cNvPr>
          <p:cNvSpPr/>
          <p:nvPr/>
        </p:nvSpPr>
        <p:spPr>
          <a:xfrm>
            <a:off x="2469339" y="2914977"/>
            <a:ext cx="4202896" cy="652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CB049D-F4F7-447F-BEE7-45533FB13ECC}"/>
              </a:ext>
            </a:extLst>
          </p:cNvPr>
          <p:cNvSpPr/>
          <p:nvPr/>
        </p:nvSpPr>
        <p:spPr>
          <a:xfrm>
            <a:off x="812099" y="2440193"/>
            <a:ext cx="1535377" cy="13437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995" b="1" i="0" u="none" strike="noStrike" kern="1200" cap="none" spc="0" normalizeH="0" baseline="0" noProof="0" dirty="0">
                <a:ln>
                  <a:noFill/>
                </a:ln>
                <a:solidFill>
                  <a:srgbClr val="178AA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05</a:t>
            </a:r>
            <a:endParaRPr kumimoji="0" lang="zh-CN" altLang="en-US" sz="7995" b="1" i="0" u="none" strike="noStrike" kern="1200" cap="none" spc="0" normalizeH="0" baseline="0" noProof="0" dirty="0">
              <a:ln>
                <a:noFill/>
              </a:ln>
              <a:solidFill>
                <a:srgbClr val="178AA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EDEA7E-2659-4127-934A-7F2239B18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59" y="1169252"/>
            <a:ext cx="4628406" cy="576118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8" y="969035"/>
            <a:ext cx="89376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9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202435"/>
              </p:ext>
            </p:extLst>
          </p:nvPr>
        </p:nvGraphicFramePr>
        <p:xfrm>
          <a:off x="1116917" y="1289307"/>
          <a:ext cx="9812924" cy="448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292">
                  <a:extLst>
                    <a:ext uri="{9D8B030D-6E8A-4147-A177-3AD203B41FA5}">
                      <a16:colId xmlns:a16="http://schemas.microsoft.com/office/drawing/2014/main" val="2513699367"/>
                    </a:ext>
                  </a:extLst>
                </a:gridCol>
                <a:gridCol w="8492632">
                  <a:extLst>
                    <a:ext uri="{9D8B030D-6E8A-4147-A177-3AD203B41FA5}">
                      <a16:colId xmlns:a16="http://schemas.microsoft.com/office/drawing/2014/main" val="3910016067"/>
                    </a:ext>
                  </a:extLst>
                </a:gridCol>
              </a:tblGrid>
              <a:tr h="6064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項目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注意事項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492689"/>
                  </a:ext>
                </a:extLst>
              </a:tr>
              <a:tr h="38484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共備課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effectLst/>
                        </a:rPr>
                        <a:t>學校該領域</a:t>
                      </a:r>
                      <a:r>
                        <a:rPr lang="en-US" sz="2400" kern="100" dirty="0">
                          <a:effectLst/>
                        </a:rPr>
                        <a:t>/</a:t>
                      </a:r>
                      <a:r>
                        <a:rPr lang="zh-TW" sz="2400" kern="100" dirty="0">
                          <a:effectLst/>
                        </a:rPr>
                        <a:t>科目教師，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effectLst/>
                        </a:rPr>
                        <a:t>應進行社群共備</a:t>
                      </a:r>
                      <a:r>
                        <a:rPr lang="zh-TW" sz="2400" kern="100" dirty="0">
                          <a:effectLst/>
                        </a:rPr>
                        <a:t>，針對學生學力檢測或會考答題結果進行分析，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挑選學生答錯率最高之前三項</a:t>
                      </a:r>
                      <a:r>
                        <a:rPr lang="zh-TW" sz="2400" kern="100" dirty="0">
                          <a:effectLst/>
                        </a:rPr>
                        <a:t>學習難點進行共同備課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產出課中差異化教學教案</a:t>
                      </a:r>
                      <a:r>
                        <a:rPr lang="zh-TW" sz="2400" kern="100" dirty="0">
                          <a:effectLst/>
                        </a:rPr>
                        <a:t>，並應積極使用數位平台進行前測與課中形成性評量。</a:t>
                      </a:r>
                      <a:endParaRPr lang="en-US" altLang="zh-TW" sz="24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zh-TW" sz="24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觀課前一週</a:t>
                      </a:r>
                      <a:r>
                        <a:rPr lang="zh-TW" sz="2400" kern="100" dirty="0">
                          <a:effectLst/>
                        </a:rPr>
                        <a:t>提供教學設計與學習教材予國教輔導團員。</a:t>
                      </a:r>
                      <a:endParaRPr lang="en-US" altLang="zh-TW" sz="24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zh-TW" sz="24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effectLst/>
                        </a:rPr>
                        <a:t>入校當天進行教案口頭說明或簡報</a:t>
                      </a:r>
                      <a:r>
                        <a:rPr lang="en-US" sz="2400" kern="100" dirty="0">
                          <a:effectLst/>
                        </a:rPr>
                        <a:t>(</a:t>
                      </a:r>
                      <a:r>
                        <a:rPr lang="zh-TW" sz="2400" kern="100" dirty="0">
                          <a:effectLst/>
                        </a:rPr>
                        <a:t>時間約</a:t>
                      </a:r>
                      <a:r>
                        <a:rPr lang="en-US" sz="2400" kern="100" dirty="0">
                          <a:effectLst/>
                        </a:rPr>
                        <a:t>10</a:t>
                      </a:r>
                      <a:r>
                        <a:rPr lang="zh-TW" sz="2400" kern="100" dirty="0">
                          <a:effectLst/>
                        </a:rPr>
                        <a:t>分鐘</a:t>
                      </a:r>
                      <a:r>
                        <a:rPr lang="en-US" sz="2400" kern="100" dirty="0">
                          <a:effectLst/>
                        </a:rPr>
                        <a:t>)</a:t>
                      </a:r>
                      <a:r>
                        <a:rPr lang="zh-TW" sz="2400" kern="100" dirty="0">
                          <a:effectLst/>
                        </a:rPr>
                        <a:t>。說課人員，由學校推派公開課之教師</a:t>
                      </a:r>
                      <a:r>
                        <a:rPr lang="zh-TW" sz="2400" kern="100">
                          <a:effectLst/>
                        </a:rPr>
                        <a:t>進行，</a:t>
                      </a:r>
                      <a:r>
                        <a:rPr lang="zh-TW" altLang="zh-TW" sz="2400" b="1" kern="1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授課</a:t>
                      </a:r>
                      <a:r>
                        <a:rPr lang="zh-TW" altLang="zh-TW" sz="2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人員應排除教務主任、課</a:t>
                      </a:r>
                      <a:r>
                        <a:rPr lang="zh-TW" altLang="zh-TW" sz="2400" b="1" kern="1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研組長</a:t>
                      </a:r>
                      <a:r>
                        <a:rPr lang="zh-TW" sz="2400" b="1" kern="1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2607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2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609137"/>
              </p:ext>
            </p:extLst>
          </p:nvPr>
        </p:nvGraphicFramePr>
        <p:xfrm>
          <a:off x="926797" y="1779704"/>
          <a:ext cx="9935661" cy="2212971"/>
        </p:xfrm>
        <a:graphic>
          <a:graphicData uri="http://schemas.openxmlformats.org/drawingml/2006/table">
            <a:tbl>
              <a:tblPr/>
              <a:tblGrid>
                <a:gridCol w="1270340">
                  <a:extLst>
                    <a:ext uri="{9D8B030D-6E8A-4147-A177-3AD203B41FA5}">
                      <a16:colId xmlns:a16="http://schemas.microsoft.com/office/drawing/2014/main" val="1752747279"/>
                    </a:ext>
                  </a:extLst>
                </a:gridCol>
                <a:gridCol w="1313299">
                  <a:extLst>
                    <a:ext uri="{9D8B030D-6E8A-4147-A177-3AD203B41FA5}">
                      <a16:colId xmlns:a16="http://schemas.microsoft.com/office/drawing/2014/main" val="2419541727"/>
                    </a:ext>
                  </a:extLst>
                </a:gridCol>
                <a:gridCol w="1386820">
                  <a:extLst>
                    <a:ext uri="{9D8B030D-6E8A-4147-A177-3AD203B41FA5}">
                      <a16:colId xmlns:a16="http://schemas.microsoft.com/office/drawing/2014/main" val="1176559387"/>
                    </a:ext>
                  </a:extLst>
                </a:gridCol>
                <a:gridCol w="1547209">
                  <a:extLst>
                    <a:ext uri="{9D8B030D-6E8A-4147-A177-3AD203B41FA5}">
                      <a16:colId xmlns:a16="http://schemas.microsoft.com/office/drawing/2014/main" val="1565636918"/>
                    </a:ext>
                  </a:extLst>
                </a:gridCol>
                <a:gridCol w="1459879">
                  <a:extLst>
                    <a:ext uri="{9D8B030D-6E8A-4147-A177-3AD203B41FA5}">
                      <a16:colId xmlns:a16="http://schemas.microsoft.com/office/drawing/2014/main" val="3913351271"/>
                    </a:ext>
                  </a:extLst>
                </a:gridCol>
                <a:gridCol w="1399216">
                  <a:extLst>
                    <a:ext uri="{9D8B030D-6E8A-4147-A177-3AD203B41FA5}">
                      <a16:colId xmlns:a16="http://schemas.microsoft.com/office/drawing/2014/main" val="2441811943"/>
                    </a:ext>
                  </a:extLst>
                </a:gridCol>
                <a:gridCol w="1558898">
                  <a:extLst>
                    <a:ext uri="{9D8B030D-6E8A-4147-A177-3AD203B41FA5}">
                      <a16:colId xmlns:a16="http://schemas.microsoft.com/office/drawing/2014/main" val="1458854319"/>
                    </a:ext>
                  </a:extLst>
                </a:gridCol>
              </a:tblGrid>
              <a:tr h="103713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單位名稱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國文科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待加強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英語閱讀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待加強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英語聽力</a:t>
                      </a:r>
                      <a:endParaRPr lang="en-US" altLang="zh-TW" sz="24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待加強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數學科</a:t>
                      </a:r>
                      <a:endParaRPr lang="en-US" altLang="zh-TW" sz="24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待加強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社會科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待加強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自然科</a:t>
                      </a:r>
                      <a:endParaRPr lang="en-US" altLang="zh-TW" sz="24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待加強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832200"/>
                  </a:ext>
                </a:extLst>
              </a:tr>
              <a:tr h="117583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FontString_C"/>
                          <a:ea typeface="新細明體" panose="02020500000000000000" pitchFamily="18" charset="-120"/>
                        </a:rPr>
                        <a:t>臺南市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12.01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23.69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3200" b="1" i="0" u="none" strike="noStrike" dirty="0">
                          <a:solidFill>
                            <a:srgbClr val="C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33.82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3200" b="1" i="0" u="none" strike="noStrike" dirty="0">
                          <a:solidFill>
                            <a:srgbClr val="C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26.9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12.14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3200" b="1" i="0" u="none" strike="noStrike" dirty="0">
                          <a:solidFill>
                            <a:srgbClr val="C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21.14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919637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816333" y="531818"/>
            <a:ext cx="72587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年國中會考各科待加強比例</a:t>
            </a:r>
            <a:endParaRPr lang="zh-TW" altLang="en-US" sz="4000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92BC6B2-0F50-ADBD-DD80-CFCB614E5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1740"/>
              </p:ext>
            </p:extLst>
          </p:nvPr>
        </p:nvGraphicFramePr>
        <p:xfrm>
          <a:off x="926797" y="4459195"/>
          <a:ext cx="9935661" cy="981710"/>
        </p:xfrm>
        <a:graphic>
          <a:graphicData uri="http://schemas.openxmlformats.org/drawingml/2006/table">
            <a:tbl>
              <a:tblPr/>
              <a:tblGrid>
                <a:gridCol w="1270340">
                  <a:extLst>
                    <a:ext uri="{9D8B030D-6E8A-4147-A177-3AD203B41FA5}">
                      <a16:colId xmlns:a16="http://schemas.microsoft.com/office/drawing/2014/main" val="366791791"/>
                    </a:ext>
                  </a:extLst>
                </a:gridCol>
                <a:gridCol w="1313299">
                  <a:extLst>
                    <a:ext uri="{9D8B030D-6E8A-4147-A177-3AD203B41FA5}">
                      <a16:colId xmlns:a16="http://schemas.microsoft.com/office/drawing/2014/main" val="781242290"/>
                    </a:ext>
                  </a:extLst>
                </a:gridCol>
                <a:gridCol w="1386820">
                  <a:extLst>
                    <a:ext uri="{9D8B030D-6E8A-4147-A177-3AD203B41FA5}">
                      <a16:colId xmlns:a16="http://schemas.microsoft.com/office/drawing/2014/main" val="2625862401"/>
                    </a:ext>
                  </a:extLst>
                </a:gridCol>
                <a:gridCol w="1547209">
                  <a:extLst>
                    <a:ext uri="{9D8B030D-6E8A-4147-A177-3AD203B41FA5}">
                      <a16:colId xmlns:a16="http://schemas.microsoft.com/office/drawing/2014/main" val="1620791955"/>
                    </a:ext>
                  </a:extLst>
                </a:gridCol>
                <a:gridCol w="1459879">
                  <a:extLst>
                    <a:ext uri="{9D8B030D-6E8A-4147-A177-3AD203B41FA5}">
                      <a16:colId xmlns:a16="http://schemas.microsoft.com/office/drawing/2014/main" val="2468570867"/>
                    </a:ext>
                  </a:extLst>
                </a:gridCol>
                <a:gridCol w="1399216">
                  <a:extLst>
                    <a:ext uri="{9D8B030D-6E8A-4147-A177-3AD203B41FA5}">
                      <a16:colId xmlns:a16="http://schemas.microsoft.com/office/drawing/2014/main" val="2544822533"/>
                    </a:ext>
                  </a:extLst>
                </a:gridCol>
                <a:gridCol w="1558898">
                  <a:extLst>
                    <a:ext uri="{9D8B030D-6E8A-4147-A177-3AD203B41FA5}">
                      <a16:colId xmlns:a16="http://schemas.microsoft.com/office/drawing/2014/main" val="2205982408"/>
                    </a:ext>
                  </a:extLst>
                </a:gridCol>
              </a:tblGrid>
              <a:tr h="69463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各校</a:t>
                      </a:r>
                      <a:endParaRPr lang="en-US" altLang="zh-TW" sz="32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差距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400" b="1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?</a:t>
                      </a:r>
                      <a:endParaRPr lang="en-US" altLang="zh-TW" sz="5400" b="1" i="0" u="none" strike="noStrike" dirty="0">
                        <a:solidFill>
                          <a:srgbClr val="FF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400" b="1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?</a:t>
                      </a:r>
                      <a:endParaRPr lang="en-US" altLang="zh-TW" sz="5400" b="1" i="0" u="none" strike="noStrike" dirty="0">
                        <a:solidFill>
                          <a:srgbClr val="FF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400" b="1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?</a:t>
                      </a:r>
                      <a:endParaRPr lang="en-US" altLang="zh-TW" sz="5400" b="1" i="0" u="none" strike="noStrike" dirty="0">
                        <a:solidFill>
                          <a:srgbClr val="FF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400" b="1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?</a:t>
                      </a:r>
                      <a:endParaRPr lang="en-US" altLang="zh-TW" sz="5400" b="1" i="0" u="none" strike="noStrike" dirty="0">
                        <a:solidFill>
                          <a:srgbClr val="FF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400" b="1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?</a:t>
                      </a:r>
                      <a:endParaRPr lang="en-US" altLang="zh-TW" sz="5400" b="1" i="0" u="none" strike="noStrike" dirty="0">
                        <a:solidFill>
                          <a:srgbClr val="FF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400" b="1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?</a:t>
                      </a:r>
                      <a:endParaRPr lang="en-US" altLang="zh-TW" sz="5400" b="1" i="0" u="none" strike="noStrike" dirty="0">
                        <a:solidFill>
                          <a:srgbClr val="FF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224061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4F694BE5-5D0F-7967-F199-E8538C800161}"/>
              </a:ext>
            </a:extLst>
          </p:cNvPr>
          <p:cNvSpPr txBox="1"/>
          <p:nvPr/>
        </p:nvSpPr>
        <p:spPr>
          <a:xfrm>
            <a:off x="2880360" y="5658547"/>
            <a:ext cx="71652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這三年我們怎麼陪伴學生</a:t>
            </a:r>
            <a:r>
              <a:rPr lang="en-US" altLang="zh-TW" sz="4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400"/>
          </a:p>
        </p:txBody>
      </p:sp>
    </p:spTree>
    <p:extLst>
      <p:ext uri="{BB962C8B-B14F-4D97-AF65-F5344CB8AC3E}">
        <p14:creationId xmlns:p14="http://schemas.microsoft.com/office/powerpoint/2010/main" val="15984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6765"/>
              </p:ext>
            </p:extLst>
          </p:nvPr>
        </p:nvGraphicFramePr>
        <p:xfrm>
          <a:off x="1387740" y="806878"/>
          <a:ext cx="9149340" cy="329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010">
                  <a:extLst>
                    <a:ext uri="{9D8B030D-6E8A-4147-A177-3AD203B41FA5}">
                      <a16:colId xmlns:a16="http://schemas.microsoft.com/office/drawing/2014/main" val="4143552022"/>
                    </a:ext>
                  </a:extLst>
                </a:gridCol>
                <a:gridCol w="7918330">
                  <a:extLst>
                    <a:ext uri="{9D8B030D-6E8A-4147-A177-3AD203B41FA5}">
                      <a16:colId xmlns:a16="http://schemas.microsoft.com/office/drawing/2014/main" val="2492113552"/>
                    </a:ext>
                  </a:extLst>
                </a:gridCol>
              </a:tblGrid>
              <a:tr h="55199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項目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注意事項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1278672"/>
                  </a:ext>
                </a:extLst>
              </a:tr>
              <a:tr h="27467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觀課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effectLst/>
                        </a:rPr>
                        <a:t>授課時間請依教師共同不排課或學校作息安排：同學年或同領域無課務教師務必參與，其餘有課務教師，由學校積極課務調動安排參與。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effectLst/>
                        </a:rPr>
                        <a:t>依據所提供之教案進行課中分組差異化教學：分組方式</a:t>
                      </a:r>
                      <a:r>
                        <a:rPr lang="en-US" sz="2400" kern="100" dirty="0">
                          <a:effectLst/>
                        </a:rPr>
                        <a:t>(</a:t>
                      </a:r>
                      <a:r>
                        <a:rPr lang="zh-TW" sz="2400" kern="100" dirty="0">
                          <a:effectLst/>
                        </a:rPr>
                        <a:t>同質、異質</a:t>
                      </a:r>
                      <a:r>
                        <a:rPr lang="en-US" sz="2400" kern="100" dirty="0">
                          <a:effectLst/>
                        </a:rPr>
                        <a:t>)</a:t>
                      </a:r>
                      <a:r>
                        <a:rPr lang="zh-TW" sz="2400" kern="100" dirty="0">
                          <a:effectLst/>
                        </a:rPr>
                        <a:t>、學習內容、教材、提問鷹架、學習方法、學習任務、評量</a:t>
                      </a:r>
                      <a:r>
                        <a:rPr lang="en-US" sz="2400" kern="100" dirty="0">
                          <a:effectLst/>
                        </a:rPr>
                        <a:t>…</a:t>
                      </a:r>
                      <a:r>
                        <a:rPr lang="zh-TW" sz="2400" kern="100" dirty="0">
                          <a:effectLst/>
                        </a:rPr>
                        <a:t>等，均可利用做差異化教學的內涵。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effectLst/>
                        </a:rPr>
                        <a:t>積極融入數位學習平台進行前測與形成性評量。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775642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448305"/>
              </p:ext>
            </p:extLst>
          </p:nvPr>
        </p:nvGraphicFramePr>
        <p:xfrm>
          <a:off x="1387740" y="4099460"/>
          <a:ext cx="9149340" cy="2655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010">
                  <a:extLst>
                    <a:ext uri="{9D8B030D-6E8A-4147-A177-3AD203B41FA5}">
                      <a16:colId xmlns:a16="http://schemas.microsoft.com/office/drawing/2014/main" val="3976632873"/>
                    </a:ext>
                  </a:extLst>
                </a:gridCol>
                <a:gridCol w="7918330">
                  <a:extLst>
                    <a:ext uri="{9D8B030D-6E8A-4147-A177-3AD203B41FA5}">
                      <a16:colId xmlns:a16="http://schemas.microsoft.com/office/drawing/2014/main" val="465955403"/>
                    </a:ext>
                  </a:extLst>
                </a:gridCol>
              </a:tblGrid>
              <a:tr h="265589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議課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effectLst/>
                        </a:rPr>
                        <a:t>依據觀課內容、各校學力檢測或會考分析學生學習弱點之教學調整、差異化教學、數位學習策略進行專業回饋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effectLst/>
                        </a:rPr>
                        <a:t>各校後續學力提升相關規畫討論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arenBoth"/>
                      </a:pPr>
                      <a:r>
                        <a:rPr lang="zh-TW" sz="2400" kern="100" dirty="0">
                          <a:effectLst/>
                        </a:rPr>
                        <a:t>教師專業社群</a:t>
                      </a:r>
                      <a:r>
                        <a:rPr lang="zh-TW" altLang="en-US" sz="2400" kern="100" dirty="0">
                          <a:effectLst/>
                        </a:rPr>
                        <a:t>討論議題設定應與學生學習難點有關</a:t>
                      </a:r>
                      <a:endParaRPr lang="zh-TW" sz="24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arenBoth"/>
                      </a:pPr>
                      <a:r>
                        <a:rPr lang="zh-TW" sz="2400" kern="100" dirty="0">
                          <a:effectLst/>
                        </a:rPr>
                        <a:t>教師增能之相關規劃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arenBoth"/>
                      </a:pPr>
                      <a:r>
                        <a:rPr lang="zh-TW" altLang="en-US" sz="2400" kern="100" dirty="0">
                          <a:effectLst/>
                        </a:rPr>
                        <a:t>目標</a:t>
                      </a:r>
                      <a:r>
                        <a:rPr lang="zh-TW" sz="2400" kern="100" dirty="0">
                          <a:effectLst/>
                        </a:rPr>
                        <a:t>學生投入學習之規畫</a:t>
                      </a:r>
                      <a:r>
                        <a:rPr lang="en-US" sz="2400" kern="100" dirty="0">
                          <a:effectLst/>
                        </a:rPr>
                        <a:t>/</a:t>
                      </a:r>
                      <a:r>
                        <a:rPr lang="zh-TW" sz="2400" kern="100" dirty="0">
                          <a:effectLst/>
                        </a:rPr>
                        <a:t>學習成效定期診斷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arenBoth"/>
                      </a:pPr>
                      <a:r>
                        <a:rPr lang="zh-TW" altLang="en-US" sz="2400" kern="100" dirty="0">
                          <a:effectLst/>
                        </a:rPr>
                        <a:t>目標</a:t>
                      </a:r>
                      <a:r>
                        <a:rPr lang="zh-TW" sz="2400" kern="100" dirty="0">
                          <a:effectLst/>
                        </a:rPr>
                        <a:t>學生課後學習規劃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647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3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2EFC7AA0-8C0C-F8BC-5D3B-E1DE1DF8731A}"/>
              </a:ext>
            </a:extLst>
          </p:cNvPr>
          <p:cNvGrpSpPr/>
          <p:nvPr/>
        </p:nvGrpSpPr>
        <p:grpSpPr>
          <a:xfrm>
            <a:off x="1198880" y="202007"/>
            <a:ext cx="3416320" cy="906601"/>
            <a:chOff x="1198880" y="192578"/>
            <a:chExt cx="2980944" cy="726902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3652B906-45DF-2404-8280-7E9235A20616}"/>
                </a:ext>
              </a:extLst>
            </p:cNvPr>
            <p:cNvSpPr txBox="1"/>
            <p:nvPr/>
          </p:nvSpPr>
          <p:spPr>
            <a:xfrm>
              <a:off x="1198880" y="192578"/>
              <a:ext cx="2980944" cy="4886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noProof="0" dirty="0">
                  <a:solidFill>
                    <a:srgbClr val="5B708C"/>
                  </a:solidFill>
                  <a:latin typeface="Arial"/>
                  <a:ea typeface="微软雅黑"/>
                </a:rPr>
                <a:t>輔導團入校行政協助</a:t>
              </a:r>
              <a:endPara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708C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BD42010A-2FED-EC48-1F33-74403D6C4229}"/>
                </a:ext>
              </a:extLst>
            </p:cNvPr>
            <p:cNvGrpSpPr/>
            <p:nvPr/>
          </p:nvGrpSpPr>
          <p:grpSpPr>
            <a:xfrm>
              <a:off x="1285675" y="706120"/>
              <a:ext cx="252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BDD6CA29-4378-8E32-C72F-A6EF6D6D6325}"/>
                  </a:ext>
                </a:extLst>
              </p:cNvPr>
              <p:cNvSpPr/>
              <p:nvPr/>
            </p:nvSpPr>
            <p:spPr>
              <a:xfrm>
                <a:off x="1275516" y="665480"/>
                <a:ext cx="1554481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0A3599B-98E0-CDC6-569E-B36A86343504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298352" y="1582526"/>
            <a:ext cx="1052747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協助規劃安排輔導流程與場地：協助提供會議場地含視聽教室及可分組討論之會議室或教室）、公開授課教室安排、課務調整、場地（支援單槍、投影機等設備），以利活動進行</a:t>
            </a:r>
            <a:r>
              <a:rPr lang="zh-TW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，若需輔導團員提供額外工作協助，應事先聯絡與溝通。</a:t>
            </a:r>
            <a:endParaRPr lang="en-US" altLang="zh-TW" sz="2400" b="1" kern="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zh-TW" altLang="zh-TW" sz="2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請事先妥為規劃並與輔導團員討論入校陪伴諮詢流程與內容。</a:t>
            </a:r>
            <a:endParaRPr lang="en-US" altLang="zh-TW" sz="2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zh-TW" altLang="zh-TW" sz="2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到校諮詢輔導學校應提供文件</a:t>
            </a:r>
            <a:endParaRPr lang="zh-TW" altLang="zh-TW" sz="2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</a:pPr>
            <a:r>
              <a:rPr lang="zh-TW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第一次到校：差異化教學教案，以口頭或簡報說明</a:t>
            </a:r>
            <a:r>
              <a:rPr lang="en-US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公開授課專業回饋</a:t>
            </a:r>
            <a:endParaRPr lang="zh-TW" altLang="zh-TW" sz="2400" b="1" kern="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(2)</a:t>
            </a:r>
            <a:r>
              <a:rPr lang="zh-TW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第二次到校</a:t>
            </a:r>
            <a:r>
              <a:rPr lang="zh-TW" altLang="en-US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差異化教學教案</a:t>
            </a:r>
            <a:r>
              <a:rPr lang="zh-TW" altLang="en-US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endParaRPr lang="en-US" altLang="zh-TW" sz="2400" b="1" kern="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indent="1792288">
              <a:spcAft>
                <a:spcPts val="0"/>
              </a:spcAft>
            </a:pPr>
            <a:r>
              <a:rPr lang="zh-TW" altLang="zh-TW" sz="28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第一次到第二次入校中間，學校社群討論會議紀錄</a:t>
            </a:r>
            <a:endParaRPr lang="zh-TW" altLang="zh-TW" sz="2400" b="1" kern="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935E9F-DA7D-4CF2-88FB-68CA7654C2A6}"/>
              </a:ext>
            </a:extLst>
          </p:cNvPr>
          <p:cNvSpPr/>
          <p:nvPr/>
        </p:nvSpPr>
        <p:spPr>
          <a:xfrm>
            <a:off x="2546089" y="2305016"/>
            <a:ext cx="3199256" cy="58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198" b="1" i="0" u="none" strike="noStrike" kern="1200" cap="none" spc="0" normalizeH="0" baseline="0" noProof="0">
                <a:ln>
                  <a:noFill/>
                </a:ln>
                <a:solidFill>
                  <a:srgbClr val="178AA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Impact"/>
              </a:rPr>
              <a:t>獎勵</a:t>
            </a:r>
            <a:endParaRPr kumimoji="0" lang="zh-TW" altLang="en-US" sz="3198" b="1" i="0" u="none" strike="noStrike" kern="1200" cap="none" spc="0" normalizeH="0" baseline="0" noProof="0" dirty="0">
              <a:ln>
                <a:noFill/>
              </a:ln>
              <a:solidFill>
                <a:srgbClr val="178AA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Impac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66F893-6683-44E9-9CF3-C6195402D9AD}"/>
              </a:ext>
            </a:extLst>
          </p:cNvPr>
          <p:cNvSpPr/>
          <p:nvPr/>
        </p:nvSpPr>
        <p:spPr>
          <a:xfrm>
            <a:off x="2469339" y="2914977"/>
            <a:ext cx="4202896" cy="652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CB049D-F4F7-447F-BEE7-45533FB13ECC}"/>
              </a:ext>
            </a:extLst>
          </p:cNvPr>
          <p:cNvSpPr/>
          <p:nvPr/>
        </p:nvSpPr>
        <p:spPr>
          <a:xfrm>
            <a:off x="812099" y="2440193"/>
            <a:ext cx="1535377" cy="13437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995" b="1" i="0" u="none" strike="noStrike" kern="1200" cap="none" spc="0" normalizeH="0" baseline="0" noProof="0" dirty="0">
                <a:ln>
                  <a:noFill/>
                </a:ln>
                <a:solidFill>
                  <a:srgbClr val="178AA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0</a:t>
            </a:r>
            <a:r>
              <a:rPr kumimoji="0" lang="en-US" altLang="zh-TW" sz="7995" b="1" i="0" u="none" strike="noStrike" kern="1200" cap="none" spc="0" normalizeH="0" baseline="0" noProof="0" dirty="0">
                <a:ln>
                  <a:noFill/>
                </a:ln>
                <a:solidFill>
                  <a:srgbClr val="178AA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6</a:t>
            </a:r>
            <a:endParaRPr kumimoji="0" lang="zh-CN" altLang="en-US" sz="7995" b="1" i="0" u="none" strike="noStrike" kern="1200" cap="none" spc="0" normalizeH="0" baseline="0" noProof="0" dirty="0">
              <a:ln>
                <a:noFill/>
              </a:ln>
              <a:solidFill>
                <a:srgbClr val="178AA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EDEA7E-2659-4127-934A-7F2239B18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59" y="1169252"/>
            <a:ext cx="4628406" cy="5761184"/>
          </a:xfrm>
          <a:prstGeom prst="rect">
            <a:avLst/>
          </a:prstGeom>
        </p:spPr>
      </p:pic>
      <p:sp>
        <p:nvSpPr>
          <p:cNvPr id="9" name="TextBox 59">
            <a:extLst>
              <a:ext uri="{FF2B5EF4-FFF2-40B4-BE49-F238E27FC236}">
                <a16:creationId xmlns:a16="http://schemas.microsoft.com/office/drawing/2014/main" id="{CEFF3723-32F9-818B-C1B1-23FA13BC4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99" y="1051575"/>
            <a:ext cx="8572212" cy="80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DAB34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112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AB34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學年度臺南市國中小提升學力</a:t>
            </a:r>
          </a:p>
        </p:txBody>
      </p:sp>
    </p:spTree>
    <p:extLst>
      <p:ext uri="{BB962C8B-B14F-4D97-AF65-F5344CB8AC3E}">
        <p14:creationId xmlns:p14="http://schemas.microsoft.com/office/powerpoint/2010/main" val="27161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2EFC7AA0-8C0C-F8BC-5D3B-E1DE1DF8731A}"/>
              </a:ext>
            </a:extLst>
          </p:cNvPr>
          <p:cNvGrpSpPr/>
          <p:nvPr/>
        </p:nvGrpSpPr>
        <p:grpSpPr>
          <a:xfrm>
            <a:off x="1198880" y="224256"/>
            <a:ext cx="2987527" cy="884352"/>
            <a:chOff x="1198880" y="210417"/>
            <a:chExt cx="2606795" cy="709063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3652B906-45DF-2404-8280-7E9235A20616}"/>
                </a:ext>
              </a:extLst>
            </p:cNvPr>
            <p:cNvSpPr txBox="1"/>
            <p:nvPr/>
          </p:nvSpPr>
          <p:spPr>
            <a:xfrm>
              <a:off x="1198880" y="210417"/>
              <a:ext cx="1414381" cy="4529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708C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預期效應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BD42010A-2FED-EC48-1F33-74403D6C4229}"/>
                </a:ext>
              </a:extLst>
            </p:cNvPr>
            <p:cNvGrpSpPr/>
            <p:nvPr/>
          </p:nvGrpSpPr>
          <p:grpSpPr>
            <a:xfrm>
              <a:off x="1285675" y="706120"/>
              <a:ext cx="252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BDD6CA29-4378-8E32-C72F-A6EF6D6D6325}"/>
                  </a:ext>
                </a:extLst>
              </p:cNvPr>
              <p:cNvSpPr/>
              <p:nvPr/>
            </p:nvSpPr>
            <p:spPr>
              <a:xfrm>
                <a:off x="1275516" y="665480"/>
                <a:ext cx="1554481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0A3599B-98E0-CDC6-569E-B36A86343504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928751" y="2204882"/>
            <a:ext cx="9361297" cy="12241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	達標學校</a:t>
            </a:r>
            <a:r>
              <a:rPr kumimoji="0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記功嘉獎。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32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持續進步獎金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規劃中</a:t>
            </a:r>
            <a:r>
              <a:rPr kumimoji="0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26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3503D-300C-4D97-84BE-2D66EB7D3225}" type="slidenum"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EE6322B-63D6-AA41-B64B-7715C4952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"/>
            <a:ext cx="12192000" cy="685457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02B6C2F-AE07-3645-9827-98AE367D0B38}"/>
              </a:ext>
            </a:extLst>
          </p:cNvPr>
          <p:cNvSpPr/>
          <p:nvPr/>
        </p:nvSpPr>
        <p:spPr>
          <a:xfrm>
            <a:off x="-16042" y="-94950"/>
            <a:ext cx="12192000" cy="70479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" name="副標題 3">
            <a:extLst>
              <a:ext uri="{FF2B5EF4-FFF2-40B4-BE49-F238E27FC236}">
                <a16:creationId xmlns:a16="http://schemas.microsoft.com/office/drawing/2014/main" id="{F4479F41-261B-8B42-A103-218016470B56}"/>
              </a:ext>
            </a:extLst>
          </p:cNvPr>
          <p:cNvSpPr txBox="1">
            <a:spLocks/>
          </p:cNvSpPr>
          <p:nvPr/>
        </p:nvSpPr>
        <p:spPr>
          <a:xfrm>
            <a:off x="1711266" y="4912024"/>
            <a:ext cx="7629524" cy="665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拔尖   扶弱   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幫助每個孩子成為更好的自己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517B2C4-8C3B-4816-BA89-9A772F092D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35" y="4382104"/>
            <a:ext cx="1309359" cy="7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F75D4-414D-07F2-8B11-4B5DF05E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39" y="98854"/>
            <a:ext cx="10515600" cy="10364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  <a:buFont typeface="Arial"/>
            </a:pPr>
            <a:r>
              <a:rPr lang="zh-TW" altLang="en-US" sz="4800" b="1" dirty="0">
                <a:sym typeface="Arial"/>
              </a:rPr>
              <a:t>實踐</a:t>
            </a:r>
            <a:r>
              <a:rPr lang="zh-TW" altLang="en-US" sz="4800" b="1" dirty="0">
                <a:solidFill>
                  <a:srgbClr val="80A3C0"/>
                </a:solidFill>
                <a:sym typeface="Arial"/>
              </a:rPr>
              <a:t>學生學習為主體</a:t>
            </a:r>
            <a:r>
              <a:rPr lang="zh-TW" altLang="en-US" sz="4800" b="1" dirty="0">
                <a:sym typeface="Arial"/>
              </a:rPr>
              <a:t>的教學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7ABA17-2815-BDA7-3F04-A5EA3B6E4D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n"/>
              <a:buNone/>
              <a:tabLst/>
              <a:defRPr/>
            </a:pPr>
            <a:fld id="{00000000-1234-1234-1234-123412341234}" type="slidenum">
              <a:rPr kumimoji="0" lang="en-US" altLang="zh-TW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n"/>
                <a:sym typeface="Corbe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orben"/>
                <a:buNone/>
                <a:tabLst/>
                <a:defRPr/>
              </a:pPr>
              <a:t>35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n"/>
              <a:sym typeface="Corben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C8F2198-2E78-5CE8-ED39-DABB2A7A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98981">
            <a:off x="912263" y="1768806"/>
            <a:ext cx="1954472" cy="195447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A5A2C54-E06B-9C8D-B6EB-AD987E60B55A}"/>
              </a:ext>
            </a:extLst>
          </p:cNvPr>
          <p:cNvSpPr txBox="1"/>
          <p:nvPr/>
        </p:nvSpPr>
        <p:spPr>
          <a:xfrm>
            <a:off x="940717" y="3782413"/>
            <a:ext cx="4290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  <a:sym typeface="Microsoft YaHei"/>
              </a:rPr>
              <a:t>翻轉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80A3C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  <a:sym typeface="Microsoft YaHei"/>
              </a:rPr>
              <a:t>教師長期講述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  <a:sym typeface="Microsoft YaHei"/>
              </a:rPr>
              <a:t>為主的教學方式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C269A2A-DC0D-D6A6-7C2F-6443177CE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59" y="2035598"/>
            <a:ext cx="1508211" cy="150821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272998F-256F-3ED6-2263-60B783762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632" y="1549382"/>
            <a:ext cx="2393320" cy="2393320"/>
          </a:xfrm>
          <a:prstGeom prst="rect">
            <a:avLst/>
          </a:prstGeom>
        </p:spPr>
      </p:pic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5E7B975F-4299-D062-D624-C8B0D9C65AB6}"/>
              </a:ext>
            </a:extLst>
          </p:cNvPr>
          <p:cNvSpPr txBox="1">
            <a:spLocks/>
          </p:cNvSpPr>
          <p:nvPr/>
        </p:nvSpPr>
        <p:spPr>
          <a:xfrm>
            <a:off x="6290588" y="3942702"/>
            <a:ext cx="5630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7030A0"/>
                </a:solidFill>
                <a:latin typeface="Microsoft YaHei"/>
                <a:ea typeface="Microsoft YaHe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重視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A3C0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學生積極參與學習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80A3C0"/>
              </a:solidFill>
              <a:effectLst/>
              <a:uLnTx/>
              <a:uFillTx/>
              <a:latin typeface="Microsoft YaHei"/>
              <a:ea typeface="Microsoft YaHei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226C9D4-C403-54D3-6C4B-5C054369B155}"/>
              </a:ext>
            </a:extLst>
          </p:cNvPr>
          <p:cNvSpPr txBox="1"/>
          <p:nvPr/>
        </p:nvSpPr>
        <p:spPr>
          <a:xfrm>
            <a:off x="6469622" y="4765119"/>
            <a:ext cx="612895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Tx/>
              <a:buNone/>
              <a:tabLst>
                <a:tab pos="714375" algn="l"/>
              </a:tabLst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尊重差異性需求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Tx/>
              <a:buNone/>
              <a:tabLst>
                <a:tab pos="714375" algn="l"/>
              </a:tabLst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重視學生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合作學習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(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同儕學習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Tx/>
              <a:buNone/>
              <a:tabLst>
                <a:tab pos="714375" algn="l"/>
              </a:tabLst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強調學生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自主學習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Tx/>
              <a:buNone/>
              <a:tabLst>
                <a:tab pos="714375" algn="l"/>
              </a:tabLst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明確教導學生學習策略、認知監控策略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Tx/>
              <a:buNone/>
              <a:tabLst>
                <a:tab pos="714375" algn="l"/>
              </a:tabLst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教導學生如何思辨、省思、探究、問題解決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52789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差異化教學之前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…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六邊形 3"/>
          <p:cNvSpPr/>
          <p:nvPr/>
        </p:nvSpPr>
        <p:spPr>
          <a:xfrm>
            <a:off x="3973513" y="2582864"/>
            <a:ext cx="1643062" cy="141128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六邊形 4"/>
          <p:cNvSpPr/>
          <p:nvPr/>
        </p:nvSpPr>
        <p:spPr>
          <a:xfrm>
            <a:off x="4230688" y="2833689"/>
            <a:ext cx="1135062" cy="974725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教材</a:t>
            </a:r>
          </a:p>
        </p:txBody>
      </p:sp>
      <p:sp>
        <p:nvSpPr>
          <p:cNvPr id="6" name="六邊形 5"/>
          <p:cNvSpPr/>
          <p:nvPr/>
        </p:nvSpPr>
        <p:spPr>
          <a:xfrm>
            <a:off x="2330451" y="4089400"/>
            <a:ext cx="1643063" cy="14112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7" name="六邊形 4"/>
          <p:cNvSpPr/>
          <p:nvPr/>
        </p:nvSpPr>
        <p:spPr>
          <a:xfrm>
            <a:off x="2587626" y="4340225"/>
            <a:ext cx="1133475" cy="973138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作業</a:t>
            </a:r>
          </a:p>
        </p:txBody>
      </p:sp>
      <p:sp>
        <p:nvSpPr>
          <p:cNvPr id="8" name="六邊形 7"/>
          <p:cNvSpPr/>
          <p:nvPr/>
        </p:nvSpPr>
        <p:spPr>
          <a:xfrm>
            <a:off x="3922713" y="4121150"/>
            <a:ext cx="1643062" cy="14112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9" name="六邊形 4"/>
          <p:cNvSpPr/>
          <p:nvPr/>
        </p:nvSpPr>
        <p:spPr>
          <a:xfrm>
            <a:off x="4179889" y="4371975"/>
            <a:ext cx="1133475" cy="973138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教學策略</a:t>
            </a:r>
          </a:p>
        </p:txBody>
      </p:sp>
      <p:sp>
        <p:nvSpPr>
          <p:cNvPr id="10" name="六邊形 9"/>
          <p:cNvSpPr/>
          <p:nvPr/>
        </p:nvSpPr>
        <p:spPr>
          <a:xfrm>
            <a:off x="2373313" y="2551114"/>
            <a:ext cx="1644650" cy="141128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1" name="六邊形 4"/>
          <p:cNvSpPr/>
          <p:nvPr/>
        </p:nvSpPr>
        <p:spPr>
          <a:xfrm>
            <a:off x="2630488" y="2801939"/>
            <a:ext cx="1135062" cy="974725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學習目標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86413" y="3384550"/>
            <a:ext cx="1643062" cy="14112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3" name="六邊形 4"/>
          <p:cNvSpPr/>
          <p:nvPr/>
        </p:nvSpPr>
        <p:spPr>
          <a:xfrm>
            <a:off x="5840413" y="3603625"/>
            <a:ext cx="1135062" cy="973138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教學型態</a:t>
            </a:r>
          </a:p>
        </p:txBody>
      </p:sp>
      <p:sp>
        <p:nvSpPr>
          <p:cNvPr id="14" name="矩形圖說文字 13"/>
          <p:cNvSpPr/>
          <p:nvPr/>
        </p:nvSpPr>
        <p:spPr>
          <a:xfrm>
            <a:off x="7608889" y="2560638"/>
            <a:ext cx="1366837" cy="1308100"/>
          </a:xfrm>
          <a:prstGeom prst="wedgeRectCallout">
            <a:avLst>
              <a:gd name="adj1" fmla="val -73702"/>
              <a:gd name="adj2" fmla="val 40588"/>
            </a:avLst>
          </a:prstGeom>
          <a:solidFill>
            <a:schemeClr val="accent5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全班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/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教學</a:t>
            </a:r>
          </a:p>
        </p:txBody>
      </p:sp>
      <p:sp>
        <p:nvSpPr>
          <p:cNvPr id="15" name="矩形圖說文字 14"/>
          <p:cNvSpPr/>
          <p:nvPr/>
        </p:nvSpPr>
        <p:spPr>
          <a:xfrm>
            <a:off x="5862639" y="1844824"/>
            <a:ext cx="1366837" cy="720080"/>
          </a:xfrm>
          <a:prstGeom prst="wedgeRectCallout">
            <a:avLst>
              <a:gd name="adj1" fmla="val -82975"/>
              <a:gd name="adj2" fmla="val 90880"/>
            </a:avLst>
          </a:prstGeom>
          <a:solidFill>
            <a:schemeClr val="accent5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一樣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6" name="矩形圖說文字 15"/>
          <p:cNvSpPr/>
          <p:nvPr/>
        </p:nvSpPr>
        <p:spPr>
          <a:xfrm>
            <a:off x="4248151" y="5876925"/>
            <a:ext cx="1368425" cy="848890"/>
          </a:xfrm>
          <a:prstGeom prst="wedgeRectCallout">
            <a:avLst>
              <a:gd name="adj1" fmla="val -22532"/>
              <a:gd name="adj2" fmla="val -89869"/>
            </a:avLst>
          </a:prstGeom>
          <a:solidFill>
            <a:schemeClr val="accent5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教內容</a:t>
            </a:r>
          </a:p>
        </p:txBody>
      </p:sp>
      <p:sp>
        <p:nvSpPr>
          <p:cNvPr id="17" name="橢圓 16"/>
          <p:cNvSpPr/>
          <p:nvPr/>
        </p:nvSpPr>
        <p:spPr>
          <a:xfrm>
            <a:off x="9040813" y="2582863"/>
            <a:ext cx="1365250" cy="1365250"/>
          </a:xfrm>
          <a:prstGeom prst="ellipse">
            <a:avLst/>
          </a:prstGeom>
          <a:solidFill>
            <a:srgbClr val="A5E5DC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9388475" y="2881314"/>
            <a:ext cx="7254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圖說文字 17"/>
          <p:cNvSpPr/>
          <p:nvPr/>
        </p:nvSpPr>
        <p:spPr>
          <a:xfrm>
            <a:off x="2495601" y="1412776"/>
            <a:ext cx="1368425" cy="654050"/>
          </a:xfrm>
          <a:prstGeom prst="wedgeRectCallout">
            <a:avLst>
              <a:gd name="adj1" fmla="val 7098"/>
              <a:gd name="adj2" fmla="val 135540"/>
            </a:avLst>
          </a:prstGeom>
          <a:solidFill>
            <a:schemeClr val="accent5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一樣</a:t>
            </a:r>
          </a:p>
        </p:txBody>
      </p:sp>
      <p:sp>
        <p:nvSpPr>
          <p:cNvPr id="19" name="矩形圖說文字 18"/>
          <p:cNvSpPr/>
          <p:nvPr/>
        </p:nvSpPr>
        <p:spPr>
          <a:xfrm>
            <a:off x="1689101" y="5876925"/>
            <a:ext cx="1368425" cy="654050"/>
          </a:xfrm>
          <a:prstGeom prst="wedgeRectCallout">
            <a:avLst>
              <a:gd name="adj1" fmla="val 45004"/>
              <a:gd name="adj2" fmla="val -125315"/>
            </a:avLst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不一樣</a:t>
            </a:r>
          </a:p>
        </p:txBody>
      </p:sp>
      <p:sp>
        <p:nvSpPr>
          <p:cNvPr id="21" name="六邊形 20"/>
          <p:cNvSpPr/>
          <p:nvPr/>
        </p:nvSpPr>
        <p:spPr>
          <a:xfrm>
            <a:off x="5565775" y="4846117"/>
            <a:ext cx="1643062" cy="141128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2" name="六邊形 4"/>
          <p:cNvSpPr/>
          <p:nvPr/>
        </p:nvSpPr>
        <p:spPr>
          <a:xfrm>
            <a:off x="5788161" y="5097689"/>
            <a:ext cx="1135062" cy="974725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評量</a:t>
            </a:r>
          </a:p>
        </p:txBody>
      </p:sp>
      <p:sp>
        <p:nvSpPr>
          <p:cNvPr id="23" name="矩形圖說文字 22"/>
          <p:cNvSpPr/>
          <p:nvPr/>
        </p:nvSpPr>
        <p:spPr>
          <a:xfrm>
            <a:off x="7382147" y="4984908"/>
            <a:ext cx="1366837" cy="720080"/>
          </a:xfrm>
          <a:prstGeom prst="wedgeRectCallout">
            <a:avLst>
              <a:gd name="adj1" fmla="val -68030"/>
              <a:gd name="adj2" fmla="val 15229"/>
            </a:avLst>
          </a:prstGeom>
          <a:solidFill>
            <a:schemeClr val="accent5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一樣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2DE884E2-9DA2-3BD5-6E21-4483EF080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6239" y="6352529"/>
            <a:ext cx="4185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>
                <a:solidFill>
                  <a:srgbClr val="002060"/>
                </a:solidFill>
                <a:latin typeface="Tw Cen MT"/>
                <a:ea typeface="微軟正黑體" pitchFamily="34" charset="-120"/>
              </a:rPr>
              <a:t>引自台東大學陳淑麗教授簡報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101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/>
      <p:bldP spid="18" grpId="0" animBg="1"/>
      <p:bldP spid="19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264247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做差異化教學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5300" dirty="0">
                <a:solidFill>
                  <a:srgbClr val="59708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可能</a:t>
            </a:r>
            <a:endParaRPr lang="zh-TW" altLang="en-US" b="1" dirty="0">
              <a:solidFill>
                <a:srgbClr val="59708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六邊形 3"/>
          <p:cNvSpPr/>
          <p:nvPr/>
        </p:nvSpPr>
        <p:spPr>
          <a:xfrm>
            <a:off x="3973513" y="2582864"/>
            <a:ext cx="1643062" cy="141128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六邊形 4"/>
          <p:cNvSpPr/>
          <p:nvPr/>
        </p:nvSpPr>
        <p:spPr>
          <a:xfrm>
            <a:off x="4230688" y="2833689"/>
            <a:ext cx="1135062" cy="974725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教材</a:t>
            </a:r>
          </a:p>
        </p:txBody>
      </p:sp>
      <p:sp>
        <p:nvSpPr>
          <p:cNvPr id="6" name="六邊形 5"/>
          <p:cNvSpPr/>
          <p:nvPr/>
        </p:nvSpPr>
        <p:spPr>
          <a:xfrm>
            <a:off x="2330451" y="4089400"/>
            <a:ext cx="1643063" cy="14112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7" name="六邊形 4"/>
          <p:cNvSpPr/>
          <p:nvPr/>
        </p:nvSpPr>
        <p:spPr>
          <a:xfrm>
            <a:off x="2587626" y="4340225"/>
            <a:ext cx="1133475" cy="973138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作業</a:t>
            </a:r>
          </a:p>
        </p:txBody>
      </p:sp>
      <p:sp>
        <p:nvSpPr>
          <p:cNvPr id="8" name="六邊形 7"/>
          <p:cNvSpPr/>
          <p:nvPr/>
        </p:nvSpPr>
        <p:spPr>
          <a:xfrm>
            <a:off x="3922713" y="4121150"/>
            <a:ext cx="1643062" cy="14112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9" name="六邊形 4"/>
          <p:cNvSpPr/>
          <p:nvPr/>
        </p:nvSpPr>
        <p:spPr>
          <a:xfrm>
            <a:off x="4179889" y="4371975"/>
            <a:ext cx="1133475" cy="973138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教學策略</a:t>
            </a:r>
          </a:p>
        </p:txBody>
      </p:sp>
      <p:sp>
        <p:nvSpPr>
          <p:cNvPr id="10" name="六邊形 9"/>
          <p:cNvSpPr/>
          <p:nvPr/>
        </p:nvSpPr>
        <p:spPr>
          <a:xfrm>
            <a:off x="2373313" y="2551114"/>
            <a:ext cx="1644650" cy="141128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1" name="六邊形 4"/>
          <p:cNvSpPr/>
          <p:nvPr/>
        </p:nvSpPr>
        <p:spPr>
          <a:xfrm>
            <a:off x="2630488" y="2801939"/>
            <a:ext cx="1135062" cy="974725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學習目標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86413" y="3384550"/>
            <a:ext cx="1643062" cy="14112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3" name="六邊形 4"/>
          <p:cNvSpPr/>
          <p:nvPr/>
        </p:nvSpPr>
        <p:spPr>
          <a:xfrm>
            <a:off x="5840413" y="3603625"/>
            <a:ext cx="1135062" cy="973138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教學型態</a:t>
            </a:r>
          </a:p>
        </p:txBody>
      </p:sp>
      <p:sp>
        <p:nvSpPr>
          <p:cNvPr id="14" name="矩形圖說文字 13"/>
          <p:cNvSpPr/>
          <p:nvPr/>
        </p:nvSpPr>
        <p:spPr>
          <a:xfrm>
            <a:off x="7679747" y="2121025"/>
            <a:ext cx="1800225" cy="1809431"/>
          </a:xfrm>
          <a:prstGeom prst="wedgeRectCallout">
            <a:avLst>
              <a:gd name="adj1" fmla="val -73702"/>
              <a:gd name="adj2" fmla="val 22225"/>
            </a:avLst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全班教學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組內討論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組間互學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自學</a:t>
            </a:r>
          </a:p>
        </p:txBody>
      </p:sp>
      <p:sp>
        <p:nvSpPr>
          <p:cNvPr id="15" name="矩形圖說文字 14"/>
          <p:cNvSpPr/>
          <p:nvPr/>
        </p:nvSpPr>
        <p:spPr>
          <a:xfrm>
            <a:off x="5600701" y="2078038"/>
            <a:ext cx="1368425" cy="723900"/>
          </a:xfrm>
          <a:prstGeom prst="wedgeRectCallout">
            <a:avLst>
              <a:gd name="adj1" fmla="val -73702"/>
              <a:gd name="adj2" fmla="val 40588"/>
            </a:avLst>
          </a:prstGeom>
          <a:solidFill>
            <a:schemeClr val="accent5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不一樣</a:t>
            </a:r>
          </a:p>
        </p:txBody>
      </p:sp>
      <p:sp>
        <p:nvSpPr>
          <p:cNvPr id="17" name="矩形圖說文字 16"/>
          <p:cNvSpPr/>
          <p:nvPr/>
        </p:nvSpPr>
        <p:spPr>
          <a:xfrm>
            <a:off x="1689101" y="5876925"/>
            <a:ext cx="1368425" cy="654050"/>
          </a:xfrm>
          <a:prstGeom prst="wedgeRectCallout">
            <a:avLst>
              <a:gd name="adj1" fmla="val 45004"/>
              <a:gd name="adj2" fmla="val -125315"/>
            </a:avLst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不一樣</a:t>
            </a:r>
          </a:p>
        </p:txBody>
      </p:sp>
      <p:sp>
        <p:nvSpPr>
          <p:cNvPr id="19" name="矩形圖說文字 18"/>
          <p:cNvSpPr/>
          <p:nvPr/>
        </p:nvSpPr>
        <p:spPr>
          <a:xfrm>
            <a:off x="2279577" y="1412776"/>
            <a:ext cx="1368425" cy="654050"/>
          </a:xfrm>
          <a:prstGeom prst="wedgeRectCallout">
            <a:avLst>
              <a:gd name="adj1" fmla="val 7098"/>
              <a:gd name="adj2" fmla="val 135540"/>
            </a:avLst>
          </a:prstGeom>
          <a:solidFill>
            <a:schemeClr val="accent5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不一樣</a:t>
            </a:r>
          </a:p>
        </p:txBody>
      </p:sp>
      <p:grpSp>
        <p:nvGrpSpPr>
          <p:cNvPr id="16" name="群組 38"/>
          <p:cNvGrpSpPr>
            <a:grpSpLocks/>
          </p:cNvGrpSpPr>
          <p:nvPr/>
        </p:nvGrpSpPr>
        <p:grpSpPr bwMode="auto">
          <a:xfrm>
            <a:off x="6954839" y="4340225"/>
            <a:ext cx="3241675" cy="1428750"/>
            <a:chOff x="5431298" y="4340064"/>
            <a:chExt cx="3241539" cy="1428325"/>
          </a:xfrm>
        </p:grpSpPr>
        <p:sp>
          <p:nvSpPr>
            <p:cNvPr id="3" name="橢圓 2"/>
            <p:cNvSpPr/>
            <p:nvPr/>
          </p:nvSpPr>
          <p:spPr>
            <a:xfrm>
              <a:off x="5451934" y="4371805"/>
              <a:ext cx="1363606" cy="1364844"/>
            </a:xfrm>
            <a:prstGeom prst="ellipse">
              <a:avLst/>
            </a:prstGeom>
            <a:solidFill>
              <a:srgbClr val="90D6D3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1" name="直線接點 20"/>
            <p:cNvCxnSpPr>
              <a:endCxn id="3" idx="0"/>
            </p:cNvCxnSpPr>
            <p:nvPr/>
          </p:nvCxnSpPr>
          <p:spPr>
            <a:xfrm flipV="1">
              <a:off x="6134530" y="4371805"/>
              <a:ext cx="0" cy="68242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>
              <a:off x="6134530" y="5054227"/>
              <a:ext cx="480993" cy="514197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349" name="文字方塊 23"/>
            <p:cNvSpPr txBox="1">
              <a:spLocks noChangeArrowheads="1"/>
            </p:cNvSpPr>
            <p:nvPr/>
          </p:nvSpPr>
          <p:spPr bwMode="auto">
            <a:xfrm>
              <a:off x="5431298" y="4675783"/>
              <a:ext cx="72487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T</a:t>
              </a:r>
              <a:r>
                <a:rPr kumimoji="0" lang="en-US" altLang="zh-T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S</a:t>
              </a: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9350" name="文字方塊 28"/>
            <p:cNvSpPr txBox="1">
              <a:spLocks noChangeArrowheads="1"/>
            </p:cNvSpPr>
            <p:nvPr/>
          </p:nvSpPr>
          <p:spPr bwMode="auto">
            <a:xfrm>
              <a:off x="6156176" y="4538910"/>
              <a:ext cx="62388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SS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" name="橢圓 29"/>
            <p:cNvSpPr/>
            <p:nvPr/>
          </p:nvSpPr>
          <p:spPr>
            <a:xfrm>
              <a:off x="7307644" y="4340064"/>
              <a:ext cx="1365193" cy="1364844"/>
            </a:xfrm>
            <a:prstGeom prst="ellipse">
              <a:avLst/>
            </a:prstGeom>
            <a:solidFill>
              <a:srgbClr val="90D6D3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31" name="直線接點 30"/>
            <p:cNvCxnSpPr>
              <a:endCxn id="30" idx="0"/>
            </p:cNvCxnSpPr>
            <p:nvPr/>
          </p:nvCxnSpPr>
          <p:spPr>
            <a:xfrm flipV="1">
              <a:off x="7990241" y="4340064"/>
              <a:ext cx="0" cy="68242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7990241" y="5022486"/>
              <a:ext cx="482580" cy="514197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354" name="文字方塊 32"/>
            <p:cNvSpPr txBox="1">
              <a:spLocks noChangeArrowheads="1"/>
            </p:cNvSpPr>
            <p:nvPr/>
          </p:nvSpPr>
          <p:spPr bwMode="auto">
            <a:xfrm>
              <a:off x="7288058" y="4643983"/>
              <a:ext cx="62549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T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S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9355" name="文字方塊 33"/>
            <p:cNvSpPr txBox="1">
              <a:spLocks noChangeArrowheads="1"/>
            </p:cNvSpPr>
            <p:nvPr/>
          </p:nvSpPr>
          <p:spPr bwMode="auto">
            <a:xfrm>
              <a:off x="8012936" y="4507110"/>
              <a:ext cx="62388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SS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35" name="直線接點 34"/>
            <p:cNvCxnSpPr>
              <a:endCxn id="30" idx="3"/>
            </p:cNvCxnSpPr>
            <p:nvPr/>
          </p:nvCxnSpPr>
          <p:spPr>
            <a:xfrm flipH="1">
              <a:off x="7507661" y="5022486"/>
              <a:ext cx="482580" cy="48245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357" name="文字方塊 37"/>
            <p:cNvSpPr txBox="1">
              <a:spLocks noChangeArrowheads="1"/>
            </p:cNvSpPr>
            <p:nvPr/>
          </p:nvSpPr>
          <p:spPr bwMode="auto">
            <a:xfrm>
              <a:off x="7840130" y="5122058"/>
              <a:ext cx="40427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S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3" name="矩形圖說文字 32"/>
          <p:cNvSpPr/>
          <p:nvPr/>
        </p:nvSpPr>
        <p:spPr>
          <a:xfrm>
            <a:off x="3721101" y="5984974"/>
            <a:ext cx="1368425" cy="723900"/>
          </a:xfrm>
          <a:prstGeom prst="wedgeRectCallout">
            <a:avLst>
              <a:gd name="adj1" fmla="val 6487"/>
              <a:gd name="adj2" fmla="val -108339"/>
            </a:avLst>
          </a:prstGeom>
          <a:solidFill>
            <a:schemeClr val="accent5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不一樣</a:t>
            </a:r>
          </a:p>
        </p:txBody>
      </p:sp>
      <p:sp>
        <p:nvSpPr>
          <p:cNvPr id="34" name="六邊形 33"/>
          <p:cNvSpPr/>
          <p:nvPr/>
        </p:nvSpPr>
        <p:spPr>
          <a:xfrm>
            <a:off x="5365750" y="4950476"/>
            <a:ext cx="1643062" cy="141128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6" name="六邊形 4"/>
          <p:cNvSpPr/>
          <p:nvPr/>
        </p:nvSpPr>
        <p:spPr>
          <a:xfrm>
            <a:off x="5588136" y="5202048"/>
            <a:ext cx="1135062" cy="974725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40640" rIns="0" bIns="40640" spcCol="1270" anchor="ctr"/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評量</a:t>
            </a:r>
          </a:p>
        </p:txBody>
      </p:sp>
      <p:sp>
        <p:nvSpPr>
          <p:cNvPr id="37" name="矩形圖說文字 36"/>
          <p:cNvSpPr/>
          <p:nvPr/>
        </p:nvSpPr>
        <p:spPr>
          <a:xfrm>
            <a:off x="6819455" y="6137920"/>
            <a:ext cx="1366837" cy="720080"/>
          </a:xfrm>
          <a:prstGeom prst="wedgeRectCallout">
            <a:avLst>
              <a:gd name="adj1" fmla="val -51661"/>
              <a:gd name="adj2" fmla="val -72580"/>
            </a:avLst>
          </a:prstGeom>
          <a:solidFill>
            <a:schemeClr val="accent5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不一樣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19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33" grpId="0" animBg="1"/>
      <p:bldP spid="3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4800" dirty="0">
                <a:solidFill>
                  <a:schemeClr val="tx1"/>
                </a:solidFill>
              </a:rPr>
              <a:t>差異化教學可以調整</a:t>
            </a:r>
          </a:p>
        </p:txBody>
      </p:sp>
      <p:sp>
        <p:nvSpPr>
          <p:cNvPr id="45060" name="矩形 4"/>
          <p:cNvSpPr>
            <a:spLocks noChangeArrowheads="1"/>
          </p:cNvSpPr>
          <p:nvPr/>
        </p:nvSpPr>
        <p:spPr bwMode="auto">
          <a:xfrm>
            <a:off x="6881562" y="6334780"/>
            <a:ext cx="51219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itchFamily="34" charset="-120"/>
                <a:cs typeface="+mn-cs"/>
              </a:rPr>
              <a:t>修改自洪儷瑜、陳美芳，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itchFamily="34" charset="-120"/>
                <a:cs typeface="+mn-cs"/>
              </a:rPr>
              <a:t>2012)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微軟正黑體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899367" y="1785027"/>
            <a:ext cx="1745342" cy="714830"/>
            <a:chOff x="2972" y="231548"/>
            <a:chExt cx="1787075" cy="714830"/>
          </a:xfrm>
        </p:grpSpPr>
        <p:sp>
          <p:nvSpPr>
            <p:cNvPr id="28" name="矩形 27"/>
            <p:cNvSpPr/>
            <p:nvPr/>
          </p:nvSpPr>
          <p:spPr>
            <a:xfrm>
              <a:off x="2972" y="231548"/>
              <a:ext cx="1787075" cy="714830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972" y="231548"/>
              <a:ext cx="1787075" cy="7148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教材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899367" y="2499858"/>
            <a:ext cx="1745342" cy="3718617"/>
            <a:chOff x="2972" y="946378"/>
            <a:chExt cx="1787075" cy="3718617"/>
          </a:xfrm>
        </p:grpSpPr>
        <p:sp>
          <p:nvSpPr>
            <p:cNvPr id="26" name="矩形 25"/>
            <p:cNvSpPr/>
            <p:nvPr/>
          </p:nvSpPr>
          <p:spPr>
            <a:xfrm>
              <a:off x="2972" y="946378"/>
              <a:ext cx="1787075" cy="3718617"/>
            </a:xfrm>
            <a:prstGeom prst="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972" y="946378"/>
              <a:ext cx="1787075" cy="37186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刪減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添加</a:t>
              </a:r>
            </a:p>
            <a:p>
              <a:pPr marL="228600" marR="0" lvl="1" indent="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150149" y="1779256"/>
            <a:ext cx="2387766" cy="714830"/>
            <a:chOff x="2040237" y="231548"/>
            <a:chExt cx="1787075" cy="714830"/>
          </a:xfrm>
        </p:grpSpPr>
        <p:sp>
          <p:nvSpPr>
            <p:cNvPr id="24" name="矩形 23"/>
            <p:cNvSpPr/>
            <p:nvPr/>
          </p:nvSpPr>
          <p:spPr>
            <a:xfrm>
              <a:off x="2040237" y="231548"/>
              <a:ext cx="1787075" cy="714830"/>
            </a:xfrm>
            <a:prstGeom prst="rect">
              <a:avLst/>
            </a:prstGeom>
          </p:spPr>
          <p:style>
            <a:lnRef idx="2">
              <a:schemeClr val="accent4">
                <a:hueOff val="2494993"/>
                <a:satOff val="-13796"/>
                <a:lumOff val="-1176"/>
                <a:alphaOff val="0"/>
              </a:schemeClr>
            </a:lnRef>
            <a:fillRef idx="1">
              <a:schemeClr val="accent4">
                <a:hueOff val="2494993"/>
                <a:satOff val="-13796"/>
                <a:lumOff val="-1176"/>
                <a:alphaOff val="0"/>
              </a:schemeClr>
            </a:fillRef>
            <a:effectRef idx="0">
              <a:schemeClr val="accent4">
                <a:hueOff val="2494993"/>
                <a:satOff val="-13796"/>
                <a:lumOff val="-117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040237" y="231548"/>
              <a:ext cx="1787075" cy="714830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教學策略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3150149" y="2494087"/>
            <a:ext cx="2387766" cy="3718617"/>
            <a:chOff x="2040237" y="946378"/>
            <a:chExt cx="1787075" cy="3718617"/>
          </a:xfrm>
        </p:grpSpPr>
        <p:sp>
          <p:nvSpPr>
            <p:cNvPr id="22" name="矩形 21"/>
            <p:cNvSpPr/>
            <p:nvPr/>
          </p:nvSpPr>
          <p:spPr>
            <a:xfrm>
              <a:off x="2040237" y="946378"/>
              <a:ext cx="1787075" cy="3718617"/>
            </a:xfrm>
            <a:prstGeom prst="rect">
              <a:avLst/>
            </a:prstGeom>
          </p:spPr>
          <p:style>
            <a:lnRef idx="2">
              <a:schemeClr val="accent4">
                <a:tint val="40000"/>
                <a:alpha val="90000"/>
                <a:hueOff val="2567251"/>
                <a:satOff val="-12173"/>
                <a:lumOff val="-653"/>
                <a:alphaOff val="0"/>
              </a:schemeClr>
            </a:lnRef>
            <a:fillRef idx="1">
              <a:schemeClr val="accent4">
                <a:tint val="40000"/>
                <a:alpha val="90000"/>
                <a:hueOff val="2567251"/>
                <a:satOff val="-12173"/>
                <a:lumOff val="-65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2567251"/>
                <a:satOff val="-12173"/>
                <a:lumOff val="-65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40237" y="946378"/>
              <a:ext cx="1787075" cy="37186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marR="0" lvl="1" indent="-228600" algn="l" defTabSz="1111250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60000"/>
                <a:buFont typeface="Wingdings" pitchFamily="2" charset="2"/>
                <a:buChar char="l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問不同難度的問題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  <a:p>
              <a:pPr marL="228600" marR="0" lvl="1" indent="-228600" algn="l" defTabSz="1111250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60000"/>
                <a:buFont typeface="Wingdings" pitchFamily="2" charset="2"/>
                <a:buChar char="l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給不同難度的學習任務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  <a:p>
              <a:pPr marL="228600" marR="0" lvl="1" indent="-228600" algn="l" defTabSz="1111250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60000"/>
                <a:buFont typeface="Wingdings" pitchFamily="2" charset="2"/>
                <a:buChar char="l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提供不同鷹架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  <a:p>
              <a:pPr marL="228600" marR="0" lvl="1" indent="-228600" algn="l" defTabSz="11112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  <a:p>
              <a:pPr marL="228600" marR="0" lvl="1" indent="-22860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8307700" y="1731540"/>
            <a:ext cx="2690857" cy="714830"/>
            <a:chOff x="5760642" y="217709"/>
            <a:chExt cx="1787075" cy="714830"/>
          </a:xfrm>
        </p:grpSpPr>
        <p:sp>
          <p:nvSpPr>
            <p:cNvPr id="20" name="矩形 19"/>
            <p:cNvSpPr/>
            <p:nvPr/>
          </p:nvSpPr>
          <p:spPr>
            <a:xfrm>
              <a:off x="5760642" y="217709"/>
              <a:ext cx="1787075" cy="714830"/>
            </a:xfrm>
            <a:prstGeom prst="rect">
              <a:avLst/>
            </a:prstGeom>
          </p:spPr>
          <p:style>
            <a:lnRef idx="2">
              <a:schemeClr val="accent4">
                <a:hueOff val="4989986"/>
                <a:satOff val="-27591"/>
                <a:lumOff val="-2353"/>
                <a:alphaOff val="0"/>
              </a:schemeClr>
            </a:lnRef>
            <a:fillRef idx="1">
              <a:schemeClr val="accent4">
                <a:hueOff val="4989986"/>
                <a:satOff val="-27591"/>
                <a:lumOff val="-2353"/>
                <a:alphaOff val="0"/>
              </a:schemeClr>
            </a:fillRef>
            <a:effectRef idx="0">
              <a:schemeClr val="accent4">
                <a:hueOff val="4989986"/>
                <a:satOff val="-27591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760642" y="217709"/>
              <a:ext cx="1787075" cy="7148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評量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8307700" y="2478394"/>
            <a:ext cx="2690856" cy="3718617"/>
            <a:chOff x="5760642" y="964562"/>
            <a:chExt cx="2230012" cy="3718617"/>
          </a:xfrm>
        </p:grpSpPr>
        <p:sp>
          <p:nvSpPr>
            <p:cNvPr id="18" name="矩形 17"/>
            <p:cNvSpPr/>
            <p:nvPr/>
          </p:nvSpPr>
          <p:spPr>
            <a:xfrm>
              <a:off x="5760642" y="964562"/>
              <a:ext cx="2230012" cy="3718617"/>
            </a:xfrm>
            <a:prstGeom prst="rect">
              <a:avLst/>
            </a:prstGeom>
          </p:spPr>
          <p:style>
            <a:lnRef idx="2">
              <a:schemeClr val="accent4">
                <a:tint val="40000"/>
                <a:alpha val="90000"/>
                <a:hueOff val="5134502"/>
                <a:satOff val="-24345"/>
                <a:lumOff val="-1306"/>
                <a:alphaOff val="0"/>
              </a:schemeClr>
            </a:lnRef>
            <a:fillRef idx="1">
              <a:schemeClr val="accent4">
                <a:tint val="40000"/>
                <a:alpha val="90000"/>
                <a:hueOff val="5134502"/>
                <a:satOff val="-24345"/>
                <a:lumOff val="-1306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5134502"/>
                <a:satOff val="-24345"/>
                <a:lumOff val="-130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760642" y="964562"/>
              <a:ext cx="2181983" cy="37186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marR="0" lvl="1" indent="-22860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不同標準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  <a:p>
              <a:pPr marL="0" marR="0" lvl="1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平時考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50%</a:t>
              </a:r>
            </a:p>
            <a:p>
              <a:pPr marL="0" marR="0" lvl="1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定期評量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50%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  <a:p>
              <a:pPr marL="0" marR="0" lvl="1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  <a:p>
              <a:pPr marL="0" marR="0" lvl="1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成績評量計畫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823745" y="1763069"/>
            <a:ext cx="1787075" cy="714830"/>
            <a:chOff x="3888431" y="217709"/>
            <a:chExt cx="1787075" cy="714830"/>
          </a:xfrm>
        </p:grpSpPr>
        <p:sp>
          <p:nvSpPr>
            <p:cNvPr id="16" name="矩形 15"/>
            <p:cNvSpPr/>
            <p:nvPr/>
          </p:nvSpPr>
          <p:spPr>
            <a:xfrm>
              <a:off x="3888431" y="217709"/>
              <a:ext cx="1787075" cy="714830"/>
            </a:xfrm>
            <a:prstGeom prst="rect">
              <a:avLst/>
            </a:prstGeom>
          </p:spPr>
          <p:style>
            <a:lnRef idx="2">
              <a:schemeClr val="accent4">
                <a:hueOff val="7484979"/>
                <a:satOff val="-41387"/>
                <a:lumOff val="-3529"/>
                <a:alphaOff val="0"/>
              </a:schemeClr>
            </a:lnRef>
            <a:fillRef idx="1">
              <a:schemeClr val="accent4">
                <a:hueOff val="7484979"/>
                <a:satOff val="-41387"/>
                <a:lumOff val="-3529"/>
                <a:alphaOff val="0"/>
              </a:schemeClr>
            </a:fillRef>
            <a:effectRef idx="0">
              <a:schemeClr val="accent4">
                <a:hueOff val="7484979"/>
                <a:satOff val="-41387"/>
                <a:lumOff val="-352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888431" y="217709"/>
              <a:ext cx="1787075" cy="714830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教學型態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823745" y="2476046"/>
            <a:ext cx="1787075" cy="3718617"/>
            <a:chOff x="3888431" y="930685"/>
            <a:chExt cx="1787075" cy="371861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矩形 13"/>
            <p:cNvSpPr/>
            <p:nvPr/>
          </p:nvSpPr>
          <p:spPr>
            <a:xfrm>
              <a:off x="3888431" y="930685"/>
              <a:ext cx="1787075" cy="3718617"/>
            </a:xfrm>
            <a:prstGeom prst="rect">
              <a:avLst/>
            </a:prstGeom>
            <a:grpFill/>
          </p:spPr>
          <p:style>
            <a:lnRef idx="2">
              <a:schemeClr val="accent4">
                <a:tint val="40000"/>
                <a:alpha val="90000"/>
                <a:hueOff val="7701753"/>
                <a:satOff val="-36518"/>
                <a:lumOff val="-1959"/>
                <a:alphaOff val="0"/>
              </a:schemeClr>
            </a:lnRef>
            <a:fillRef idx="1">
              <a:schemeClr val="accent4">
                <a:tint val="40000"/>
                <a:alpha val="90000"/>
                <a:hueOff val="7701753"/>
                <a:satOff val="-36518"/>
                <a:lumOff val="-1959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701753"/>
                <a:satOff val="-36518"/>
                <a:lumOff val="-195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888431" y="930685"/>
              <a:ext cx="1787075" cy="37186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marR="0" lvl="1" indent="-22860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分組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endParaRPr>
            </a:p>
            <a:p>
              <a:pPr marL="0" marR="0" lvl="1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同質異質</a:t>
              </a:r>
            </a:p>
            <a:p>
              <a:pPr marL="228600" marR="0" lvl="1" indent="-22860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自學</a:t>
              </a:r>
            </a:p>
            <a:p>
              <a:pPr marL="228600" marR="0" lvl="1" indent="-22860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/>
                  <a:ea typeface="微軟正黑體" panose="020B0604030504040204" pitchFamily="34" charset="-120"/>
                  <a:cs typeface="+mn-cs"/>
                </a:rPr>
                <a:t>配對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28540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2C4AB9B-63C1-6ED0-E9CD-5686808C4E1F}"/>
              </a:ext>
            </a:extLst>
          </p:cNvPr>
          <p:cNvSpPr/>
          <p:nvPr/>
        </p:nvSpPr>
        <p:spPr>
          <a:xfrm>
            <a:off x="0" y="1"/>
            <a:ext cx="12192000" cy="8526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66121" y="132039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1.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zh-TW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內容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進度</a:t>
            </a:r>
            <a:r>
              <a:rPr kumimoji="0" lang="zh-TW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調整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1299458" y="1573147"/>
            <a:ext cx="9889768" cy="4829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7" marR="0" lvl="0" indent="-271467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文字版面配置區 3"/>
          <p:cNvSpPr txBox="1">
            <a:spLocks/>
          </p:cNvSpPr>
          <p:nvPr/>
        </p:nvSpPr>
        <p:spPr>
          <a:xfrm>
            <a:off x="1095374" y="1452928"/>
            <a:ext cx="9902839" cy="2196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5213" marR="0" lvl="0" indent="-2335213" algn="l" defTabSz="914400" rtl="0" eaLnBrk="1" fontAlgn="auto" latinLnBrk="0" hangingPunct="1">
              <a:lnSpc>
                <a:spcPts val="3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進度統一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異質性分組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自學 共學 互學 導學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有效的交錯使用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進度統一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同質性分組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進度同速度異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進度不同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同質性分組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進度、速度皆異）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548814" y="4066988"/>
            <a:ext cx="10158498" cy="1917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defRPr>
            </a:lvl1pPr>
            <a:lvl2pPr marL="742950" marR="0" lvl="1" indent="-2857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defRPr>
            </a:lvl2pPr>
            <a:lvl3pPr marL="1143000" marR="0" lvl="2" indent="-2286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defRPr>
            </a:lvl3pPr>
            <a:lvl4pPr marL="1600200" marR="0" lvl="3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defRPr>
            </a:lvl4pPr>
            <a:lvl5pPr marL="2057400" marR="0" lvl="4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71442" algn="ctr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討論核心概念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概念為本、 領綱為本的教學內容</a:t>
            </a:r>
          </a:p>
          <a:p>
            <a:pPr marL="342900" marR="0" lvl="0" indent="373063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不是只教課本內容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事實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，強調歸納事實背後的概念</a:t>
            </a:r>
          </a:p>
        </p:txBody>
      </p:sp>
    </p:spTree>
    <p:extLst>
      <p:ext uri="{BB962C8B-B14F-4D97-AF65-F5344CB8AC3E}">
        <p14:creationId xmlns:p14="http://schemas.microsoft.com/office/powerpoint/2010/main" val="37727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2EFC7AA0-8C0C-F8BC-5D3B-E1DE1DF8731A}"/>
              </a:ext>
            </a:extLst>
          </p:cNvPr>
          <p:cNvGrpSpPr/>
          <p:nvPr/>
        </p:nvGrpSpPr>
        <p:grpSpPr>
          <a:xfrm>
            <a:off x="1198880" y="224257"/>
            <a:ext cx="2987527" cy="884351"/>
            <a:chOff x="1198880" y="210418"/>
            <a:chExt cx="2606795" cy="709062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3652B906-45DF-2404-8280-7E9235A20616}"/>
                </a:ext>
              </a:extLst>
            </p:cNvPr>
            <p:cNvSpPr txBox="1"/>
            <p:nvPr/>
          </p:nvSpPr>
          <p:spPr>
            <a:xfrm>
              <a:off x="1198880" y="210418"/>
              <a:ext cx="1414381" cy="4529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708C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計劃目標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BD42010A-2FED-EC48-1F33-74403D6C4229}"/>
                </a:ext>
              </a:extLst>
            </p:cNvPr>
            <p:cNvGrpSpPr/>
            <p:nvPr/>
          </p:nvGrpSpPr>
          <p:grpSpPr>
            <a:xfrm>
              <a:off x="1285675" y="706120"/>
              <a:ext cx="252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BDD6CA29-4378-8E32-C72F-A6EF6D6D6325}"/>
                  </a:ext>
                </a:extLst>
              </p:cNvPr>
              <p:cNvSpPr/>
              <p:nvPr/>
            </p:nvSpPr>
            <p:spPr>
              <a:xfrm>
                <a:off x="1275516" y="665480"/>
                <a:ext cx="1554481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0A3599B-98E0-CDC6-569E-B36A86343504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70A3E423-C9D7-9F7E-B16C-A825B919A83A}"/>
              </a:ext>
            </a:extLst>
          </p:cNvPr>
          <p:cNvGrpSpPr/>
          <p:nvPr/>
        </p:nvGrpSpPr>
        <p:grpSpPr>
          <a:xfrm>
            <a:off x="344957" y="2269187"/>
            <a:ext cx="4154241" cy="2707985"/>
            <a:chOff x="3856513" y="2813012"/>
            <a:chExt cx="2110656" cy="2175658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0A33AD5-AA60-82D2-47EC-616F7997F1F7}"/>
                </a:ext>
              </a:extLst>
            </p:cNvPr>
            <p:cNvSpPr/>
            <p:nvPr/>
          </p:nvSpPr>
          <p:spPr>
            <a:xfrm>
              <a:off x="4677804" y="2813012"/>
              <a:ext cx="6078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276AA">
                      <a:lumMod val="75000"/>
                    </a:srgbClr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Gisha" panose="020B0502040204020203" pitchFamily="34" charset="-79"/>
                </a:rPr>
                <a:t>0</a:t>
              </a:r>
              <a:r>
                <a:rPr kumimoji="0" lang="en-US" altLang="zh-T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276AA">
                      <a:lumMod val="75000"/>
                    </a:srgbClr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Gisha" panose="020B0502040204020203" pitchFamily="34" charset="-79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276AA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76AE73-C366-E70B-0C51-5BFDCCBF57C1}"/>
                </a:ext>
              </a:extLst>
            </p:cNvPr>
            <p:cNvSpPr/>
            <p:nvPr/>
          </p:nvSpPr>
          <p:spPr>
            <a:xfrm>
              <a:off x="3856513" y="3529748"/>
              <a:ext cx="2110656" cy="1458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4013" lvl="0" indent="-354013"/>
              <a:r>
                <a:rPr lang="en-US" altLang="zh-TW" sz="2800" b="1">
                  <a:solidFill>
                    <a:srgbClr val="C1334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1.</a:t>
              </a:r>
              <a:r>
                <a:rPr lang="zh-TW" altLang="zh-TW" sz="2800" b="1">
                  <a:solidFill>
                    <a:srgbClr val="C1334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讓</a:t>
              </a:r>
              <a:r>
                <a:rPr lang="zh-TW" altLang="zh-TW" sz="2800" b="1" dirty="0">
                  <a:solidFill>
                    <a:srgbClr val="C1334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學生更多機會投入、參與學習促發學習動機與興趣，進而提升</a:t>
              </a:r>
              <a:r>
                <a:rPr lang="zh-TW" altLang="zh-TW" sz="2800" b="1">
                  <a:solidFill>
                    <a:srgbClr val="C1334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學習成效</a:t>
              </a:r>
              <a:r>
                <a:rPr lang="zh-TW" altLang="en-US" sz="2800" b="1" dirty="0">
                  <a:solidFill>
                    <a:srgbClr val="C1334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</a:t>
              </a:r>
              <a:r>
                <a:rPr lang="zh-TW" altLang="zh-TW" sz="2800" b="1">
                  <a:solidFill>
                    <a:srgbClr val="C1334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成為</a:t>
              </a:r>
              <a:r>
                <a:rPr lang="zh-TW" altLang="zh-TW" sz="2800" b="1" dirty="0">
                  <a:solidFill>
                    <a:srgbClr val="C1334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終生學習者</a:t>
              </a:r>
              <a:endParaRPr lang="en-US" altLang="zh-TW" sz="2800" b="1" dirty="0">
                <a:solidFill>
                  <a:srgbClr val="C133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44CCE52-F5BC-CF9B-9AFD-BCF39662DCB1}"/>
              </a:ext>
            </a:extLst>
          </p:cNvPr>
          <p:cNvGrpSpPr/>
          <p:nvPr/>
        </p:nvGrpSpPr>
        <p:grpSpPr>
          <a:xfrm>
            <a:off x="4710320" y="2370381"/>
            <a:ext cx="3471484" cy="3899452"/>
            <a:chOff x="3142556" y="-480735"/>
            <a:chExt cx="1759426" cy="766409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DD18600-DC1C-9614-DCEA-2D02CF43ABE3}"/>
                </a:ext>
              </a:extLst>
            </p:cNvPr>
            <p:cNvSpPr/>
            <p:nvPr/>
          </p:nvSpPr>
          <p:spPr>
            <a:xfrm>
              <a:off x="3749771" y="-480735"/>
              <a:ext cx="6639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276AA">
                      <a:lumMod val="75000"/>
                    </a:srgbClr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Gisha" panose="020B0502040204020203" pitchFamily="34" charset="-79"/>
                </a:rPr>
                <a:t>0</a:t>
              </a:r>
              <a:r>
                <a:rPr kumimoji="0" lang="en-US" altLang="zh-T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276AA">
                      <a:lumMod val="75000"/>
                    </a:srgbClr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Gisha" panose="020B0502040204020203" pitchFamily="34" charset="-79"/>
                </a:rPr>
                <a:t>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276AA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EBCB888-7368-36F4-6CD0-91E7D1724E40}"/>
                </a:ext>
              </a:extLst>
            </p:cNvPr>
            <p:cNvSpPr/>
            <p:nvPr/>
          </p:nvSpPr>
          <p:spPr>
            <a:xfrm>
              <a:off x="3142556" y="1073740"/>
              <a:ext cx="1759426" cy="6109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4013" lvl="0" indent="-354013"/>
              <a:r>
                <a:rPr lang="en-US" altLang="zh-TW" sz="2800" b="1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2.</a:t>
              </a:r>
              <a:r>
                <a:rPr lang="zh-TW" altLang="zh-TW" sz="2800" b="1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透過</a:t>
              </a:r>
              <a:r>
                <a:rPr lang="zh-TW" altLang="en-US" sz="28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證據為本</a:t>
              </a:r>
              <a:r>
                <a:rPr lang="zh-TW" altLang="zh-TW" sz="28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精準分析學生學習難點</a:t>
              </a:r>
              <a:endParaRPr lang="en-US" altLang="zh-TW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54013" lvl="0" indent="-354013"/>
              <a:endParaRPr lang="en-US" altLang="zh-TW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54013" lvl="0" indent="-354013"/>
              <a:r>
                <a:rPr lang="en-US" altLang="zh-TW" sz="2800" b="1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3.</a:t>
              </a:r>
              <a:r>
                <a:rPr lang="zh-TW" altLang="zh-TW" sz="2800" b="1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經由</a:t>
              </a:r>
              <a:r>
                <a:rPr lang="zh-TW" altLang="zh-TW" sz="28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各校教師共備與國教輔導團員入校進行諮詢陪伴，共創有效教學策略</a:t>
              </a:r>
              <a:endParaRPr lang="en-US" altLang="zh-CN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484176C2-23C3-84E1-3F14-37D4AD22DB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261" y="1335360"/>
            <a:ext cx="949222" cy="936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D9C4C54-29AB-02BD-F1B9-402CE8DCD2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429" y="1350088"/>
            <a:ext cx="934129" cy="936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2D832F2-53E7-18A9-302C-E6F8678F0F37}"/>
              </a:ext>
            </a:extLst>
          </p:cNvPr>
          <p:cNvSpPr/>
          <p:nvPr/>
        </p:nvSpPr>
        <p:spPr>
          <a:xfrm>
            <a:off x="8559657" y="3284256"/>
            <a:ext cx="34714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en-US" altLang="zh-TW" sz="28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TW" altLang="zh-TW" sz="28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深化教師</a:t>
            </a:r>
            <a:r>
              <a:rPr lang="zh-TW" altLang="zh-TW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差異化教學專業與</a:t>
            </a:r>
            <a:r>
              <a:rPr lang="zh-TW" altLang="zh-TW" sz="28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知能</a:t>
            </a:r>
            <a:endParaRPr lang="en-US" altLang="zh-TW" sz="2800" b="1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8288"/>
            <a:r>
              <a:rPr lang="zh-TW" altLang="zh-TW" sz="28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透過課堂導入</a:t>
            </a:r>
            <a:r>
              <a:rPr lang="zh-TW" altLang="zh-TW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數位診斷與學習，有效提升本市學生學力</a:t>
            </a:r>
            <a:endParaRPr lang="en-US" altLang="zh-TW" sz="28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3415C46-AC06-07C3-82EC-83C1986DC6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905" y="1429769"/>
            <a:ext cx="962301" cy="936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1DD18600-DC1C-9614-DCEA-2D02CF43ABE3}"/>
              </a:ext>
            </a:extLst>
          </p:cNvPr>
          <p:cNvSpPr/>
          <p:nvPr/>
        </p:nvSpPr>
        <p:spPr>
          <a:xfrm>
            <a:off x="9969013" y="2348256"/>
            <a:ext cx="676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276AA">
                    <a:lumMod val="75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0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276AA">
                    <a:lumMod val="75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4276AA">
                  <a:lumMod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6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2C4AB9B-63C1-6ED0-E9CD-5686808C4E1F}"/>
              </a:ext>
            </a:extLst>
          </p:cNvPr>
          <p:cNvSpPr/>
          <p:nvPr/>
        </p:nvSpPr>
        <p:spPr>
          <a:xfrm>
            <a:off x="0" y="0"/>
            <a:ext cx="12192000" cy="86497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66121" y="132039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2.</a:t>
            </a:r>
            <a:r>
              <a:rPr kumimoji="0" lang="zh-TW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教學策略：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師生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生生互動</a:t>
            </a:r>
          </a:p>
        </p:txBody>
      </p:sp>
      <p:sp>
        <p:nvSpPr>
          <p:cNvPr id="2" name="矩形 1"/>
          <p:cNvSpPr/>
          <p:nvPr/>
        </p:nvSpPr>
        <p:spPr>
          <a:xfrm>
            <a:off x="676275" y="1407078"/>
            <a:ext cx="10848410" cy="323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【增加學生投入學習的時間】</a:t>
            </a:r>
          </a:p>
          <a:p>
            <a:pPr marL="992188" marR="0" lvl="1" indent="-5349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教師監控自己的教學行為，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增加學生投入學習時間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92188" marR="0" lvl="1" indent="-5349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讓不同學生都有成功機會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，以提高動機，投入學習。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92188" marR="0" lvl="1" indent="-5349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3.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透過分組與活動設計，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讓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每個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都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必須忙於學習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7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2C4AB9B-63C1-6ED0-E9CD-5686808C4E1F}"/>
              </a:ext>
            </a:extLst>
          </p:cNvPr>
          <p:cNvSpPr/>
          <p:nvPr/>
        </p:nvSpPr>
        <p:spPr>
          <a:xfrm>
            <a:off x="0" y="0"/>
            <a:ext cx="12192000" cy="8168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66121" y="132039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3.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學習</a:t>
            </a:r>
            <a:r>
              <a:rPr kumimoji="0" lang="zh-TW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策略：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同儕共學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500196" y="1515152"/>
            <a:ext cx="11015529" cy="45259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善用同儕，營造互動分享的學習環境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臺灣的研究證據：以數學為例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陳心怡（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）探討小四到高一數學成就與生涯選擇模式之研究發現：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685800" marR="0" lvl="1" indent="12701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1.『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同儕數學支持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的整體影響，比父母、老師大。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171575" marR="0" lvl="1" indent="-4730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同儕支持與許多積極性變項均有關連，例如：老師教學品質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自我效能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努力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興趣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成果期望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生涯選擇意願等。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2C4AB9B-63C1-6ED0-E9CD-5686808C4E1F}"/>
              </a:ext>
            </a:extLst>
          </p:cNvPr>
          <p:cNvSpPr/>
          <p:nvPr/>
        </p:nvSpPr>
        <p:spPr>
          <a:xfrm>
            <a:off x="0" y="0"/>
            <a:ext cx="12192000" cy="86497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522282" y="1603989"/>
            <a:ext cx="10357482" cy="45259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【善用同儕，營造互動分享的學習環境】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臺灣的研究證據：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0" lang="zh-TW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為例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896938" marR="0" lvl="1" indent="-6302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陳美芳（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2007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）探究影響高中寫作表現的因素，針對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名異質學生的質性研究發現：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896938" marR="0" lvl="1" indent="-284163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影響因素中，教師及個人經驗對不同類型學生的影響不同，但同儕影響則獲一致肯定。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896938" marR="0" lvl="1" indent="-284163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同儕討論有協助理解、引發想法、澄清觀點差異、觀摩寫作技巧等多元功能。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66121" y="132039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3.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學習</a:t>
            </a:r>
            <a:r>
              <a:rPr kumimoji="0" lang="zh-TW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策略：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同儕共學</a:t>
            </a:r>
          </a:p>
        </p:txBody>
      </p:sp>
    </p:spTree>
    <p:extLst>
      <p:ext uri="{BB962C8B-B14F-4D97-AF65-F5344CB8AC3E}">
        <p14:creationId xmlns:p14="http://schemas.microsoft.com/office/powerpoint/2010/main" val="42361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2C4AB9B-63C1-6ED0-E9CD-5686808C4E1F}"/>
              </a:ext>
            </a:extLst>
          </p:cNvPr>
          <p:cNvSpPr/>
          <p:nvPr/>
        </p:nvSpPr>
        <p:spPr>
          <a:xfrm>
            <a:off x="0" y="0"/>
            <a:ext cx="12192000" cy="86497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66121" y="132039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kumimoji="1"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kumimoji="1"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學生學習評量</a:t>
            </a:r>
            <a:r>
              <a:rPr kumimoji="1"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3C98414-DA2C-3A8E-DBDB-2F2C45A4C6B2}"/>
              </a:ext>
            </a:extLst>
          </p:cNvPr>
          <p:cNvSpPr txBox="1">
            <a:spLocks/>
          </p:cNvSpPr>
          <p:nvPr/>
        </p:nvSpPr>
        <p:spPr>
          <a:xfrm>
            <a:off x="1143000" y="1457227"/>
            <a:ext cx="9760080" cy="42672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定期評量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(50%)-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班級學習目標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命題結構：基本題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挑戰題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適當的配分：基本分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挑戰加分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形成性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平時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評量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(50%)-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個人學習目標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歷程記錄：數位平台、紙本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質性評量：參與、投入、動機、興趣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00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935E9F-DA7D-4CF2-88FB-68CA7654C2A6}"/>
              </a:ext>
            </a:extLst>
          </p:cNvPr>
          <p:cNvSpPr/>
          <p:nvPr/>
        </p:nvSpPr>
        <p:spPr>
          <a:xfrm>
            <a:off x="2546090" y="2330522"/>
            <a:ext cx="3467616" cy="584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198" b="1">
                <a:solidFill>
                  <a:srgbClr val="178AA1"/>
                </a:solidFill>
                <a:latin typeface="微软雅黑" pitchFamily="34" charset="-122"/>
                <a:ea typeface="微软雅黑" pitchFamily="34" charset="-122"/>
              </a:rPr>
              <a:t>重點</a:t>
            </a:r>
            <a:r>
              <a:rPr lang="zh-TW" altLang="en-US" sz="3198" b="1" noProof="0">
                <a:solidFill>
                  <a:srgbClr val="178AA1"/>
                </a:solidFill>
                <a:latin typeface="微软雅黑" pitchFamily="34" charset="-122"/>
                <a:ea typeface="微软雅黑" pitchFamily="34" charset="-122"/>
              </a:rPr>
              <a:t>學校篩選方式</a:t>
            </a:r>
            <a:endParaRPr kumimoji="0" lang="zh-TW" altLang="en-US" sz="3198" b="1" i="0" u="none" strike="noStrike" kern="1200" cap="none" spc="0" normalizeH="0" baseline="0" noProof="0" dirty="0">
              <a:ln>
                <a:noFill/>
              </a:ln>
              <a:solidFill>
                <a:srgbClr val="178AA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66F893-6683-44E9-9CF3-C6195402D9AD}"/>
              </a:ext>
            </a:extLst>
          </p:cNvPr>
          <p:cNvSpPr/>
          <p:nvPr/>
        </p:nvSpPr>
        <p:spPr>
          <a:xfrm>
            <a:off x="2469339" y="2914977"/>
            <a:ext cx="4202896" cy="652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CB049D-F4F7-447F-BEE7-45533FB13ECC}"/>
              </a:ext>
            </a:extLst>
          </p:cNvPr>
          <p:cNvSpPr/>
          <p:nvPr/>
        </p:nvSpPr>
        <p:spPr>
          <a:xfrm>
            <a:off x="812099" y="2440193"/>
            <a:ext cx="1535377" cy="13437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995" b="1" i="0" u="none" strike="noStrike" kern="1200" cap="none" spc="0" normalizeH="0" baseline="0" noProof="0" dirty="0">
                <a:ln>
                  <a:noFill/>
                </a:ln>
                <a:solidFill>
                  <a:srgbClr val="178AA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02</a:t>
            </a:r>
            <a:endParaRPr kumimoji="0" lang="zh-CN" altLang="en-US" sz="7995" b="1" i="0" u="none" strike="noStrike" kern="1200" cap="none" spc="0" normalizeH="0" baseline="0" noProof="0" dirty="0">
              <a:ln>
                <a:noFill/>
              </a:ln>
              <a:solidFill>
                <a:srgbClr val="178AA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EDEA7E-2659-4127-934A-7F2239B18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59" y="1169252"/>
            <a:ext cx="4628406" cy="576118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0" y="908388"/>
            <a:ext cx="8720939" cy="114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4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2EFC7AA0-8C0C-F8BC-5D3B-E1DE1DF8731A}"/>
              </a:ext>
            </a:extLst>
          </p:cNvPr>
          <p:cNvGrpSpPr/>
          <p:nvPr/>
        </p:nvGrpSpPr>
        <p:grpSpPr>
          <a:xfrm>
            <a:off x="1198880" y="202007"/>
            <a:ext cx="3057247" cy="906601"/>
            <a:chOff x="1198880" y="192578"/>
            <a:chExt cx="2667632" cy="726902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3652B906-45DF-2404-8280-7E9235A20616}"/>
                </a:ext>
              </a:extLst>
            </p:cNvPr>
            <p:cNvSpPr txBox="1"/>
            <p:nvPr/>
          </p:nvSpPr>
          <p:spPr>
            <a:xfrm>
              <a:off x="1198880" y="192578"/>
              <a:ext cx="2667632" cy="4886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noProof="0" dirty="0">
                  <a:solidFill>
                    <a:srgbClr val="5B708C"/>
                  </a:solidFill>
                  <a:latin typeface="Arial"/>
                  <a:ea typeface="微软雅黑"/>
                </a:rPr>
                <a:t>重點</a:t>
              </a: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708C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學校篩選方式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BD42010A-2FED-EC48-1F33-74403D6C4229}"/>
                </a:ext>
              </a:extLst>
            </p:cNvPr>
            <p:cNvGrpSpPr/>
            <p:nvPr/>
          </p:nvGrpSpPr>
          <p:grpSpPr>
            <a:xfrm>
              <a:off x="1285675" y="706120"/>
              <a:ext cx="252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BDD6CA29-4378-8E32-C72F-A6EF6D6D6325}"/>
                  </a:ext>
                </a:extLst>
              </p:cNvPr>
              <p:cNvSpPr/>
              <p:nvPr/>
            </p:nvSpPr>
            <p:spPr>
              <a:xfrm>
                <a:off x="1275516" y="665480"/>
                <a:ext cx="1554481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0A3599B-98E0-CDC6-569E-B36A86343504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5976AE73-C366-E70B-0C51-5BFDCCBF57C1}"/>
              </a:ext>
            </a:extLst>
          </p:cNvPr>
          <p:cNvSpPr/>
          <p:nvPr/>
        </p:nvSpPr>
        <p:spPr>
          <a:xfrm>
            <a:off x="4482782" y="2572126"/>
            <a:ext cx="2728745" cy="2246769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1334D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國中教育會考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1334D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dirty="0">
              <a:solidFill>
                <a:srgbClr val="C1334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noProof="0" dirty="0">
                <a:solidFill>
                  <a:srgbClr val="C133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2800" b="1" noProof="0" dirty="0">
                <a:solidFill>
                  <a:srgbClr val="C133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學校班級數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1334D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C133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(12</a:t>
            </a:r>
            <a:r>
              <a:rPr lang="zh-TW" altLang="en-US" sz="2800" b="1" dirty="0">
                <a:solidFill>
                  <a:srgbClr val="C133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TW" sz="2800" b="1" dirty="0">
                <a:solidFill>
                  <a:srgbClr val="C133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C133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2800" b="1" dirty="0">
                <a:solidFill>
                  <a:srgbClr val="C133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輔導團員量能</a:t>
            </a:r>
            <a:endParaRPr lang="en-US" altLang="zh-TW" sz="2800" b="1" dirty="0">
              <a:solidFill>
                <a:srgbClr val="C1334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EBCB888-7368-36F4-6CD0-91E7D1724E40}"/>
              </a:ext>
            </a:extLst>
          </p:cNvPr>
          <p:cNvSpPr/>
          <p:nvPr/>
        </p:nvSpPr>
        <p:spPr>
          <a:xfrm>
            <a:off x="7506752" y="2572126"/>
            <a:ext cx="3722080" cy="2246769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國小學力檢測</a:t>
            </a: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1.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不同地區學校</a:t>
            </a: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28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學生退步率、答對率</a:t>
            </a:r>
            <a:endParaRPr lang="en-US" altLang="zh-TW" sz="2800" b="1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3.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輔導團員量能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D9C4C54-29AB-02BD-F1B9-402CE8DCD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1" y="1908580"/>
            <a:ext cx="2988676" cy="29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935E9F-DA7D-4CF2-88FB-68CA7654C2A6}"/>
              </a:ext>
            </a:extLst>
          </p:cNvPr>
          <p:cNvSpPr/>
          <p:nvPr/>
        </p:nvSpPr>
        <p:spPr>
          <a:xfrm>
            <a:off x="2546090" y="2330522"/>
            <a:ext cx="5109091" cy="584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198" b="1">
                <a:solidFill>
                  <a:srgbClr val="178AA1"/>
                </a:solidFill>
                <a:latin typeface="微软雅黑" pitchFamily="34" charset="-122"/>
                <a:ea typeface="微软雅黑" pitchFamily="34" charset="-122"/>
              </a:rPr>
              <a:t>重點學校</a:t>
            </a:r>
            <a:r>
              <a:rPr kumimoji="0" lang="zh-TW" altLang="en-US" sz="3198" b="1" i="0" u="none" strike="noStrike" kern="1200" cap="none" spc="0" normalizeH="0" baseline="0" noProof="0" dirty="0">
                <a:ln>
                  <a:noFill/>
                </a:ln>
                <a:solidFill>
                  <a:srgbClr val="178AA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學力提升應辦事項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66F893-6683-44E9-9CF3-C6195402D9AD}"/>
              </a:ext>
            </a:extLst>
          </p:cNvPr>
          <p:cNvSpPr/>
          <p:nvPr/>
        </p:nvSpPr>
        <p:spPr>
          <a:xfrm>
            <a:off x="2469339" y="2914977"/>
            <a:ext cx="4202896" cy="652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CB049D-F4F7-447F-BEE7-45533FB13ECC}"/>
              </a:ext>
            </a:extLst>
          </p:cNvPr>
          <p:cNvSpPr/>
          <p:nvPr/>
        </p:nvSpPr>
        <p:spPr>
          <a:xfrm>
            <a:off x="812099" y="2440193"/>
            <a:ext cx="1535377" cy="13437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995" b="1" i="0" u="none" strike="noStrike" kern="1200" cap="none" spc="0" normalizeH="0" baseline="0" noProof="0" dirty="0">
                <a:ln>
                  <a:noFill/>
                </a:ln>
                <a:solidFill>
                  <a:srgbClr val="178AA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0</a:t>
            </a:r>
            <a:r>
              <a:rPr kumimoji="0" lang="en-US" altLang="zh-TW" sz="7995" b="1" i="0" u="none" strike="noStrike" kern="1200" cap="none" spc="0" normalizeH="0" baseline="0" noProof="0" dirty="0">
                <a:ln>
                  <a:noFill/>
                </a:ln>
                <a:solidFill>
                  <a:srgbClr val="178AA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</a:t>
            </a:r>
            <a:endParaRPr kumimoji="0" lang="zh-CN" altLang="en-US" sz="7995" b="1" i="0" u="none" strike="noStrike" kern="1200" cap="none" spc="0" normalizeH="0" baseline="0" noProof="0" dirty="0">
              <a:ln>
                <a:noFill/>
              </a:ln>
              <a:solidFill>
                <a:srgbClr val="178AA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EDEA7E-2659-4127-934A-7F2239B189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99" y="1945400"/>
            <a:ext cx="4004865" cy="498503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0" y="908388"/>
            <a:ext cx="8720939" cy="114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41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E0E54B6-B382-C61F-E2B5-F9F81592EB23}"/>
              </a:ext>
            </a:extLst>
          </p:cNvPr>
          <p:cNvGrpSpPr/>
          <p:nvPr/>
        </p:nvGrpSpPr>
        <p:grpSpPr>
          <a:xfrm>
            <a:off x="1198880" y="132182"/>
            <a:ext cx="3567329" cy="787298"/>
            <a:chOff x="1198880" y="132182"/>
            <a:chExt cx="3057247" cy="787298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F075A38-9FCD-7BAD-C59A-63DD84EF5729}"/>
                </a:ext>
              </a:extLst>
            </p:cNvPr>
            <p:cNvSpPr txBox="1"/>
            <p:nvPr/>
          </p:nvSpPr>
          <p:spPr>
            <a:xfrm>
              <a:off x="1198880" y="132182"/>
              <a:ext cx="3057247" cy="6093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708C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學力提升應辦事項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4817D125-176E-C4C4-1D39-57CEAC0C6179}"/>
                </a:ext>
              </a:extLst>
            </p:cNvPr>
            <p:cNvGrpSpPr/>
            <p:nvPr/>
          </p:nvGrpSpPr>
          <p:grpSpPr>
            <a:xfrm>
              <a:off x="1285675" y="706120"/>
              <a:ext cx="2520000" cy="213360"/>
              <a:chOff x="1275516" y="665480"/>
              <a:chExt cx="1554481" cy="213360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C90DFBC-FF71-8424-FCBD-2554BD6F55BD}"/>
                  </a:ext>
                </a:extLst>
              </p:cNvPr>
              <p:cNvSpPr/>
              <p:nvPr/>
            </p:nvSpPr>
            <p:spPr>
              <a:xfrm>
                <a:off x="1275516" y="665480"/>
                <a:ext cx="1554481" cy="180000"/>
              </a:xfrm>
              <a:prstGeom prst="rect">
                <a:avLst/>
              </a:prstGeom>
              <a:solidFill>
                <a:srgbClr val="5B708C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96866C2-13FB-62D1-10DB-649500C40484}"/>
                  </a:ext>
                </a:extLst>
              </p:cNvPr>
              <p:cNvSpPr/>
              <p:nvPr/>
            </p:nvSpPr>
            <p:spPr>
              <a:xfrm>
                <a:off x="1275516" y="721360"/>
                <a:ext cx="1416883" cy="15748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2118730613"/>
              </p:ext>
            </p:extLst>
          </p:nvPr>
        </p:nvGraphicFramePr>
        <p:xfrm>
          <a:off x="428878" y="793233"/>
          <a:ext cx="9872283" cy="5592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BC93DD6E-8759-C536-1A49-55B303F3F9C5}"/>
              </a:ext>
            </a:extLst>
          </p:cNvPr>
          <p:cNvSpPr/>
          <p:nvPr/>
        </p:nvSpPr>
        <p:spPr>
          <a:xfrm>
            <a:off x="9116717" y="2034741"/>
            <a:ext cx="2762392" cy="3046988"/>
          </a:xfrm>
          <a:prstGeom prst="rect">
            <a:avLst/>
          </a:prstGeom>
          <a:solidFill>
            <a:srgbClr val="C1334D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各校課程領導人與國英數領與教學研究會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學年會議進行研商，提出預定達成目標與定期檢核計劃，於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9/15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前上</a:t>
            </a:r>
            <a:r>
              <a:rPr lang="zh-TW" altLang="en-US" sz="2400" b="1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網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填報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google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表單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31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0301" y="1696664"/>
            <a:ext cx="104900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ea"/>
              <a:buAutoNum type="ea1ChtPlain"/>
            </a:pPr>
            <a:r>
              <a:rPr lang="zh-TW" altLang="en-US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學力檢測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設定預訂達成目標值：</a:t>
            </a:r>
          </a:p>
          <a:p>
            <a:pPr marL="450215">
              <a:spcAft>
                <a:spcPts val="0"/>
              </a:spcAft>
            </a:pP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各校課程領導人與國英數領與教學研究會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學年會議進行研商</a:t>
            </a:r>
          </a:p>
          <a:p>
            <a:pPr marL="450215">
              <a:spcAft>
                <a:spcPts val="0"/>
              </a:spcAft>
            </a:pPr>
            <a:r>
              <a:rPr lang="zh-TW" altLang="zh-TW" sz="24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例如：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國中學力檢測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年級通過</a:t>
            </a:r>
            <a:r>
              <a:rPr lang="zh-TW" altLang="zh-TW" sz="2400" kern="1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率提升</a:t>
            </a:r>
            <a:r>
              <a:rPr lang="en-US" altLang="zh-TW" sz="2400" kern="1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3%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。國小級學力檢測數學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年級通過率提升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3%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，英語文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年級通過率提升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5%</a:t>
            </a:r>
            <a:endParaRPr lang="zh-TW" altLang="zh-TW" sz="2400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zh-TW" altLang="en-US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二、</a:t>
            </a:r>
            <a:r>
              <a:rPr lang="zh-TW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國中會考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設定預訂達目標基本值</a:t>
            </a:r>
          </a:p>
          <a:p>
            <a:pPr marL="742950" lvl="1" indent="-285750"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大型學校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(37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班以上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比例，降低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3%</a:t>
            </a:r>
            <a:endParaRPr lang="zh-TW" altLang="zh-TW" sz="2400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中型學校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(13-36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比例，降低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5%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（應低於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50%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以下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sz="2400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小型學校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(12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班以下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比例應於</a:t>
            </a:r>
            <a:r>
              <a:rPr lang="en-US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50%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以下</a:t>
            </a:r>
          </a:p>
          <a:p>
            <a:pPr lvl="0">
              <a:spcAft>
                <a:spcPts val="0"/>
              </a:spcAft>
            </a:pPr>
            <a:r>
              <a:rPr lang="zh-TW" altLang="en-US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三、</a:t>
            </a:r>
            <a:r>
              <a:rPr lang="zh-TW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目標學生之陪伴機制</a:t>
            </a:r>
          </a:p>
          <a:p>
            <a:pPr marL="450215">
              <a:spcAft>
                <a:spcPts val="0"/>
              </a:spcAft>
            </a:pP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各校應建立</a:t>
            </a:r>
            <a:r>
              <a:rPr lang="zh-TW" altLang="zh-TW" sz="24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目標學生篩選與陪伴機制</a:t>
            </a:r>
            <a:r>
              <a:rPr lang="zh-TW" altLang="zh-TW" sz="24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，供後續校內自我定期檢視之依據</a:t>
            </a:r>
            <a:endParaRPr lang="zh-TW" altLang="zh-TW" sz="2400" kern="100" dirty="0">
              <a:solidFill>
                <a:srgbClr val="00206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082626" y="438532"/>
            <a:ext cx="5448611" cy="825929"/>
            <a:chOff x="3342539" y="513486"/>
            <a:chExt cx="5448611" cy="825929"/>
          </a:xfrm>
        </p:grpSpPr>
        <p:sp>
          <p:nvSpPr>
            <p:cNvPr id="4" name="圓角矩形 3"/>
            <p:cNvSpPr/>
            <p:nvPr/>
          </p:nvSpPr>
          <p:spPr>
            <a:xfrm>
              <a:off x="3342539" y="513486"/>
              <a:ext cx="5448611" cy="825929"/>
            </a:xfrm>
            <a:prstGeom prst="roundRect">
              <a:avLst/>
            </a:prstGeom>
            <a:solidFill>
              <a:srgbClr val="C1334D">
                <a:alpha val="90000"/>
              </a:srgbClr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5" name="圓角矩形 4"/>
            <p:cNvSpPr txBox="1"/>
            <p:nvPr/>
          </p:nvSpPr>
          <p:spPr>
            <a:xfrm>
              <a:off x="3382858" y="553805"/>
              <a:ext cx="5367973" cy="745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400" b="1" kern="1200" baseline="0" dirty="0">
                  <a:solidFill>
                    <a:schemeClr val="bg1"/>
                  </a:solidFill>
                  <a:latin typeface="+mn-ea"/>
                  <a:ea typeface="+mn-ea"/>
                </a:rPr>
                <a:t>1.</a:t>
              </a:r>
              <a:r>
                <a:rPr lang="zh-TW" altLang="en-US" sz="2400" b="1" kern="1200" baseline="0" dirty="0">
                  <a:solidFill>
                    <a:schemeClr val="bg1"/>
                  </a:solidFill>
                  <a:latin typeface="+mn-ea"/>
                  <a:ea typeface="+mn-ea"/>
                </a:rPr>
                <a:t>會考與學力提升預定達成目標值</a:t>
              </a:r>
              <a:endParaRPr lang="zh-TW" altLang="en-US" sz="2400" kern="1200" baseline="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7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  <p:tag name="ISPRING_ULTRA_SCORM_COURSE_ID" val="17879929-C577-472F-88E4-2E9B0997692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演示文稿3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E52BFE8-7310-4148-9E7B-5810933452AC}" vid="{282C971F-AF80-4E05-9940-F8AA83372426}"/>
    </a:ext>
  </a:extLst>
</a:theme>
</file>

<file path=ppt/theme/theme10.xml><?xml version="1.0" encoding="utf-8"?>
<a:theme xmlns:a="http://schemas.openxmlformats.org/drawingml/2006/main" name="4_Office 佈景主題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  <a:alpha val="90000"/>
          </a:schemeClr>
        </a:solidFill>
        <a:ln w="5715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90500">
          <a:bevelT w="190500" h="38100"/>
        </a:sp3d>
      </a:spPr>
      <a:bodyPr spcFirstLastPara="0" vert="horz" wrap="square" lIns="853099" tIns="216000" rIns="125898" bIns="728389" numCol="1" spcCol="1270" anchor="t" anchorCtr="0">
        <a:noAutofit/>
      </a:bodyPr>
      <a:lstStyle>
        <a:defPPr marL="0" defTabSz="889000">
          <a:lnSpc>
            <a:spcPct val="90000"/>
          </a:lnSpc>
          <a:spcBef>
            <a:spcPct val="0"/>
          </a:spcBef>
          <a:buClr>
            <a:prstClr val="black"/>
          </a:buClr>
          <a:defRPr sz="2200" dirty="0" smtClean="0">
            <a:solidFill>
              <a:prstClr val="black"/>
            </a:solidFill>
            <a:latin typeface="微軟正黑體" pitchFamily="34" charset="-120"/>
            <a:ea typeface="微軟正黑體" pitchFamily="34" charset="-120"/>
            <a:sym typeface="Wingdings" panose="05000000000000000000" pitchFamily="2" charset="2"/>
          </a:defRPr>
        </a:defPPr>
      </a:lstStyle>
      <a:style>
        <a:lnRef idx="1">
          <a:schemeClr val="accent4">
            <a:hueOff val="3465231"/>
            <a:satOff val="-15989"/>
            <a:lumOff val="588"/>
            <a:alphaOff val="0"/>
          </a:schemeClr>
        </a:lnRef>
        <a:fillRef idx="1">
          <a:schemeClr val="lt1">
            <a:alpha val="90000"/>
            <a:hueOff val="0"/>
            <a:satOff val="0"/>
            <a:lumOff val="0"/>
            <a:alphaOff val="0"/>
          </a:schemeClr>
        </a:fillRef>
        <a:effectRef idx="2">
          <a:schemeClr val="lt1">
            <a:alpha val="90000"/>
            <a:hueOff val="0"/>
            <a:satOff val="0"/>
            <a:lumOff val="0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</a:objectDefaults>
  <a:extraClrSchemeLst/>
</a:theme>
</file>

<file path=ppt/theme/theme3.xml><?xml version="1.0" encoding="utf-8"?>
<a:theme xmlns:a="http://schemas.openxmlformats.org/drawingml/2006/main" name="1_千图网海量PPT模板www.58pic.com">
  <a:themeElements>
    <a:clrScheme name="MC-欧美风主题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E52BFE8-7310-4148-9E7B-5810933452AC}" vid="{282C971F-AF80-4E05-9940-F8AA83372426}"/>
    </a:ext>
  </a:extLst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solidFill>
          <a:schemeClr val="accent5">
            <a:lumMod val="20000"/>
            <a:lumOff val="80000"/>
          </a:schemeClr>
        </a:solidFill>
        <a:ln w="76200">
          <a:noFill/>
        </a:ln>
      </a:spPr>
      <a:bodyPr rtlCol="0" anchor="ctr"/>
      <a:lstStyle>
        <a:defPPr>
          <a:defRPr sz="3200" b="1" dirty="0" smtClean="0">
            <a:solidFill>
              <a:schemeClr val="tx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佈景主題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C-欧美风主题色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1777</TotalTime>
  <Words>2705</Words>
  <Application>Microsoft Office PowerPoint</Application>
  <PresentationFormat>寬螢幕</PresentationFormat>
  <Paragraphs>349</Paragraphs>
  <Slides>43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32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43</vt:i4>
      </vt:variant>
    </vt:vector>
  </HeadingPairs>
  <TitlesOfParts>
    <vt:vector size="85" baseType="lpstr">
      <vt:lpstr>Aharoni</vt:lpstr>
      <vt:lpstr>inpin heiti</vt:lpstr>
      <vt:lpstr>Arial Rounded</vt:lpstr>
      <vt:lpstr>Impact</vt:lpstr>
      <vt:lpstr>Microsoft YaHei</vt:lpstr>
      <vt:lpstr>微軟正黑體</vt:lpstr>
      <vt:lpstr>FontString_C</vt:lpstr>
      <vt:lpstr>Jost</vt:lpstr>
      <vt:lpstr>Cooper Black</vt:lpstr>
      <vt:lpstr>新細明體</vt:lpstr>
      <vt:lpstr>方正超粗黑简体</vt:lpstr>
      <vt:lpstr>Corben</vt:lpstr>
      <vt:lpstr>DengXian</vt:lpstr>
      <vt:lpstr>Jost SemiBold</vt:lpstr>
      <vt:lpstr>字魂105号-简雅黑</vt:lpstr>
      <vt:lpstr>Arial</vt:lpstr>
      <vt:lpstr>標楷體</vt:lpstr>
      <vt:lpstr>DengXian</vt:lpstr>
      <vt:lpstr>宋体</vt:lpstr>
      <vt:lpstr>Microsoft JhengHei UI</vt:lpstr>
      <vt:lpstr>Wingdings</vt:lpstr>
      <vt:lpstr>Times New Roman</vt:lpstr>
      <vt:lpstr>Microsoft YaHei</vt:lpstr>
      <vt:lpstr>Calibri Light</vt:lpstr>
      <vt:lpstr>Gisha</vt:lpstr>
      <vt:lpstr>Calibri</vt:lpstr>
      <vt:lpstr>Wingdings 2</vt:lpstr>
      <vt:lpstr>华文仿宋</vt:lpstr>
      <vt:lpstr>Arial Unicode MS</vt:lpstr>
      <vt:lpstr>微軟正黑體</vt:lpstr>
      <vt:lpstr>Tw Cen MT</vt:lpstr>
      <vt:lpstr>Taipei Sans TC Beta</vt:lpstr>
      <vt:lpstr>千图网海量PPT模板www.58pic.com</vt:lpstr>
      <vt:lpstr>HDOfficeLightV0</vt:lpstr>
      <vt:lpstr>1_千图网海量PPT模板www.58pic.com</vt:lpstr>
      <vt:lpstr>2_Office 佈景主題</vt:lpstr>
      <vt:lpstr>1_中庸</vt:lpstr>
      <vt:lpstr>Office 主题​​</vt:lpstr>
      <vt:lpstr>3_Office 佈景主題</vt:lpstr>
      <vt:lpstr>1_Office 主题</vt:lpstr>
      <vt:lpstr>6_Office 佈景主題</vt:lpstr>
      <vt:lpstr>4_Office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因應後疫情時代-學習資源的提升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實踐學生學習為主體的教學</vt:lpstr>
      <vt:lpstr>差異化教學之前…</vt:lpstr>
      <vt:lpstr>做差異化教學…可能</vt:lpstr>
      <vt:lpstr>差異化教學可以調整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演示文稿3</dc:title>
  <dc:creator>柚子设计</dc:creator>
  <cp:keywords>MC-PPT模板</cp:keywords>
  <cp:lastModifiedBy>方正文</cp:lastModifiedBy>
  <cp:revision>93</cp:revision>
  <dcterms:created xsi:type="dcterms:W3CDTF">2017-09-15T02:13:10Z</dcterms:created>
  <dcterms:modified xsi:type="dcterms:W3CDTF">2023-09-08T05:48:31Z</dcterms:modified>
  <cp:category>模板</cp:category>
</cp:coreProperties>
</file>