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72" r:id="rId7"/>
    <p:sldMasterId id="2147483680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</p:sldIdLst>
  <p:sldSz cy="6858000" cx="9144000"/>
  <p:notesSz cx="6858000" cy="9144000"/>
  <p:embeddedFontLst>
    <p:embeddedFont>
      <p:font typeface="Century Gothic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8" roundtripDataSignature="AMtx7mjcxKKN2Unv98xMV9LdqQY66j9k3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E9E57C3-85DC-4E28-8929-0E47F31E27EA}">
  <a:tblStyle styleId="{0E9E57C3-85DC-4E28-8929-0E47F31E27E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9F4E7"/>
          </a:solidFill>
        </a:fill>
      </a:tcStyle>
    </a:wholeTbl>
    <a:band1H>
      <a:tcTxStyle b="off" i="off"/>
      <a:tcStyle>
        <a:fill>
          <a:solidFill>
            <a:srgbClr val="F2E9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F2E9CC"/>
          </a:solidFill>
        </a:fill>
      </a:tcStyle>
    </a:band1V>
    <a:band2V>
      <a:tcTxStyle b="off" i="off"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  <a:tblStyle styleId="{E2916C1A-EA96-40C5-8F1F-54B05C0489BC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font" Target="fonts/CenturyGothic-regular.fntdata"/><Relationship Id="rId23" Type="http://schemas.openxmlformats.org/officeDocument/2006/relationships/slide" Target="slides/slide1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26" Type="http://schemas.openxmlformats.org/officeDocument/2006/relationships/font" Target="fonts/CenturyGothic-italic.fntdata"/><Relationship Id="rId25" Type="http://schemas.openxmlformats.org/officeDocument/2006/relationships/font" Target="fonts/CenturyGothic-bold.fntdata"/><Relationship Id="rId28" Type="http://customschemas.google.com/relationships/presentationmetadata" Target="metadata"/><Relationship Id="rId27" Type="http://schemas.openxmlformats.org/officeDocument/2006/relationships/font" Target="fonts/CenturyGothic-bold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TW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743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TW" sz="1200" u="none" cap="none" strike="noStrik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3C47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2" name="Google Shape;49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8" name="Google Shape;4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5" name="Google Shape;50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3" name="Google Shape;523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9" name="Google Shape;429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6" name="Google Shape;43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2" name="Google Shape;44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9" name="Google Shape;44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6" name="Google Shape;45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2" name="Google Shape;46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75" name="Google Shape;47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showMasterSp="0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8"/>
          <p:cNvSpPr/>
          <p:nvPr/>
        </p:nvSpPr>
        <p:spPr>
          <a:xfrm>
            <a:off x="2626614" y="-20637"/>
            <a:ext cx="5486400" cy="4343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8"/>
          <p:cNvSpPr/>
          <p:nvPr/>
        </p:nvSpPr>
        <p:spPr>
          <a:xfrm>
            <a:off x="2626614" y="4462272"/>
            <a:ext cx="5486400" cy="17190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58"/>
          <p:cNvSpPr txBox="1"/>
          <p:nvPr>
            <p:ph type="title"/>
          </p:nvPr>
        </p:nvSpPr>
        <p:spPr>
          <a:xfrm>
            <a:off x="2878511" y="658349"/>
            <a:ext cx="4948098" cy="36644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50"/>
              <a:buFont typeface="Arial"/>
              <a:buNone/>
              <a:defRPr b="1" sz="375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58"/>
          <p:cNvSpPr txBox="1"/>
          <p:nvPr>
            <p:ph idx="1" type="body"/>
          </p:nvPr>
        </p:nvSpPr>
        <p:spPr>
          <a:xfrm>
            <a:off x="2878512" y="4589465"/>
            <a:ext cx="4948099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F9291"/>
              </a:buClr>
              <a:buSzPts val="1500"/>
              <a:buNone/>
              <a:defRPr sz="1500">
                <a:solidFill>
                  <a:srgbClr val="8F929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8F9291"/>
              </a:buClr>
              <a:buSzPts val="1350"/>
              <a:buNone/>
              <a:defRPr sz="1350">
                <a:solidFill>
                  <a:srgbClr val="8F929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200"/>
              <a:buNone/>
              <a:defRPr sz="1200">
                <a:solidFill>
                  <a:srgbClr val="8F929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200"/>
              <a:buNone/>
              <a:defRPr sz="1200">
                <a:solidFill>
                  <a:srgbClr val="8F929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200"/>
              <a:buNone/>
              <a:defRPr sz="1200">
                <a:solidFill>
                  <a:srgbClr val="8F929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200"/>
              <a:buNone/>
              <a:defRPr sz="1200">
                <a:solidFill>
                  <a:srgbClr val="8F929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200"/>
              <a:buNone/>
              <a:defRPr sz="1200">
                <a:solidFill>
                  <a:srgbClr val="8F929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9291"/>
              </a:buClr>
              <a:buSzPts val="1200"/>
              <a:buNone/>
              <a:defRPr sz="1200">
                <a:solidFill>
                  <a:srgbClr val="8F9291"/>
                </a:solidFill>
              </a:defRPr>
            </a:lvl9pPr>
          </a:lstStyle>
          <a:p/>
        </p:txBody>
      </p:sp>
      <p:sp>
        <p:nvSpPr>
          <p:cNvPr id="22" name="Google Shape;22;p58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8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8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5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75"/>
          <p:cNvSpPr txBox="1"/>
          <p:nvPr>
            <p:ph idx="1" type="body"/>
          </p:nvPr>
        </p:nvSpPr>
        <p:spPr>
          <a:xfrm rot="5400000">
            <a:off x="2577751" y="573118"/>
            <a:ext cx="3986213" cy="7221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1" name="Google Shape;81;p75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75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75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6"/>
          <p:cNvSpPr/>
          <p:nvPr/>
        </p:nvSpPr>
        <p:spPr>
          <a:xfrm rot="5400000">
            <a:off x="5343503" y="3384990"/>
            <a:ext cx="6858000" cy="8915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4785353" y="2914979"/>
            <a:ext cx="6857433" cy="102861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6"/>
          <p:cNvSpPr txBox="1"/>
          <p:nvPr>
            <p:ph type="title"/>
          </p:nvPr>
        </p:nvSpPr>
        <p:spPr>
          <a:xfrm rot="5400000">
            <a:off x="5356487" y="2805525"/>
            <a:ext cx="5714715" cy="102816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76"/>
          <p:cNvSpPr txBox="1"/>
          <p:nvPr>
            <p:ph idx="1" type="body"/>
          </p:nvPr>
        </p:nvSpPr>
        <p:spPr>
          <a:xfrm rot="5400000">
            <a:off x="1061200" y="-315301"/>
            <a:ext cx="5714715" cy="72698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89" name="Google Shape;89;p76"/>
          <p:cNvSpPr txBox="1"/>
          <p:nvPr>
            <p:ph idx="10" type="dt"/>
          </p:nvPr>
        </p:nvSpPr>
        <p:spPr>
          <a:xfrm>
            <a:off x="28365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76"/>
          <p:cNvSpPr txBox="1"/>
          <p:nvPr>
            <p:ph idx="11" type="ftr"/>
          </p:nvPr>
        </p:nvSpPr>
        <p:spPr>
          <a:xfrm>
            <a:off x="1786780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76"/>
          <p:cNvSpPr txBox="1"/>
          <p:nvPr>
            <p:ph idx="12" type="sldNum"/>
          </p:nvPr>
        </p:nvSpPr>
        <p:spPr>
          <a:xfrm>
            <a:off x="6076792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>
  <p:cSld name="内容与标题">
    <p:bg>
      <p:bgPr>
        <a:solidFill>
          <a:srgbClr val="F2F2F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1"/>
          <p:cNvSpPr/>
          <p:nvPr/>
        </p:nvSpPr>
        <p:spPr>
          <a:xfrm>
            <a:off x="0" y="1"/>
            <a:ext cx="9144000" cy="11315700"/>
          </a:xfrm>
          <a:prstGeom prst="rect">
            <a:avLst/>
          </a:prstGeom>
          <a:blipFill rotWithShape="1">
            <a:blip r:embed="rId2">
              <a:alphaModFix amt="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0" name="Google Shape;100;p61"/>
          <p:cNvCxnSpPr/>
          <p:nvPr/>
        </p:nvCxnSpPr>
        <p:spPr>
          <a:xfrm>
            <a:off x="562732" y="833615"/>
            <a:ext cx="8290358" cy="0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1" name="Google Shape;101;p61"/>
          <p:cNvGrpSpPr/>
          <p:nvPr/>
        </p:nvGrpSpPr>
        <p:grpSpPr>
          <a:xfrm>
            <a:off x="8431708" y="240967"/>
            <a:ext cx="421382" cy="592649"/>
            <a:chOff x="4197350" y="2182813"/>
            <a:chExt cx="608013" cy="641350"/>
          </a:xfrm>
        </p:grpSpPr>
        <p:sp>
          <p:nvSpPr>
            <p:cNvPr id="102" name="Google Shape;102;p61"/>
            <p:cNvSpPr/>
            <p:nvPr/>
          </p:nvSpPr>
          <p:spPr>
            <a:xfrm>
              <a:off x="4229100" y="2211388"/>
              <a:ext cx="39688" cy="157163"/>
            </a:xfrm>
            <a:custGeom>
              <a:rect b="b" l="l" r="r" t="t"/>
              <a:pathLst>
                <a:path extrusionOk="0" h="296" w="73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61"/>
            <p:cNvSpPr/>
            <p:nvPr/>
          </p:nvSpPr>
          <p:spPr>
            <a:xfrm>
              <a:off x="4251325" y="2206625"/>
              <a:ext cx="39688" cy="177800"/>
            </a:xfrm>
            <a:custGeom>
              <a:rect b="b" l="l" r="r" t="t"/>
              <a:pathLst>
                <a:path extrusionOk="0" h="337" w="76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61"/>
            <p:cNvSpPr/>
            <p:nvPr/>
          </p:nvSpPr>
          <p:spPr>
            <a:xfrm>
              <a:off x="4271963" y="2197100"/>
              <a:ext cx="55563" cy="195263"/>
            </a:xfrm>
            <a:custGeom>
              <a:rect b="b" l="l" r="r" t="t"/>
              <a:pathLst>
                <a:path extrusionOk="0" h="370" w="106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61"/>
            <p:cNvSpPr/>
            <p:nvPr/>
          </p:nvSpPr>
          <p:spPr>
            <a:xfrm>
              <a:off x="4305300" y="2198688"/>
              <a:ext cx="39688" cy="146050"/>
            </a:xfrm>
            <a:custGeom>
              <a:rect b="b" l="l" r="r" t="t"/>
              <a:pathLst>
                <a:path extrusionOk="0" h="274" w="75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61"/>
            <p:cNvSpPr/>
            <p:nvPr/>
          </p:nvSpPr>
          <p:spPr>
            <a:xfrm>
              <a:off x="4338638" y="2201863"/>
              <a:ext cx="31750" cy="112713"/>
            </a:xfrm>
            <a:custGeom>
              <a:rect b="b" l="l" r="r" t="t"/>
              <a:pathLst>
                <a:path extrusionOk="0" h="212" w="6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61"/>
            <p:cNvSpPr/>
            <p:nvPr/>
          </p:nvSpPr>
          <p:spPr>
            <a:xfrm>
              <a:off x="4357688" y="2209800"/>
              <a:ext cx="36513" cy="90488"/>
            </a:xfrm>
            <a:custGeom>
              <a:rect b="b" l="l" r="r" t="t"/>
              <a:pathLst>
                <a:path extrusionOk="0" h="171" w="68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61"/>
            <p:cNvSpPr/>
            <p:nvPr/>
          </p:nvSpPr>
          <p:spPr>
            <a:xfrm>
              <a:off x="4383088" y="2219325"/>
              <a:ext cx="33338" cy="63500"/>
            </a:xfrm>
            <a:custGeom>
              <a:rect b="b" l="l" r="r" t="t"/>
              <a:pathLst>
                <a:path extrusionOk="0" h="119" w="62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61"/>
            <p:cNvSpPr/>
            <p:nvPr/>
          </p:nvSpPr>
          <p:spPr>
            <a:xfrm>
              <a:off x="4403725" y="2228850"/>
              <a:ext cx="17463" cy="52388"/>
            </a:xfrm>
            <a:custGeom>
              <a:rect b="b" l="l" r="r" t="t"/>
              <a:pathLst>
                <a:path extrusionOk="0" h="100" w="33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1"/>
            <p:cNvSpPr/>
            <p:nvPr/>
          </p:nvSpPr>
          <p:spPr>
            <a:xfrm>
              <a:off x="4340225" y="2436813"/>
              <a:ext cx="4763" cy="42863"/>
            </a:xfrm>
            <a:custGeom>
              <a:rect b="b" l="l" r="r" t="t"/>
              <a:pathLst>
                <a:path extrusionOk="0" h="80" w="9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1"/>
            <p:cNvSpPr/>
            <p:nvPr/>
          </p:nvSpPr>
          <p:spPr>
            <a:xfrm>
              <a:off x="4370388" y="2460625"/>
              <a:ext cx="11113" cy="65088"/>
            </a:xfrm>
            <a:custGeom>
              <a:rect b="b" l="l" r="r" t="t"/>
              <a:pathLst>
                <a:path extrusionOk="0" h="123" w="22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1"/>
            <p:cNvSpPr/>
            <p:nvPr/>
          </p:nvSpPr>
          <p:spPr>
            <a:xfrm>
              <a:off x="4395788" y="2492375"/>
              <a:ext cx="7938" cy="55563"/>
            </a:xfrm>
            <a:custGeom>
              <a:rect b="b" l="l" r="r" t="t"/>
              <a:pathLst>
                <a:path extrusionOk="0" h="105" w="1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1"/>
            <p:cNvSpPr/>
            <p:nvPr/>
          </p:nvSpPr>
          <p:spPr>
            <a:xfrm>
              <a:off x="4424363" y="2520950"/>
              <a:ext cx="4763" cy="71438"/>
            </a:xfrm>
            <a:custGeom>
              <a:rect b="b" l="l" r="r" t="t"/>
              <a:pathLst>
                <a:path extrusionOk="0" h="137" w="9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1"/>
            <p:cNvSpPr/>
            <p:nvPr/>
          </p:nvSpPr>
          <p:spPr>
            <a:xfrm>
              <a:off x="4451350" y="2547938"/>
              <a:ext cx="7938" cy="68263"/>
            </a:xfrm>
            <a:custGeom>
              <a:rect b="b" l="l" r="r" t="t"/>
              <a:pathLst>
                <a:path extrusionOk="0" h="128" w="14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61"/>
            <p:cNvSpPr/>
            <p:nvPr/>
          </p:nvSpPr>
          <p:spPr>
            <a:xfrm>
              <a:off x="4478338" y="2578100"/>
              <a:ext cx="6350" cy="55563"/>
            </a:xfrm>
            <a:custGeom>
              <a:rect b="b" l="l" r="r" t="t"/>
              <a:pathLst>
                <a:path extrusionOk="0" h="104" w="10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61"/>
            <p:cNvSpPr/>
            <p:nvPr/>
          </p:nvSpPr>
          <p:spPr>
            <a:xfrm>
              <a:off x="4500563" y="2608263"/>
              <a:ext cx="7938" cy="49213"/>
            </a:xfrm>
            <a:custGeom>
              <a:rect b="b" l="l" r="r" t="t"/>
              <a:pathLst>
                <a:path extrusionOk="0" h="94" w="15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61"/>
            <p:cNvSpPr/>
            <p:nvPr/>
          </p:nvSpPr>
          <p:spPr>
            <a:xfrm>
              <a:off x="4529138" y="2622550"/>
              <a:ext cx="7938" cy="63500"/>
            </a:xfrm>
            <a:custGeom>
              <a:rect b="b" l="l" r="r" t="t"/>
              <a:pathLst>
                <a:path extrusionOk="0" h="119" w="15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61"/>
            <p:cNvSpPr/>
            <p:nvPr/>
          </p:nvSpPr>
          <p:spPr>
            <a:xfrm>
              <a:off x="4551363" y="2652713"/>
              <a:ext cx="4763" cy="55563"/>
            </a:xfrm>
            <a:custGeom>
              <a:rect b="b" l="l" r="r" t="t"/>
              <a:pathLst>
                <a:path extrusionOk="0" h="104" w="11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61"/>
            <p:cNvSpPr/>
            <p:nvPr/>
          </p:nvSpPr>
          <p:spPr>
            <a:xfrm>
              <a:off x="4572000" y="2676525"/>
              <a:ext cx="6350" cy="58738"/>
            </a:xfrm>
            <a:custGeom>
              <a:rect b="b" l="l" r="r" t="t"/>
              <a:pathLst>
                <a:path extrusionOk="0" h="113" w="14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61"/>
            <p:cNvSpPr/>
            <p:nvPr/>
          </p:nvSpPr>
          <p:spPr>
            <a:xfrm>
              <a:off x="4481513" y="2305050"/>
              <a:ext cx="12700" cy="61913"/>
            </a:xfrm>
            <a:custGeom>
              <a:rect b="b" l="l" r="r" t="t"/>
              <a:pathLst>
                <a:path extrusionOk="0" h="119" w="23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61"/>
            <p:cNvSpPr/>
            <p:nvPr/>
          </p:nvSpPr>
          <p:spPr>
            <a:xfrm>
              <a:off x="4519613" y="2336800"/>
              <a:ext cx="9525" cy="55563"/>
            </a:xfrm>
            <a:custGeom>
              <a:rect b="b" l="l" r="r" t="t"/>
              <a:pathLst>
                <a:path extrusionOk="0" h="104" w="18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61"/>
            <p:cNvSpPr/>
            <p:nvPr/>
          </p:nvSpPr>
          <p:spPr>
            <a:xfrm>
              <a:off x="4543425" y="2370138"/>
              <a:ext cx="7938" cy="71438"/>
            </a:xfrm>
            <a:custGeom>
              <a:rect b="b" l="l" r="r" t="t"/>
              <a:pathLst>
                <a:path extrusionOk="0" h="136" w="15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61"/>
            <p:cNvSpPr/>
            <p:nvPr/>
          </p:nvSpPr>
          <p:spPr>
            <a:xfrm>
              <a:off x="4573588" y="2406650"/>
              <a:ext cx="4763" cy="71438"/>
            </a:xfrm>
            <a:custGeom>
              <a:rect b="b" l="l" r="r" t="t"/>
              <a:pathLst>
                <a:path extrusionOk="0" h="133" w="9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61"/>
            <p:cNvSpPr/>
            <p:nvPr/>
          </p:nvSpPr>
          <p:spPr>
            <a:xfrm>
              <a:off x="4602163" y="2432050"/>
              <a:ext cx="4763" cy="65088"/>
            </a:xfrm>
            <a:custGeom>
              <a:rect b="b" l="l" r="r" t="t"/>
              <a:pathLst>
                <a:path extrusionOk="0" h="123" w="9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61"/>
            <p:cNvSpPr/>
            <p:nvPr/>
          </p:nvSpPr>
          <p:spPr>
            <a:xfrm>
              <a:off x="4624388" y="2457450"/>
              <a:ext cx="4763" cy="65088"/>
            </a:xfrm>
            <a:custGeom>
              <a:rect b="b" l="l" r="r" t="t"/>
              <a:pathLst>
                <a:path extrusionOk="0" h="123" w="9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61"/>
            <p:cNvSpPr/>
            <p:nvPr/>
          </p:nvSpPr>
          <p:spPr>
            <a:xfrm>
              <a:off x="4651375" y="2482850"/>
              <a:ext cx="7938" cy="73025"/>
            </a:xfrm>
            <a:custGeom>
              <a:rect b="b" l="l" r="r" t="t"/>
              <a:pathLst>
                <a:path extrusionOk="0" h="137" w="14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61"/>
            <p:cNvSpPr/>
            <p:nvPr/>
          </p:nvSpPr>
          <p:spPr>
            <a:xfrm>
              <a:off x="4684713" y="2500313"/>
              <a:ext cx="4763" cy="87313"/>
            </a:xfrm>
            <a:custGeom>
              <a:rect b="b" l="l" r="r" t="t"/>
              <a:pathLst>
                <a:path extrusionOk="0" h="166" w="9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61"/>
            <p:cNvSpPr/>
            <p:nvPr/>
          </p:nvSpPr>
          <p:spPr>
            <a:xfrm>
              <a:off x="4702175" y="2540000"/>
              <a:ext cx="7938" cy="69850"/>
            </a:xfrm>
            <a:custGeom>
              <a:rect b="b" l="l" r="r" t="t"/>
              <a:pathLst>
                <a:path extrusionOk="0" h="132" w="15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61"/>
            <p:cNvSpPr/>
            <p:nvPr/>
          </p:nvSpPr>
          <p:spPr>
            <a:xfrm>
              <a:off x="4727575" y="2568575"/>
              <a:ext cx="9525" cy="52388"/>
            </a:xfrm>
            <a:custGeom>
              <a:rect b="b" l="l" r="r" t="t"/>
              <a:pathLst>
                <a:path extrusionOk="0" h="99" w="1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61"/>
            <p:cNvSpPr/>
            <p:nvPr/>
          </p:nvSpPr>
          <p:spPr>
            <a:xfrm>
              <a:off x="4748213" y="2590800"/>
              <a:ext cx="4763" cy="57150"/>
            </a:xfrm>
            <a:custGeom>
              <a:rect b="b" l="l" r="r" t="t"/>
              <a:pathLst>
                <a:path extrusionOk="0" h="110" w="9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61"/>
            <p:cNvSpPr/>
            <p:nvPr/>
          </p:nvSpPr>
          <p:spPr>
            <a:xfrm>
              <a:off x="4641850" y="2751138"/>
              <a:ext cx="7938" cy="26988"/>
            </a:xfrm>
            <a:custGeom>
              <a:rect b="b" l="l" r="r" t="t"/>
              <a:pathLst>
                <a:path extrusionOk="0" h="51" w="15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61"/>
            <p:cNvSpPr/>
            <p:nvPr/>
          </p:nvSpPr>
          <p:spPr>
            <a:xfrm>
              <a:off x="4675188" y="2751138"/>
              <a:ext cx="12700" cy="34925"/>
            </a:xfrm>
            <a:custGeom>
              <a:rect b="b" l="l" r="r" t="t"/>
              <a:pathLst>
                <a:path extrusionOk="0" h="66" w="24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61"/>
            <p:cNvSpPr/>
            <p:nvPr/>
          </p:nvSpPr>
          <p:spPr>
            <a:xfrm>
              <a:off x="4710113" y="2759075"/>
              <a:ext cx="9525" cy="44450"/>
            </a:xfrm>
            <a:custGeom>
              <a:rect b="b" l="l" r="r" t="t"/>
              <a:pathLst>
                <a:path extrusionOk="0" h="85" w="19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61"/>
            <p:cNvSpPr/>
            <p:nvPr/>
          </p:nvSpPr>
          <p:spPr>
            <a:xfrm>
              <a:off x="4416425" y="2370138"/>
              <a:ext cx="15875" cy="106363"/>
            </a:xfrm>
            <a:custGeom>
              <a:rect b="b" l="l" r="r" t="t"/>
              <a:pathLst>
                <a:path extrusionOk="0" h="199" w="2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61"/>
            <p:cNvSpPr/>
            <p:nvPr/>
          </p:nvSpPr>
          <p:spPr>
            <a:xfrm>
              <a:off x="4464050" y="2424113"/>
              <a:ext cx="19050" cy="88900"/>
            </a:xfrm>
            <a:custGeom>
              <a:rect b="b" l="l" r="r" t="t"/>
              <a:pathLst>
                <a:path extrusionOk="0" h="167" w="36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61"/>
            <p:cNvSpPr/>
            <p:nvPr/>
          </p:nvSpPr>
          <p:spPr>
            <a:xfrm>
              <a:off x="4521200" y="2484438"/>
              <a:ext cx="17463" cy="95250"/>
            </a:xfrm>
            <a:custGeom>
              <a:rect b="b" l="l" r="r" t="t"/>
              <a:pathLst>
                <a:path extrusionOk="0" h="179" w="35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61"/>
            <p:cNvSpPr/>
            <p:nvPr/>
          </p:nvSpPr>
          <p:spPr>
            <a:xfrm>
              <a:off x="4570413" y="2508250"/>
              <a:ext cx="12700" cy="41275"/>
            </a:xfrm>
            <a:custGeom>
              <a:rect b="b" l="l" r="r" t="t"/>
              <a:pathLst>
                <a:path extrusionOk="0" h="79" w="22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61"/>
            <p:cNvSpPr/>
            <p:nvPr/>
          </p:nvSpPr>
          <p:spPr>
            <a:xfrm>
              <a:off x="4603750" y="2557463"/>
              <a:ext cx="15875" cy="46038"/>
            </a:xfrm>
            <a:custGeom>
              <a:rect b="b" l="l" r="r" t="t"/>
              <a:pathLst>
                <a:path extrusionOk="0" h="85" w="29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61"/>
            <p:cNvSpPr/>
            <p:nvPr/>
          </p:nvSpPr>
          <p:spPr>
            <a:xfrm>
              <a:off x="4687888" y="2668588"/>
              <a:ext cx="15875" cy="61913"/>
            </a:xfrm>
            <a:custGeom>
              <a:rect b="b" l="l" r="r" t="t"/>
              <a:pathLst>
                <a:path extrusionOk="0" h="116" w="29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61"/>
            <p:cNvSpPr/>
            <p:nvPr/>
          </p:nvSpPr>
          <p:spPr>
            <a:xfrm>
              <a:off x="4714875" y="2657475"/>
              <a:ext cx="11113" cy="61913"/>
            </a:xfrm>
            <a:custGeom>
              <a:rect b="b" l="l" r="r" t="t"/>
              <a:pathLst>
                <a:path extrusionOk="0" h="117" w="21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61"/>
            <p:cNvSpPr/>
            <p:nvPr/>
          </p:nvSpPr>
          <p:spPr>
            <a:xfrm>
              <a:off x="4249738" y="2249488"/>
              <a:ext cx="555625" cy="574675"/>
            </a:xfrm>
            <a:custGeom>
              <a:rect b="b" l="l" r="r" t="t"/>
              <a:pathLst>
                <a:path extrusionOk="0" h="1088" w="1051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61"/>
            <p:cNvSpPr/>
            <p:nvPr/>
          </p:nvSpPr>
          <p:spPr>
            <a:xfrm>
              <a:off x="4251325" y="2251075"/>
              <a:ext cx="195263" cy="161925"/>
            </a:xfrm>
            <a:custGeom>
              <a:rect b="b" l="l" r="r" t="t"/>
              <a:pathLst>
                <a:path extrusionOk="0" h="307" w="369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61"/>
            <p:cNvSpPr/>
            <p:nvPr/>
          </p:nvSpPr>
          <p:spPr>
            <a:xfrm>
              <a:off x="4284663" y="2282825"/>
              <a:ext cx="195263" cy="171450"/>
            </a:xfrm>
            <a:custGeom>
              <a:rect b="b" l="l" r="r" t="t"/>
              <a:pathLst>
                <a:path extrusionOk="0" h="323" w="369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61"/>
            <p:cNvSpPr/>
            <p:nvPr/>
          </p:nvSpPr>
          <p:spPr>
            <a:xfrm>
              <a:off x="4446588" y="2346325"/>
              <a:ext cx="285750" cy="307975"/>
            </a:xfrm>
            <a:custGeom>
              <a:rect b="b" l="l" r="r" t="t"/>
              <a:pathLst>
                <a:path extrusionOk="0" h="583" w="541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61"/>
            <p:cNvSpPr/>
            <p:nvPr/>
          </p:nvSpPr>
          <p:spPr>
            <a:xfrm>
              <a:off x="4349750" y="2435225"/>
              <a:ext cx="273050" cy="288925"/>
            </a:xfrm>
            <a:custGeom>
              <a:rect b="b" l="l" r="r" t="t"/>
              <a:pathLst>
                <a:path extrusionOk="0" h="546" w="515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61"/>
            <p:cNvSpPr/>
            <p:nvPr/>
          </p:nvSpPr>
          <p:spPr>
            <a:xfrm>
              <a:off x="4708525" y="2740025"/>
              <a:ext cx="77788" cy="74613"/>
            </a:xfrm>
            <a:custGeom>
              <a:rect b="b" l="l" r="r" t="t"/>
              <a:pathLst>
                <a:path extrusionOk="0" h="142" w="148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61"/>
            <p:cNvSpPr/>
            <p:nvPr/>
          </p:nvSpPr>
          <p:spPr>
            <a:xfrm>
              <a:off x="4197350" y="2182813"/>
              <a:ext cx="260350" cy="244475"/>
            </a:xfrm>
            <a:custGeom>
              <a:rect b="b" l="l" r="r" t="t"/>
              <a:pathLst>
                <a:path extrusionOk="0" h="463" w="49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type="title">
  <p:cSld name="TITLE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7"/>
          <p:cNvSpPr txBox="1"/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77"/>
          <p:cNvSpPr txBox="1"/>
          <p:nvPr>
            <p:ph idx="1" type="subTitle"/>
          </p:nvPr>
        </p:nvSpPr>
        <p:spPr>
          <a:xfrm>
            <a:off x="1143000" y="3602038"/>
            <a:ext cx="6858000" cy="165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1" name="Google Shape;151;p77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77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77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8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78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78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8" name="Google Shape;158;p78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78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79"/>
          <p:cNvSpPr txBox="1"/>
          <p:nvPr>
            <p:ph type="title"/>
          </p:nvPr>
        </p:nvSpPr>
        <p:spPr>
          <a:xfrm>
            <a:off x="623888" y="1709741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79"/>
          <p:cNvSpPr txBox="1"/>
          <p:nvPr>
            <p:ph idx="1" type="body"/>
          </p:nvPr>
        </p:nvSpPr>
        <p:spPr>
          <a:xfrm>
            <a:off x="623888" y="4589465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3" name="Google Shape;163;p79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79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79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80"/>
          <p:cNvSpPr txBox="1"/>
          <p:nvPr>
            <p:ph idx="1" type="body"/>
          </p:nvPr>
        </p:nvSpPr>
        <p:spPr>
          <a:xfrm>
            <a:off x="6286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9" name="Google Shape;169;p80"/>
          <p:cNvSpPr txBox="1"/>
          <p:nvPr>
            <p:ph idx="2" type="body"/>
          </p:nvPr>
        </p:nvSpPr>
        <p:spPr>
          <a:xfrm>
            <a:off x="4629150" y="1825625"/>
            <a:ext cx="38862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p80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80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80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1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81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6" name="Google Shape;176;p81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7" name="Google Shape;177;p81"/>
          <p:cNvSpPr txBox="1"/>
          <p:nvPr>
            <p:ph idx="3" type="body"/>
          </p:nvPr>
        </p:nvSpPr>
        <p:spPr>
          <a:xfrm>
            <a:off x="4629151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78" name="Google Shape;178;p81"/>
          <p:cNvSpPr txBox="1"/>
          <p:nvPr>
            <p:ph idx="4" type="body"/>
          </p:nvPr>
        </p:nvSpPr>
        <p:spPr>
          <a:xfrm>
            <a:off x="4629151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81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p81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81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82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82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82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82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83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83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83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內容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9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9"/>
          <p:cNvSpPr txBox="1"/>
          <p:nvPr>
            <p:ph idx="1" type="body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28" name="Google Shape;28;p59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9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9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4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84"/>
          <p:cNvSpPr/>
          <p:nvPr>
            <p:ph idx="2" type="pic"/>
          </p:nvPr>
        </p:nvSpPr>
        <p:spPr>
          <a:xfrm>
            <a:off x="3887391" y="987427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4" name="Google Shape;194;p84"/>
          <p:cNvSpPr txBox="1"/>
          <p:nvPr>
            <p:ph idx="1" type="body"/>
          </p:nvPr>
        </p:nvSpPr>
        <p:spPr>
          <a:xfrm>
            <a:off x="629841" y="2057401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195" name="Google Shape;195;p84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84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84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0" name="Google Shape;200;p85"/>
          <p:cNvSpPr txBox="1"/>
          <p:nvPr>
            <p:ph idx="1" type="body"/>
          </p:nvPr>
        </p:nvSpPr>
        <p:spPr>
          <a:xfrm rot="5400000">
            <a:off x="2396331" y="57944"/>
            <a:ext cx="4351339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1" name="Google Shape;201;p85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85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p85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&#10;文本" type="vertTitleAndTx">
  <p:cSld name="VERTICAL_TITLE_AND_VERTICAL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6"/>
          <p:cNvSpPr txBox="1"/>
          <p:nvPr>
            <p:ph type="title"/>
          </p:nvPr>
        </p:nvSpPr>
        <p:spPr>
          <a:xfrm rot="5400000">
            <a:off x="4623594" y="2285209"/>
            <a:ext cx="581183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p86"/>
          <p:cNvSpPr txBox="1"/>
          <p:nvPr>
            <p:ph idx="1" type="body"/>
          </p:nvPr>
        </p:nvSpPr>
        <p:spPr>
          <a:xfrm rot="5400000">
            <a:off x="623094" y="370684"/>
            <a:ext cx="581183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7" name="Google Shape;207;p86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86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86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标题幻灯片">
  <p:cSld name="3_标题幻灯片">
    <p:bg>
      <p:bgPr>
        <a:solidFill>
          <a:srgbClr val="FEDB43"/>
        </a:solidFill>
      </p:bgPr>
    </p:bg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>
  <p:cSld name="标题幻灯片">
    <p:bg>
      <p:bgPr>
        <a:solidFill>
          <a:srgbClr val="FEFBE5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标题幻灯片">
  <p:cSld name="1_标题幻灯片">
    <p:bg>
      <p:bgPr>
        <a:solidFill>
          <a:srgbClr val="E65B4F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标题幻灯片">
  <p:cSld name="2_标题幻灯片">
    <p:bg>
      <p:bgPr>
        <a:solidFill>
          <a:srgbClr val="1187B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标题幻灯片">
  <p:cSld name="4_标题幻灯片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>
  <p:cSld name="内容与标题">
    <p:bg>
      <p:bgPr>
        <a:solidFill>
          <a:srgbClr val="F2F2F2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91"/>
          <p:cNvSpPr/>
          <p:nvPr/>
        </p:nvSpPr>
        <p:spPr>
          <a:xfrm>
            <a:off x="0" y="1"/>
            <a:ext cx="9144000" cy="11315700"/>
          </a:xfrm>
          <a:prstGeom prst="rect">
            <a:avLst/>
          </a:prstGeom>
          <a:blipFill rotWithShape="1">
            <a:blip r:embed="rId2">
              <a:alphaModFix amt="2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8" name="Google Shape;218;p91"/>
          <p:cNvCxnSpPr/>
          <p:nvPr/>
        </p:nvCxnSpPr>
        <p:spPr>
          <a:xfrm>
            <a:off x="562732" y="833615"/>
            <a:ext cx="8290358" cy="0"/>
          </a:xfrm>
          <a:prstGeom prst="straightConnector1">
            <a:avLst/>
          </a:prstGeom>
          <a:noFill/>
          <a:ln cap="flat" cmpd="sng" w="12700">
            <a:solidFill>
              <a:srgbClr val="005188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19" name="Google Shape;219;p91"/>
          <p:cNvGrpSpPr/>
          <p:nvPr/>
        </p:nvGrpSpPr>
        <p:grpSpPr>
          <a:xfrm>
            <a:off x="8431708" y="240967"/>
            <a:ext cx="421382" cy="592649"/>
            <a:chOff x="4197350" y="2182813"/>
            <a:chExt cx="608013" cy="641350"/>
          </a:xfrm>
        </p:grpSpPr>
        <p:sp>
          <p:nvSpPr>
            <p:cNvPr id="220" name="Google Shape;220;p91"/>
            <p:cNvSpPr/>
            <p:nvPr/>
          </p:nvSpPr>
          <p:spPr>
            <a:xfrm>
              <a:off x="4229100" y="2211388"/>
              <a:ext cx="39688" cy="157163"/>
            </a:xfrm>
            <a:custGeom>
              <a:rect b="b" l="l" r="r" t="t"/>
              <a:pathLst>
                <a:path extrusionOk="0" h="296" w="73">
                  <a:moveTo>
                    <a:pt x="63" y="2"/>
                  </a:moveTo>
                  <a:lnTo>
                    <a:pt x="63" y="2"/>
                  </a:lnTo>
                  <a:lnTo>
                    <a:pt x="58" y="14"/>
                  </a:lnTo>
                  <a:lnTo>
                    <a:pt x="54" y="25"/>
                  </a:lnTo>
                  <a:lnTo>
                    <a:pt x="47" y="49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7" y="122"/>
                  </a:lnTo>
                  <a:lnTo>
                    <a:pt x="21" y="149"/>
                  </a:lnTo>
                  <a:lnTo>
                    <a:pt x="10" y="203"/>
                  </a:lnTo>
                  <a:lnTo>
                    <a:pt x="10" y="203"/>
                  </a:lnTo>
                  <a:lnTo>
                    <a:pt x="6" y="222"/>
                  </a:lnTo>
                  <a:lnTo>
                    <a:pt x="3" y="243"/>
                  </a:lnTo>
                  <a:lnTo>
                    <a:pt x="1" y="263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1" y="290"/>
                  </a:lnTo>
                  <a:lnTo>
                    <a:pt x="2" y="292"/>
                  </a:lnTo>
                  <a:lnTo>
                    <a:pt x="3" y="294"/>
                  </a:lnTo>
                  <a:lnTo>
                    <a:pt x="6" y="296"/>
                  </a:lnTo>
                  <a:lnTo>
                    <a:pt x="8" y="296"/>
                  </a:lnTo>
                  <a:lnTo>
                    <a:pt x="11" y="296"/>
                  </a:lnTo>
                  <a:lnTo>
                    <a:pt x="14" y="294"/>
                  </a:lnTo>
                  <a:lnTo>
                    <a:pt x="14" y="294"/>
                  </a:lnTo>
                  <a:lnTo>
                    <a:pt x="15" y="293"/>
                  </a:lnTo>
                  <a:lnTo>
                    <a:pt x="16" y="291"/>
                  </a:lnTo>
                  <a:lnTo>
                    <a:pt x="15" y="287"/>
                  </a:lnTo>
                  <a:lnTo>
                    <a:pt x="14" y="285"/>
                  </a:lnTo>
                  <a:lnTo>
                    <a:pt x="12" y="285"/>
                  </a:lnTo>
                  <a:lnTo>
                    <a:pt x="11" y="284"/>
                  </a:lnTo>
                  <a:lnTo>
                    <a:pt x="9" y="285"/>
                  </a:lnTo>
                  <a:lnTo>
                    <a:pt x="9" y="285"/>
                  </a:lnTo>
                  <a:lnTo>
                    <a:pt x="11" y="282"/>
                  </a:lnTo>
                  <a:lnTo>
                    <a:pt x="12" y="276"/>
                  </a:lnTo>
                  <a:lnTo>
                    <a:pt x="14" y="259"/>
                  </a:lnTo>
                  <a:lnTo>
                    <a:pt x="14" y="232"/>
                  </a:lnTo>
                  <a:lnTo>
                    <a:pt x="14" y="232"/>
                  </a:lnTo>
                  <a:lnTo>
                    <a:pt x="17" y="212"/>
                  </a:lnTo>
                  <a:lnTo>
                    <a:pt x="21" y="193"/>
                  </a:lnTo>
                  <a:lnTo>
                    <a:pt x="29" y="155"/>
                  </a:lnTo>
                  <a:lnTo>
                    <a:pt x="29" y="155"/>
                  </a:lnTo>
                  <a:lnTo>
                    <a:pt x="38" y="119"/>
                  </a:lnTo>
                  <a:lnTo>
                    <a:pt x="48" y="83"/>
                  </a:lnTo>
                  <a:lnTo>
                    <a:pt x="48" y="83"/>
                  </a:lnTo>
                  <a:lnTo>
                    <a:pt x="58" y="45"/>
                  </a:lnTo>
                  <a:lnTo>
                    <a:pt x="64" y="25"/>
                  </a:lnTo>
                  <a:lnTo>
                    <a:pt x="68" y="16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3" y="5"/>
                  </a:lnTo>
                  <a:lnTo>
                    <a:pt x="73" y="3"/>
                  </a:lnTo>
                  <a:lnTo>
                    <a:pt x="72" y="2"/>
                  </a:lnTo>
                  <a:lnTo>
                    <a:pt x="71" y="1"/>
                  </a:lnTo>
                  <a:lnTo>
                    <a:pt x="69" y="0"/>
                  </a:lnTo>
                  <a:lnTo>
                    <a:pt x="67" y="0"/>
                  </a:lnTo>
                  <a:lnTo>
                    <a:pt x="65" y="1"/>
                  </a:lnTo>
                  <a:lnTo>
                    <a:pt x="63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91"/>
            <p:cNvSpPr/>
            <p:nvPr/>
          </p:nvSpPr>
          <p:spPr>
            <a:xfrm>
              <a:off x="4251325" y="2206625"/>
              <a:ext cx="39688" cy="177800"/>
            </a:xfrm>
            <a:custGeom>
              <a:rect b="b" l="l" r="r" t="t"/>
              <a:pathLst>
                <a:path extrusionOk="0" h="337" w="76">
                  <a:moveTo>
                    <a:pt x="66" y="3"/>
                  </a:moveTo>
                  <a:lnTo>
                    <a:pt x="66" y="3"/>
                  </a:lnTo>
                  <a:lnTo>
                    <a:pt x="51" y="40"/>
                  </a:lnTo>
                  <a:lnTo>
                    <a:pt x="44" y="59"/>
                  </a:lnTo>
                  <a:lnTo>
                    <a:pt x="38" y="78"/>
                  </a:lnTo>
                  <a:lnTo>
                    <a:pt x="38" y="78"/>
                  </a:lnTo>
                  <a:lnTo>
                    <a:pt x="33" y="101"/>
                  </a:lnTo>
                  <a:lnTo>
                    <a:pt x="29" y="124"/>
                  </a:lnTo>
                  <a:lnTo>
                    <a:pt x="20" y="170"/>
                  </a:lnTo>
                  <a:lnTo>
                    <a:pt x="20" y="170"/>
                  </a:lnTo>
                  <a:lnTo>
                    <a:pt x="5" y="249"/>
                  </a:lnTo>
                  <a:lnTo>
                    <a:pt x="5" y="249"/>
                  </a:lnTo>
                  <a:lnTo>
                    <a:pt x="2" y="270"/>
                  </a:lnTo>
                  <a:lnTo>
                    <a:pt x="1" y="290"/>
                  </a:lnTo>
                  <a:lnTo>
                    <a:pt x="0" y="311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0" y="334"/>
                  </a:lnTo>
                  <a:lnTo>
                    <a:pt x="1" y="336"/>
                  </a:lnTo>
                  <a:lnTo>
                    <a:pt x="3" y="336"/>
                  </a:lnTo>
                  <a:lnTo>
                    <a:pt x="5" y="337"/>
                  </a:lnTo>
                  <a:lnTo>
                    <a:pt x="6" y="336"/>
                  </a:lnTo>
                  <a:lnTo>
                    <a:pt x="8" y="336"/>
                  </a:lnTo>
                  <a:lnTo>
                    <a:pt x="9" y="334"/>
                  </a:lnTo>
                  <a:lnTo>
                    <a:pt x="9" y="332"/>
                  </a:lnTo>
                  <a:lnTo>
                    <a:pt x="9" y="332"/>
                  </a:lnTo>
                  <a:lnTo>
                    <a:pt x="9" y="310"/>
                  </a:lnTo>
                  <a:lnTo>
                    <a:pt x="10" y="288"/>
                  </a:lnTo>
                  <a:lnTo>
                    <a:pt x="12" y="265"/>
                  </a:lnTo>
                  <a:lnTo>
                    <a:pt x="16" y="244"/>
                  </a:lnTo>
                  <a:lnTo>
                    <a:pt x="16" y="244"/>
                  </a:lnTo>
                  <a:lnTo>
                    <a:pt x="32" y="164"/>
                  </a:lnTo>
                  <a:lnTo>
                    <a:pt x="32" y="164"/>
                  </a:lnTo>
                  <a:lnTo>
                    <a:pt x="39" y="122"/>
                  </a:lnTo>
                  <a:lnTo>
                    <a:pt x="47" y="81"/>
                  </a:lnTo>
                  <a:lnTo>
                    <a:pt x="47" y="81"/>
                  </a:lnTo>
                  <a:lnTo>
                    <a:pt x="52" y="61"/>
                  </a:lnTo>
                  <a:lnTo>
                    <a:pt x="60" y="43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6" y="4"/>
                  </a:lnTo>
                  <a:lnTo>
                    <a:pt x="75" y="2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69" y="1"/>
                  </a:lnTo>
                  <a:lnTo>
                    <a:pt x="67" y="2"/>
                  </a:lnTo>
                  <a:lnTo>
                    <a:pt x="66" y="3"/>
                  </a:lnTo>
                  <a:lnTo>
                    <a:pt x="6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91"/>
            <p:cNvSpPr/>
            <p:nvPr/>
          </p:nvSpPr>
          <p:spPr>
            <a:xfrm>
              <a:off x="4271963" y="2197100"/>
              <a:ext cx="55563" cy="195263"/>
            </a:xfrm>
            <a:custGeom>
              <a:rect b="b" l="l" r="r" t="t"/>
              <a:pathLst>
                <a:path extrusionOk="0" h="370" w="106">
                  <a:moveTo>
                    <a:pt x="98" y="2"/>
                  </a:moveTo>
                  <a:lnTo>
                    <a:pt x="98" y="2"/>
                  </a:lnTo>
                  <a:lnTo>
                    <a:pt x="84" y="26"/>
                  </a:lnTo>
                  <a:lnTo>
                    <a:pt x="71" y="51"/>
                  </a:lnTo>
                  <a:lnTo>
                    <a:pt x="61" y="77"/>
                  </a:lnTo>
                  <a:lnTo>
                    <a:pt x="51" y="103"/>
                  </a:lnTo>
                  <a:lnTo>
                    <a:pt x="42" y="128"/>
                  </a:lnTo>
                  <a:lnTo>
                    <a:pt x="34" y="155"/>
                  </a:lnTo>
                  <a:lnTo>
                    <a:pt x="27" y="182"/>
                  </a:lnTo>
                  <a:lnTo>
                    <a:pt x="21" y="209"/>
                  </a:lnTo>
                  <a:lnTo>
                    <a:pt x="21" y="209"/>
                  </a:lnTo>
                  <a:lnTo>
                    <a:pt x="14" y="234"/>
                  </a:lnTo>
                  <a:lnTo>
                    <a:pt x="9" y="259"/>
                  </a:lnTo>
                  <a:lnTo>
                    <a:pt x="6" y="283"/>
                  </a:lnTo>
                  <a:lnTo>
                    <a:pt x="3" y="308"/>
                  </a:lnTo>
                  <a:lnTo>
                    <a:pt x="3" y="308"/>
                  </a:lnTo>
                  <a:lnTo>
                    <a:pt x="1" y="323"/>
                  </a:lnTo>
                  <a:lnTo>
                    <a:pt x="0" y="340"/>
                  </a:lnTo>
                  <a:lnTo>
                    <a:pt x="0" y="349"/>
                  </a:lnTo>
                  <a:lnTo>
                    <a:pt x="1" y="356"/>
                  </a:lnTo>
                  <a:lnTo>
                    <a:pt x="4" y="363"/>
                  </a:lnTo>
                  <a:lnTo>
                    <a:pt x="6" y="366"/>
                  </a:lnTo>
                  <a:lnTo>
                    <a:pt x="8" y="368"/>
                  </a:lnTo>
                  <a:lnTo>
                    <a:pt x="8" y="368"/>
                  </a:lnTo>
                  <a:lnTo>
                    <a:pt x="11" y="370"/>
                  </a:lnTo>
                  <a:lnTo>
                    <a:pt x="13" y="369"/>
                  </a:lnTo>
                  <a:lnTo>
                    <a:pt x="15" y="368"/>
                  </a:lnTo>
                  <a:lnTo>
                    <a:pt x="16" y="365"/>
                  </a:lnTo>
                  <a:lnTo>
                    <a:pt x="16" y="361"/>
                  </a:lnTo>
                  <a:lnTo>
                    <a:pt x="16" y="361"/>
                  </a:lnTo>
                  <a:lnTo>
                    <a:pt x="16" y="359"/>
                  </a:lnTo>
                  <a:lnTo>
                    <a:pt x="15" y="357"/>
                  </a:lnTo>
                  <a:lnTo>
                    <a:pt x="13" y="356"/>
                  </a:lnTo>
                  <a:lnTo>
                    <a:pt x="11" y="356"/>
                  </a:lnTo>
                  <a:lnTo>
                    <a:pt x="11" y="356"/>
                  </a:lnTo>
                  <a:lnTo>
                    <a:pt x="10" y="349"/>
                  </a:lnTo>
                  <a:lnTo>
                    <a:pt x="10" y="339"/>
                  </a:lnTo>
                  <a:lnTo>
                    <a:pt x="11" y="324"/>
                  </a:lnTo>
                  <a:lnTo>
                    <a:pt x="11" y="324"/>
                  </a:lnTo>
                  <a:lnTo>
                    <a:pt x="12" y="304"/>
                  </a:lnTo>
                  <a:lnTo>
                    <a:pt x="14" y="283"/>
                  </a:lnTo>
                  <a:lnTo>
                    <a:pt x="14" y="283"/>
                  </a:lnTo>
                  <a:lnTo>
                    <a:pt x="19" y="259"/>
                  </a:lnTo>
                  <a:lnTo>
                    <a:pt x="24" y="235"/>
                  </a:lnTo>
                  <a:lnTo>
                    <a:pt x="35" y="185"/>
                  </a:lnTo>
                  <a:lnTo>
                    <a:pt x="35" y="185"/>
                  </a:lnTo>
                  <a:lnTo>
                    <a:pt x="47" y="143"/>
                  </a:lnTo>
                  <a:lnTo>
                    <a:pt x="61" y="102"/>
                  </a:lnTo>
                  <a:lnTo>
                    <a:pt x="61" y="102"/>
                  </a:lnTo>
                  <a:lnTo>
                    <a:pt x="70" y="77"/>
                  </a:lnTo>
                  <a:lnTo>
                    <a:pt x="80" y="53"/>
                  </a:lnTo>
                  <a:lnTo>
                    <a:pt x="93" y="30"/>
                  </a:lnTo>
                  <a:lnTo>
                    <a:pt x="106" y="8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6" y="3"/>
                  </a:lnTo>
                  <a:lnTo>
                    <a:pt x="105" y="2"/>
                  </a:lnTo>
                  <a:lnTo>
                    <a:pt x="104" y="0"/>
                  </a:lnTo>
                  <a:lnTo>
                    <a:pt x="102" y="0"/>
                  </a:lnTo>
                  <a:lnTo>
                    <a:pt x="101" y="0"/>
                  </a:lnTo>
                  <a:lnTo>
                    <a:pt x="99" y="0"/>
                  </a:lnTo>
                  <a:lnTo>
                    <a:pt x="98" y="2"/>
                  </a:lnTo>
                  <a:lnTo>
                    <a:pt x="9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91"/>
            <p:cNvSpPr/>
            <p:nvPr/>
          </p:nvSpPr>
          <p:spPr>
            <a:xfrm>
              <a:off x="4305300" y="2198688"/>
              <a:ext cx="39688" cy="146050"/>
            </a:xfrm>
            <a:custGeom>
              <a:rect b="b" l="l" r="r" t="t"/>
              <a:pathLst>
                <a:path extrusionOk="0" h="274" w="75">
                  <a:moveTo>
                    <a:pt x="68" y="2"/>
                  </a:moveTo>
                  <a:lnTo>
                    <a:pt x="68" y="2"/>
                  </a:lnTo>
                  <a:lnTo>
                    <a:pt x="62" y="10"/>
                  </a:lnTo>
                  <a:lnTo>
                    <a:pt x="57" y="20"/>
                  </a:lnTo>
                  <a:lnTo>
                    <a:pt x="54" y="31"/>
                  </a:lnTo>
                  <a:lnTo>
                    <a:pt x="53" y="41"/>
                  </a:lnTo>
                  <a:lnTo>
                    <a:pt x="53" y="41"/>
                  </a:lnTo>
                  <a:lnTo>
                    <a:pt x="51" y="51"/>
                  </a:lnTo>
                  <a:lnTo>
                    <a:pt x="49" y="60"/>
                  </a:lnTo>
                  <a:lnTo>
                    <a:pt x="42" y="80"/>
                  </a:lnTo>
                  <a:lnTo>
                    <a:pt x="37" y="101"/>
                  </a:lnTo>
                  <a:lnTo>
                    <a:pt x="32" y="120"/>
                  </a:lnTo>
                  <a:lnTo>
                    <a:pt x="32" y="120"/>
                  </a:lnTo>
                  <a:lnTo>
                    <a:pt x="14" y="191"/>
                  </a:lnTo>
                  <a:lnTo>
                    <a:pt x="7" y="227"/>
                  </a:lnTo>
                  <a:lnTo>
                    <a:pt x="3" y="244"/>
                  </a:lnTo>
                  <a:lnTo>
                    <a:pt x="1" y="263"/>
                  </a:lnTo>
                  <a:lnTo>
                    <a:pt x="1" y="263"/>
                  </a:lnTo>
                  <a:lnTo>
                    <a:pt x="0" y="265"/>
                  </a:lnTo>
                  <a:lnTo>
                    <a:pt x="0" y="270"/>
                  </a:lnTo>
                  <a:lnTo>
                    <a:pt x="0" y="270"/>
                  </a:lnTo>
                  <a:lnTo>
                    <a:pt x="0" y="272"/>
                  </a:lnTo>
                  <a:lnTo>
                    <a:pt x="1" y="273"/>
                  </a:lnTo>
                  <a:lnTo>
                    <a:pt x="3" y="274"/>
                  </a:lnTo>
                  <a:lnTo>
                    <a:pt x="4" y="274"/>
                  </a:lnTo>
                  <a:lnTo>
                    <a:pt x="7" y="273"/>
                  </a:lnTo>
                  <a:lnTo>
                    <a:pt x="8" y="272"/>
                  </a:lnTo>
                  <a:lnTo>
                    <a:pt x="9" y="270"/>
                  </a:lnTo>
                  <a:lnTo>
                    <a:pt x="9" y="270"/>
                  </a:lnTo>
                  <a:lnTo>
                    <a:pt x="11" y="254"/>
                  </a:lnTo>
                  <a:lnTo>
                    <a:pt x="14" y="237"/>
                  </a:lnTo>
                  <a:lnTo>
                    <a:pt x="22" y="204"/>
                  </a:lnTo>
                  <a:lnTo>
                    <a:pt x="37" y="139"/>
                  </a:lnTo>
                  <a:lnTo>
                    <a:pt x="37" y="139"/>
                  </a:lnTo>
                  <a:lnTo>
                    <a:pt x="45" y="106"/>
                  </a:lnTo>
                  <a:lnTo>
                    <a:pt x="54" y="73"/>
                  </a:lnTo>
                  <a:lnTo>
                    <a:pt x="54" y="73"/>
                  </a:lnTo>
                  <a:lnTo>
                    <a:pt x="58" y="56"/>
                  </a:lnTo>
                  <a:lnTo>
                    <a:pt x="61" y="39"/>
                  </a:lnTo>
                  <a:lnTo>
                    <a:pt x="64" y="31"/>
                  </a:lnTo>
                  <a:lnTo>
                    <a:pt x="66" y="22"/>
                  </a:lnTo>
                  <a:lnTo>
                    <a:pt x="70" y="14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5" y="6"/>
                  </a:lnTo>
                  <a:lnTo>
                    <a:pt x="75" y="5"/>
                  </a:lnTo>
                  <a:lnTo>
                    <a:pt x="74" y="1"/>
                  </a:lnTo>
                  <a:lnTo>
                    <a:pt x="72" y="0"/>
                  </a:lnTo>
                  <a:lnTo>
                    <a:pt x="71" y="0"/>
                  </a:lnTo>
                  <a:lnTo>
                    <a:pt x="69" y="0"/>
                  </a:lnTo>
                  <a:lnTo>
                    <a:pt x="68" y="2"/>
                  </a:lnTo>
                  <a:lnTo>
                    <a:pt x="68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91"/>
            <p:cNvSpPr/>
            <p:nvPr/>
          </p:nvSpPr>
          <p:spPr>
            <a:xfrm>
              <a:off x="4338638" y="2201863"/>
              <a:ext cx="31750" cy="112713"/>
            </a:xfrm>
            <a:custGeom>
              <a:rect b="b" l="l" r="r" t="t"/>
              <a:pathLst>
                <a:path extrusionOk="0" h="212" w="61">
                  <a:moveTo>
                    <a:pt x="52" y="4"/>
                  </a:moveTo>
                  <a:lnTo>
                    <a:pt x="52" y="4"/>
                  </a:lnTo>
                  <a:lnTo>
                    <a:pt x="51" y="10"/>
                  </a:lnTo>
                  <a:lnTo>
                    <a:pt x="48" y="16"/>
                  </a:lnTo>
                  <a:lnTo>
                    <a:pt x="43" y="29"/>
                  </a:lnTo>
                  <a:lnTo>
                    <a:pt x="38" y="41"/>
                  </a:lnTo>
                  <a:lnTo>
                    <a:pt x="36" y="47"/>
                  </a:lnTo>
                  <a:lnTo>
                    <a:pt x="34" y="54"/>
                  </a:lnTo>
                  <a:lnTo>
                    <a:pt x="34" y="54"/>
                  </a:lnTo>
                  <a:lnTo>
                    <a:pt x="25" y="103"/>
                  </a:lnTo>
                  <a:lnTo>
                    <a:pt x="25" y="103"/>
                  </a:lnTo>
                  <a:lnTo>
                    <a:pt x="23" y="116"/>
                  </a:lnTo>
                  <a:lnTo>
                    <a:pt x="19" y="129"/>
                  </a:lnTo>
                  <a:lnTo>
                    <a:pt x="10" y="156"/>
                  </a:lnTo>
                  <a:lnTo>
                    <a:pt x="3" y="181"/>
                  </a:lnTo>
                  <a:lnTo>
                    <a:pt x="1" y="195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10"/>
                  </a:lnTo>
                  <a:lnTo>
                    <a:pt x="1" y="211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6" y="212"/>
                  </a:lnTo>
                  <a:lnTo>
                    <a:pt x="7" y="211"/>
                  </a:lnTo>
                  <a:lnTo>
                    <a:pt x="8" y="210"/>
                  </a:lnTo>
                  <a:lnTo>
                    <a:pt x="9" y="208"/>
                  </a:lnTo>
                  <a:lnTo>
                    <a:pt x="9" y="208"/>
                  </a:lnTo>
                  <a:lnTo>
                    <a:pt x="10" y="200"/>
                  </a:lnTo>
                  <a:lnTo>
                    <a:pt x="11" y="192"/>
                  </a:lnTo>
                  <a:lnTo>
                    <a:pt x="15" y="176"/>
                  </a:lnTo>
                  <a:lnTo>
                    <a:pt x="26" y="144"/>
                  </a:lnTo>
                  <a:lnTo>
                    <a:pt x="26" y="144"/>
                  </a:lnTo>
                  <a:lnTo>
                    <a:pt x="29" y="131"/>
                  </a:lnTo>
                  <a:lnTo>
                    <a:pt x="32" y="117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41" y="67"/>
                  </a:lnTo>
                  <a:lnTo>
                    <a:pt x="46" y="42"/>
                  </a:lnTo>
                  <a:lnTo>
                    <a:pt x="46" y="42"/>
                  </a:lnTo>
                  <a:lnTo>
                    <a:pt x="50" y="33"/>
                  </a:lnTo>
                  <a:lnTo>
                    <a:pt x="55" y="23"/>
                  </a:lnTo>
                  <a:lnTo>
                    <a:pt x="59" y="14"/>
                  </a:lnTo>
                  <a:lnTo>
                    <a:pt x="60" y="9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0" y="1"/>
                  </a:lnTo>
                  <a:lnTo>
                    <a:pt x="59" y="0"/>
                  </a:lnTo>
                  <a:lnTo>
                    <a:pt x="57" y="0"/>
                  </a:lnTo>
                  <a:lnTo>
                    <a:pt x="54" y="1"/>
                  </a:lnTo>
                  <a:lnTo>
                    <a:pt x="53" y="3"/>
                  </a:lnTo>
                  <a:lnTo>
                    <a:pt x="52" y="4"/>
                  </a:lnTo>
                  <a:lnTo>
                    <a:pt x="52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91"/>
            <p:cNvSpPr/>
            <p:nvPr/>
          </p:nvSpPr>
          <p:spPr>
            <a:xfrm>
              <a:off x="4357688" y="2209800"/>
              <a:ext cx="36513" cy="90488"/>
            </a:xfrm>
            <a:custGeom>
              <a:rect b="b" l="l" r="r" t="t"/>
              <a:pathLst>
                <a:path extrusionOk="0" h="171" w="68">
                  <a:moveTo>
                    <a:pt x="60" y="1"/>
                  </a:moveTo>
                  <a:lnTo>
                    <a:pt x="60" y="1"/>
                  </a:lnTo>
                  <a:lnTo>
                    <a:pt x="51" y="10"/>
                  </a:lnTo>
                  <a:lnTo>
                    <a:pt x="43" y="22"/>
                  </a:lnTo>
                  <a:lnTo>
                    <a:pt x="37" y="34"/>
                  </a:lnTo>
                  <a:lnTo>
                    <a:pt x="33" y="48"/>
                  </a:lnTo>
                  <a:lnTo>
                    <a:pt x="29" y="61"/>
                  </a:lnTo>
                  <a:lnTo>
                    <a:pt x="25" y="75"/>
                  </a:lnTo>
                  <a:lnTo>
                    <a:pt x="20" y="100"/>
                  </a:lnTo>
                  <a:lnTo>
                    <a:pt x="20" y="100"/>
                  </a:lnTo>
                  <a:lnTo>
                    <a:pt x="15" y="115"/>
                  </a:lnTo>
                  <a:lnTo>
                    <a:pt x="6" y="135"/>
                  </a:lnTo>
                  <a:lnTo>
                    <a:pt x="3" y="147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1" y="166"/>
                  </a:lnTo>
                  <a:lnTo>
                    <a:pt x="3" y="170"/>
                  </a:lnTo>
                  <a:lnTo>
                    <a:pt x="3" y="170"/>
                  </a:lnTo>
                  <a:lnTo>
                    <a:pt x="4" y="170"/>
                  </a:lnTo>
                  <a:lnTo>
                    <a:pt x="6" y="171"/>
                  </a:lnTo>
                  <a:lnTo>
                    <a:pt x="9" y="169"/>
                  </a:lnTo>
                  <a:lnTo>
                    <a:pt x="10" y="167"/>
                  </a:lnTo>
                  <a:lnTo>
                    <a:pt x="11" y="165"/>
                  </a:lnTo>
                  <a:lnTo>
                    <a:pt x="10" y="164"/>
                  </a:lnTo>
                  <a:lnTo>
                    <a:pt x="9" y="162"/>
                  </a:lnTo>
                  <a:lnTo>
                    <a:pt x="9" y="162"/>
                  </a:lnTo>
                  <a:lnTo>
                    <a:pt x="10" y="159"/>
                  </a:lnTo>
                  <a:lnTo>
                    <a:pt x="14" y="152"/>
                  </a:lnTo>
                  <a:lnTo>
                    <a:pt x="18" y="138"/>
                  </a:lnTo>
                  <a:lnTo>
                    <a:pt x="18" y="138"/>
                  </a:lnTo>
                  <a:lnTo>
                    <a:pt x="24" y="119"/>
                  </a:lnTo>
                  <a:lnTo>
                    <a:pt x="29" y="100"/>
                  </a:lnTo>
                  <a:lnTo>
                    <a:pt x="29" y="100"/>
                  </a:lnTo>
                  <a:lnTo>
                    <a:pt x="34" y="76"/>
                  </a:lnTo>
                  <a:lnTo>
                    <a:pt x="38" y="63"/>
                  </a:lnTo>
                  <a:lnTo>
                    <a:pt x="41" y="51"/>
                  </a:lnTo>
                  <a:lnTo>
                    <a:pt x="47" y="38"/>
                  </a:lnTo>
                  <a:lnTo>
                    <a:pt x="52" y="27"/>
                  </a:lnTo>
                  <a:lnTo>
                    <a:pt x="58" y="17"/>
                  </a:lnTo>
                  <a:lnTo>
                    <a:pt x="66" y="7"/>
                  </a:lnTo>
                  <a:lnTo>
                    <a:pt x="66" y="7"/>
                  </a:lnTo>
                  <a:lnTo>
                    <a:pt x="67" y="6"/>
                  </a:lnTo>
                  <a:lnTo>
                    <a:pt x="68" y="4"/>
                  </a:lnTo>
                  <a:lnTo>
                    <a:pt x="67" y="3"/>
                  </a:lnTo>
                  <a:lnTo>
                    <a:pt x="66" y="1"/>
                  </a:lnTo>
                  <a:lnTo>
                    <a:pt x="65" y="0"/>
                  </a:lnTo>
                  <a:lnTo>
                    <a:pt x="63" y="0"/>
                  </a:lnTo>
                  <a:lnTo>
                    <a:pt x="61" y="0"/>
                  </a:lnTo>
                  <a:lnTo>
                    <a:pt x="60" y="1"/>
                  </a:lnTo>
                  <a:lnTo>
                    <a:pt x="60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91"/>
            <p:cNvSpPr/>
            <p:nvPr/>
          </p:nvSpPr>
          <p:spPr>
            <a:xfrm>
              <a:off x="4383088" y="2219325"/>
              <a:ext cx="33338" cy="63500"/>
            </a:xfrm>
            <a:custGeom>
              <a:rect b="b" l="l" r="r" t="t"/>
              <a:pathLst>
                <a:path extrusionOk="0" h="119" w="62">
                  <a:moveTo>
                    <a:pt x="55" y="0"/>
                  </a:moveTo>
                  <a:lnTo>
                    <a:pt x="55" y="0"/>
                  </a:lnTo>
                  <a:lnTo>
                    <a:pt x="50" y="2"/>
                  </a:lnTo>
                  <a:lnTo>
                    <a:pt x="46" y="5"/>
                  </a:lnTo>
                  <a:lnTo>
                    <a:pt x="42" y="8"/>
                  </a:lnTo>
                  <a:lnTo>
                    <a:pt x="39" y="11"/>
                  </a:lnTo>
                  <a:lnTo>
                    <a:pt x="33" y="19"/>
                  </a:lnTo>
                  <a:lnTo>
                    <a:pt x="29" y="30"/>
                  </a:lnTo>
                  <a:lnTo>
                    <a:pt x="29" y="30"/>
                  </a:lnTo>
                  <a:lnTo>
                    <a:pt x="13" y="70"/>
                  </a:lnTo>
                  <a:lnTo>
                    <a:pt x="6" y="9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6" y="119"/>
                  </a:lnTo>
                  <a:lnTo>
                    <a:pt x="7" y="118"/>
                  </a:lnTo>
                  <a:lnTo>
                    <a:pt x="8" y="116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13" y="100"/>
                  </a:lnTo>
                  <a:lnTo>
                    <a:pt x="17" y="84"/>
                  </a:lnTo>
                  <a:lnTo>
                    <a:pt x="23" y="7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4" y="42"/>
                  </a:lnTo>
                  <a:lnTo>
                    <a:pt x="39" y="29"/>
                  </a:lnTo>
                  <a:lnTo>
                    <a:pt x="42" y="22"/>
                  </a:lnTo>
                  <a:lnTo>
                    <a:pt x="46" y="17"/>
                  </a:lnTo>
                  <a:lnTo>
                    <a:pt x="51" y="12"/>
                  </a:lnTo>
                  <a:lnTo>
                    <a:pt x="57" y="9"/>
                  </a:lnTo>
                  <a:lnTo>
                    <a:pt x="57" y="9"/>
                  </a:lnTo>
                  <a:lnTo>
                    <a:pt x="60" y="8"/>
                  </a:lnTo>
                  <a:lnTo>
                    <a:pt x="61" y="7"/>
                  </a:lnTo>
                  <a:lnTo>
                    <a:pt x="62" y="5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0" y="0"/>
                  </a:lnTo>
                  <a:lnTo>
                    <a:pt x="57" y="0"/>
                  </a:lnTo>
                  <a:lnTo>
                    <a:pt x="55" y="0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91"/>
            <p:cNvSpPr/>
            <p:nvPr/>
          </p:nvSpPr>
          <p:spPr>
            <a:xfrm>
              <a:off x="4403725" y="2228850"/>
              <a:ext cx="17463" cy="52388"/>
            </a:xfrm>
            <a:custGeom>
              <a:rect b="b" l="l" r="r" t="t"/>
              <a:pathLst>
                <a:path extrusionOk="0" h="100" w="33">
                  <a:moveTo>
                    <a:pt x="27" y="1"/>
                  </a:moveTo>
                  <a:lnTo>
                    <a:pt x="27" y="1"/>
                  </a:lnTo>
                  <a:lnTo>
                    <a:pt x="24" y="2"/>
                  </a:lnTo>
                  <a:lnTo>
                    <a:pt x="22" y="6"/>
                  </a:lnTo>
                  <a:lnTo>
                    <a:pt x="17" y="12"/>
                  </a:lnTo>
                  <a:lnTo>
                    <a:pt x="15" y="20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12" y="45"/>
                  </a:lnTo>
                  <a:lnTo>
                    <a:pt x="10" y="61"/>
                  </a:lnTo>
                  <a:lnTo>
                    <a:pt x="6" y="78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1" y="100"/>
                  </a:lnTo>
                  <a:lnTo>
                    <a:pt x="3" y="100"/>
                  </a:lnTo>
                  <a:lnTo>
                    <a:pt x="6" y="100"/>
                  </a:lnTo>
                  <a:lnTo>
                    <a:pt x="8" y="98"/>
                  </a:lnTo>
                  <a:lnTo>
                    <a:pt x="9" y="96"/>
                  </a:lnTo>
                  <a:lnTo>
                    <a:pt x="9" y="96"/>
                  </a:lnTo>
                  <a:lnTo>
                    <a:pt x="13" y="85"/>
                  </a:lnTo>
                  <a:lnTo>
                    <a:pt x="15" y="80"/>
                  </a:lnTo>
                  <a:lnTo>
                    <a:pt x="18" y="75"/>
                  </a:lnTo>
                  <a:lnTo>
                    <a:pt x="18" y="75"/>
                  </a:lnTo>
                  <a:lnTo>
                    <a:pt x="19" y="72"/>
                  </a:lnTo>
                  <a:lnTo>
                    <a:pt x="21" y="69"/>
                  </a:lnTo>
                  <a:lnTo>
                    <a:pt x="21" y="62"/>
                  </a:lnTo>
                  <a:lnTo>
                    <a:pt x="22" y="49"/>
                  </a:lnTo>
                  <a:lnTo>
                    <a:pt x="22" y="49"/>
                  </a:lnTo>
                  <a:lnTo>
                    <a:pt x="23" y="28"/>
                  </a:lnTo>
                  <a:lnTo>
                    <a:pt x="24" y="22"/>
                  </a:lnTo>
                  <a:lnTo>
                    <a:pt x="25" y="17"/>
                  </a:lnTo>
                  <a:lnTo>
                    <a:pt x="27" y="13"/>
                  </a:lnTo>
                  <a:lnTo>
                    <a:pt x="30" y="10"/>
                  </a:lnTo>
                  <a:lnTo>
                    <a:pt x="30" y="10"/>
                  </a:lnTo>
                  <a:lnTo>
                    <a:pt x="31" y="9"/>
                  </a:lnTo>
                  <a:lnTo>
                    <a:pt x="32" y="8"/>
                  </a:lnTo>
                  <a:lnTo>
                    <a:pt x="33" y="3"/>
                  </a:lnTo>
                  <a:lnTo>
                    <a:pt x="32" y="2"/>
                  </a:lnTo>
                  <a:lnTo>
                    <a:pt x="31" y="1"/>
                  </a:lnTo>
                  <a:lnTo>
                    <a:pt x="29" y="0"/>
                  </a:lnTo>
                  <a:lnTo>
                    <a:pt x="27" y="1"/>
                  </a:lnTo>
                  <a:lnTo>
                    <a:pt x="27" y="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91"/>
            <p:cNvSpPr/>
            <p:nvPr/>
          </p:nvSpPr>
          <p:spPr>
            <a:xfrm>
              <a:off x="4340225" y="2436813"/>
              <a:ext cx="4763" cy="42863"/>
            </a:xfrm>
            <a:custGeom>
              <a:rect b="b" l="l" r="r" t="t"/>
              <a:pathLst>
                <a:path extrusionOk="0" h="80" w="9">
                  <a:moveTo>
                    <a:pt x="0" y="5"/>
                  </a:moveTo>
                  <a:lnTo>
                    <a:pt x="0" y="76"/>
                  </a:lnTo>
                  <a:lnTo>
                    <a:pt x="0" y="76"/>
                  </a:lnTo>
                  <a:lnTo>
                    <a:pt x="1" y="78"/>
                  </a:lnTo>
                  <a:lnTo>
                    <a:pt x="2" y="79"/>
                  </a:lnTo>
                  <a:lnTo>
                    <a:pt x="3" y="80"/>
                  </a:lnTo>
                  <a:lnTo>
                    <a:pt x="5" y="80"/>
                  </a:lnTo>
                  <a:lnTo>
                    <a:pt x="6" y="80"/>
                  </a:lnTo>
                  <a:lnTo>
                    <a:pt x="8" y="79"/>
                  </a:lnTo>
                  <a:lnTo>
                    <a:pt x="9" y="78"/>
                  </a:lnTo>
                  <a:lnTo>
                    <a:pt x="9" y="7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2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91"/>
            <p:cNvSpPr/>
            <p:nvPr/>
          </p:nvSpPr>
          <p:spPr>
            <a:xfrm>
              <a:off x="4370388" y="2460625"/>
              <a:ext cx="11113" cy="65088"/>
            </a:xfrm>
            <a:custGeom>
              <a:rect b="b" l="l" r="r" t="t"/>
              <a:pathLst>
                <a:path extrusionOk="0" h="123" w="22">
                  <a:moveTo>
                    <a:pt x="12" y="2"/>
                  </a:moveTo>
                  <a:lnTo>
                    <a:pt x="12" y="2"/>
                  </a:lnTo>
                  <a:lnTo>
                    <a:pt x="9" y="9"/>
                  </a:lnTo>
                  <a:lnTo>
                    <a:pt x="7" y="15"/>
                  </a:lnTo>
                  <a:lnTo>
                    <a:pt x="3" y="29"/>
                  </a:lnTo>
                  <a:lnTo>
                    <a:pt x="1" y="44"/>
                  </a:lnTo>
                  <a:lnTo>
                    <a:pt x="0" y="59"/>
                  </a:lnTo>
                  <a:lnTo>
                    <a:pt x="1" y="90"/>
                  </a:lnTo>
                  <a:lnTo>
                    <a:pt x="2" y="118"/>
                  </a:lnTo>
                  <a:lnTo>
                    <a:pt x="2" y="118"/>
                  </a:lnTo>
                  <a:lnTo>
                    <a:pt x="3" y="120"/>
                  </a:lnTo>
                  <a:lnTo>
                    <a:pt x="4" y="122"/>
                  </a:lnTo>
                  <a:lnTo>
                    <a:pt x="5" y="123"/>
                  </a:lnTo>
                  <a:lnTo>
                    <a:pt x="7" y="123"/>
                  </a:lnTo>
                  <a:lnTo>
                    <a:pt x="9" y="123"/>
                  </a:lnTo>
                  <a:lnTo>
                    <a:pt x="10" y="122"/>
                  </a:lnTo>
                  <a:lnTo>
                    <a:pt x="11" y="120"/>
                  </a:lnTo>
                  <a:lnTo>
                    <a:pt x="11" y="118"/>
                  </a:lnTo>
                  <a:lnTo>
                    <a:pt x="11" y="118"/>
                  </a:lnTo>
                  <a:lnTo>
                    <a:pt x="10" y="91"/>
                  </a:lnTo>
                  <a:lnTo>
                    <a:pt x="10" y="61"/>
                  </a:lnTo>
                  <a:lnTo>
                    <a:pt x="10" y="47"/>
                  </a:lnTo>
                  <a:lnTo>
                    <a:pt x="12" y="32"/>
                  </a:lnTo>
                  <a:lnTo>
                    <a:pt x="15" y="19"/>
                  </a:lnTo>
                  <a:lnTo>
                    <a:pt x="17" y="13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5"/>
                  </a:lnTo>
                  <a:lnTo>
                    <a:pt x="20" y="3"/>
                  </a:lnTo>
                  <a:lnTo>
                    <a:pt x="19" y="1"/>
                  </a:lnTo>
                  <a:lnTo>
                    <a:pt x="18" y="0"/>
                  </a:lnTo>
                  <a:lnTo>
                    <a:pt x="17" y="0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2"/>
                  </a:lnTo>
                  <a:lnTo>
                    <a:pt x="12" y="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91"/>
            <p:cNvSpPr/>
            <p:nvPr/>
          </p:nvSpPr>
          <p:spPr>
            <a:xfrm>
              <a:off x="4395788" y="2492375"/>
              <a:ext cx="7938" cy="55563"/>
            </a:xfrm>
            <a:custGeom>
              <a:rect b="b" l="l" r="r" t="t"/>
              <a:pathLst>
                <a:path extrusionOk="0" h="105" w="15">
                  <a:moveTo>
                    <a:pt x="6" y="5"/>
                  </a:moveTo>
                  <a:lnTo>
                    <a:pt x="6" y="5"/>
                  </a:lnTo>
                  <a:lnTo>
                    <a:pt x="5" y="29"/>
                  </a:lnTo>
                  <a:lnTo>
                    <a:pt x="2" y="53"/>
                  </a:lnTo>
                  <a:lnTo>
                    <a:pt x="1" y="77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1" y="102"/>
                  </a:lnTo>
                  <a:lnTo>
                    <a:pt x="2" y="104"/>
                  </a:lnTo>
                  <a:lnTo>
                    <a:pt x="4" y="105"/>
                  </a:lnTo>
                  <a:lnTo>
                    <a:pt x="6" y="105"/>
                  </a:lnTo>
                  <a:lnTo>
                    <a:pt x="7" y="105"/>
                  </a:lnTo>
                  <a:lnTo>
                    <a:pt x="9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100"/>
                  </a:lnTo>
                  <a:lnTo>
                    <a:pt x="11" y="77"/>
                  </a:lnTo>
                  <a:lnTo>
                    <a:pt x="13" y="53"/>
                  </a:lnTo>
                  <a:lnTo>
                    <a:pt x="14" y="29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9" y="1"/>
                  </a:lnTo>
                  <a:lnTo>
                    <a:pt x="7" y="2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91"/>
            <p:cNvSpPr/>
            <p:nvPr/>
          </p:nvSpPr>
          <p:spPr>
            <a:xfrm>
              <a:off x="4424363" y="2520950"/>
              <a:ext cx="4763" cy="71438"/>
            </a:xfrm>
            <a:custGeom>
              <a:rect b="b" l="l" r="r" t="t"/>
              <a:pathLst>
                <a:path extrusionOk="0" h="137" w="9">
                  <a:moveTo>
                    <a:pt x="0" y="4"/>
                  </a:move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6"/>
                  </a:lnTo>
                  <a:lnTo>
                    <a:pt x="3" y="136"/>
                  </a:lnTo>
                  <a:lnTo>
                    <a:pt x="4" y="137"/>
                  </a:lnTo>
                  <a:lnTo>
                    <a:pt x="6" y="136"/>
                  </a:lnTo>
                  <a:lnTo>
                    <a:pt x="7" y="136"/>
                  </a:lnTo>
                  <a:lnTo>
                    <a:pt x="8" y="134"/>
                  </a:lnTo>
                  <a:lnTo>
                    <a:pt x="9" y="132"/>
                  </a:lnTo>
                  <a:lnTo>
                    <a:pt x="9" y="4"/>
                  </a:lnTo>
                  <a:lnTo>
                    <a:pt x="9" y="4"/>
                  </a:lnTo>
                  <a:lnTo>
                    <a:pt x="8" y="2"/>
                  </a:lnTo>
                  <a:lnTo>
                    <a:pt x="7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91"/>
            <p:cNvSpPr/>
            <p:nvPr/>
          </p:nvSpPr>
          <p:spPr>
            <a:xfrm>
              <a:off x="4451350" y="2547938"/>
              <a:ext cx="7938" cy="68263"/>
            </a:xfrm>
            <a:custGeom>
              <a:rect b="b" l="l" r="r" t="t"/>
              <a:pathLst>
                <a:path extrusionOk="0" h="128" w="14">
                  <a:moveTo>
                    <a:pt x="5" y="5"/>
                  </a:moveTo>
                  <a:lnTo>
                    <a:pt x="5" y="5"/>
                  </a:lnTo>
                  <a:lnTo>
                    <a:pt x="2" y="33"/>
                  </a:lnTo>
                  <a:lnTo>
                    <a:pt x="1" y="47"/>
                  </a:lnTo>
                  <a:lnTo>
                    <a:pt x="0" y="62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1" y="126"/>
                  </a:lnTo>
                  <a:lnTo>
                    <a:pt x="2" y="127"/>
                  </a:lnTo>
                  <a:lnTo>
                    <a:pt x="3" y="128"/>
                  </a:lnTo>
                  <a:lnTo>
                    <a:pt x="5" y="128"/>
                  </a:lnTo>
                  <a:lnTo>
                    <a:pt x="6" y="128"/>
                  </a:lnTo>
                  <a:lnTo>
                    <a:pt x="8" y="127"/>
                  </a:lnTo>
                  <a:lnTo>
                    <a:pt x="9" y="126"/>
                  </a:lnTo>
                  <a:lnTo>
                    <a:pt x="9" y="124"/>
                  </a:lnTo>
                  <a:lnTo>
                    <a:pt x="9" y="69"/>
                  </a:lnTo>
                  <a:lnTo>
                    <a:pt x="9" y="69"/>
                  </a:lnTo>
                  <a:lnTo>
                    <a:pt x="10" y="52"/>
                  </a:lnTo>
                  <a:lnTo>
                    <a:pt x="11" y="37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10" y="0"/>
                  </a:lnTo>
                  <a:lnTo>
                    <a:pt x="6" y="2"/>
                  </a:lnTo>
                  <a:lnTo>
                    <a:pt x="5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91"/>
            <p:cNvSpPr/>
            <p:nvPr/>
          </p:nvSpPr>
          <p:spPr>
            <a:xfrm>
              <a:off x="4478338" y="2578100"/>
              <a:ext cx="6350" cy="55563"/>
            </a:xfrm>
            <a:custGeom>
              <a:rect b="b" l="l" r="r" t="t"/>
              <a:pathLst>
                <a:path extrusionOk="0" h="104" w="10">
                  <a:moveTo>
                    <a:pt x="0" y="5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0" y="102"/>
                  </a:lnTo>
                  <a:lnTo>
                    <a:pt x="1" y="103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7" y="104"/>
                  </a:lnTo>
                  <a:lnTo>
                    <a:pt x="8" y="103"/>
                  </a:lnTo>
                  <a:lnTo>
                    <a:pt x="9" y="102"/>
                  </a:lnTo>
                  <a:lnTo>
                    <a:pt x="10" y="100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91"/>
            <p:cNvSpPr/>
            <p:nvPr/>
          </p:nvSpPr>
          <p:spPr>
            <a:xfrm>
              <a:off x="4500563" y="2608263"/>
              <a:ext cx="7938" cy="49213"/>
            </a:xfrm>
            <a:custGeom>
              <a:rect b="b" l="l" r="r" t="t"/>
              <a:pathLst>
                <a:path extrusionOk="0" h="94" w="15">
                  <a:moveTo>
                    <a:pt x="15" y="88"/>
                  </a:moveTo>
                  <a:lnTo>
                    <a:pt x="15" y="88"/>
                  </a:lnTo>
                  <a:lnTo>
                    <a:pt x="12" y="79"/>
                  </a:lnTo>
                  <a:lnTo>
                    <a:pt x="10" y="68"/>
                  </a:lnTo>
                  <a:lnTo>
                    <a:pt x="9" y="57"/>
                  </a:lnTo>
                  <a:lnTo>
                    <a:pt x="9" y="47"/>
                  </a:lnTo>
                  <a:lnTo>
                    <a:pt x="9" y="25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6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1" y="4"/>
                  </a:lnTo>
                  <a:lnTo>
                    <a:pt x="1" y="4"/>
                  </a:lnTo>
                  <a:lnTo>
                    <a:pt x="0" y="26"/>
                  </a:lnTo>
                  <a:lnTo>
                    <a:pt x="0" y="48"/>
                  </a:lnTo>
                  <a:lnTo>
                    <a:pt x="0" y="59"/>
                  </a:lnTo>
                  <a:lnTo>
                    <a:pt x="1" y="69"/>
                  </a:lnTo>
                  <a:lnTo>
                    <a:pt x="3" y="81"/>
                  </a:lnTo>
                  <a:lnTo>
                    <a:pt x="6" y="91"/>
                  </a:lnTo>
                  <a:lnTo>
                    <a:pt x="6" y="91"/>
                  </a:lnTo>
                  <a:lnTo>
                    <a:pt x="7" y="93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3" y="93"/>
                  </a:lnTo>
                  <a:lnTo>
                    <a:pt x="14" y="92"/>
                  </a:lnTo>
                  <a:lnTo>
                    <a:pt x="15" y="90"/>
                  </a:lnTo>
                  <a:lnTo>
                    <a:pt x="15" y="88"/>
                  </a:lnTo>
                  <a:lnTo>
                    <a:pt x="15" y="88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91"/>
            <p:cNvSpPr/>
            <p:nvPr/>
          </p:nvSpPr>
          <p:spPr>
            <a:xfrm>
              <a:off x="4529138" y="2622550"/>
              <a:ext cx="7938" cy="63500"/>
            </a:xfrm>
            <a:custGeom>
              <a:rect b="b" l="l" r="r" t="t"/>
              <a:pathLst>
                <a:path extrusionOk="0" h="119" w="15">
                  <a:moveTo>
                    <a:pt x="6" y="5"/>
                  </a:moveTo>
                  <a:lnTo>
                    <a:pt x="6" y="5"/>
                  </a:lnTo>
                  <a:lnTo>
                    <a:pt x="5" y="18"/>
                  </a:lnTo>
                  <a:lnTo>
                    <a:pt x="3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57"/>
                  </a:lnTo>
                  <a:lnTo>
                    <a:pt x="0" y="86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6"/>
                  </a:lnTo>
                  <a:lnTo>
                    <a:pt x="2" y="117"/>
                  </a:lnTo>
                  <a:lnTo>
                    <a:pt x="3" y="118"/>
                  </a:lnTo>
                  <a:lnTo>
                    <a:pt x="6" y="119"/>
                  </a:lnTo>
                  <a:lnTo>
                    <a:pt x="8" y="118"/>
                  </a:lnTo>
                  <a:lnTo>
                    <a:pt x="9" y="117"/>
                  </a:lnTo>
                  <a:lnTo>
                    <a:pt x="10" y="116"/>
                  </a:lnTo>
                  <a:lnTo>
                    <a:pt x="11" y="114"/>
                  </a:lnTo>
                  <a:lnTo>
                    <a:pt x="11" y="57"/>
                  </a:lnTo>
                  <a:lnTo>
                    <a:pt x="11" y="57"/>
                  </a:lnTo>
                  <a:lnTo>
                    <a:pt x="11" y="43"/>
                  </a:lnTo>
                  <a:lnTo>
                    <a:pt x="13" y="31"/>
                  </a:lnTo>
                  <a:lnTo>
                    <a:pt x="14" y="18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11" y="0"/>
                  </a:lnTo>
                  <a:lnTo>
                    <a:pt x="9" y="0"/>
                  </a:lnTo>
                  <a:lnTo>
                    <a:pt x="8" y="1"/>
                  </a:lnTo>
                  <a:lnTo>
                    <a:pt x="6" y="3"/>
                  </a:lnTo>
                  <a:lnTo>
                    <a:pt x="6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91"/>
            <p:cNvSpPr/>
            <p:nvPr/>
          </p:nvSpPr>
          <p:spPr>
            <a:xfrm>
              <a:off x="4551363" y="2652713"/>
              <a:ext cx="4763" cy="55563"/>
            </a:xfrm>
            <a:custGeom>
              <a:rect b="b" l="l" r="r" t="t"/>
              <a:pathLst>
                <a:path extrusionOk="0" h="104" w="11">
                  <a:moveTo>
                    <a:pt x="11" y="5"/>
                  </a:moveTo>
                  <a:lnTo>
                    <a:pt x="11" y="5"/>
                  </a:lnTo>
                  <a:lnTo>
                    <a:pt x="11" y="3"/>
                  </a:lnTo>
                  <a:lnTo>
                    <a:pt x="10" y="1"/>
                  </a:lnTo>
                  <a:lnTo>
                    <a:pt x="8" y="0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2" y="5"/>
                  </a:lnTo>
                  <a:lnTo>
                    <a:pt x="2" y="5"/>
                  </a:lnTo>
                  <a:lnTo>
                    <a:pt x="0" y="53"/>
                  </a:lnTo>
                  <a:lnTo>
                    <a:pt x="0" y="75"/>
                  </a:lnTo>
                  <a:lnTo>
                    <a:pt x="2" y="99"/>
                  </a:lnTo>
                  <a:lnTo>
                    <a:pt x="2" y="99"/>
                  </a:lnTo>
                  <a:lnTo>
                    <a:pt x="2" y="101"/>
                  </a:lnTo>
                  <a:lnTo>
                    <a:pt x="4" y="103"/>
                  </a:lnTo>
                  <a:lnTo>
                    <a:pt x="7" y="104"/>
                  </a:lnTo>
                  <a:lnTo>
                    <a:pt x="9" y="104"/>
                  </a:lnTo>
                  <a:lnTo>
                    <a:pt x="10" y="103"/>
                  </a:lnTo>
                  <a:lnTo>
                    <a:pt x="11" y="101"/>
                  </a:lnTo>
                  <a:lnTo>
                    <a:pt x="11" y="99"/>
                  </a:lnTo>
                  <a:lnTo>
                    <a:pt x="11" y="99"/>
                  </a:lnTo>
                  <a:lnTo>
                    <a:pt x="9" y="75"/>
                  </a:lnTo>
                  <a:lnTo>
                    <a:pt x="9" y="53"/>
                  </a:lnTo>
                  <a:lnTo>
                    <a:pt x="11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91"/>
            <p:cNvSpPr/>
            <p:nvPr/>
          </p:nvSpPr>
          <p:spPr>
            <a:xfrm>
              <a:off x="4572000" y="2676525"/>
              <a:ext cx="6350" cy="58738"/>
            </a:xfrm>
            <a:custGeom>
              <a:rect b="b" l="l" r="r" t="t"/>
              <a:pathLst>
                <a:path extrusionOk="0" h="113" w="14">
                  <a:moveTo>
                    <a:pt x="10" y="4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57"/>
                  </a:lnTo>
                  <a:lnTo>
                    <a:pt x="2" y="83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6" y="111"/>
                  </a:lnTo>
                  <a:lnTo>
                    <a:pt x="7" y="112"/>
                  </a:lnTo>
                  <a:lnTo>
                    <a:pt x="10" y="113"/>
                  </a:lnTo>
                  <a:lnTo>
                    <a:pt x="12" y="113"/>
                  </a:lnTo>
                  <a:lnTo>
                    <a:pt x="13" y="112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4" y="109"/>
                  </a:lnTo>
                  <a:lnTo>
                    <a:pt x="12" y="83"/>
                  </a:lnTo>
                  <a:lnTo>
                    <a:pt x="10" y="57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91"/>
            <p:cNvSpPr/>
            <p:nvPr/>
          </p:nvSpPr>
          <p:spPr>
            <a:xfrm>
              <a:off x="4481513" y="2305050"/>
              <a:ext cx="12700" cy="61913"/>
            </a:xfrm>
            <a:custGeom>
              <a:rect b="b" l="l" r="r" t="t"/>
              <a:pathLst>
                <a:path extrusionOk="0" h="119" w="23">
                  <a:moveTo>
                    <a:pt x="21" y="109"/>
                  </a:moveTo>
                  <a:lnTo>
                    <a:pt x="21" y="109"/>
                  </a:lnTo>
                  <a:lnTo>
                    <a:pt x="16" y="105"/>
                  </a:lnTo>
                  <a:lnTo>
                    <a:pt x="13" y="101"/>
                  </a:lnTo>
                  <a:lnTo>
                    <a:pt x="11" y="95"/>
                  </a:lnTo>
                  <a:lnTo>
                    <a:pt x="9" y="89"/>
                  </a:lnTo>
                  <a:lnTo>
                    <a:pt x="9" y="76"/>
                  </a:lnTo>
                  <a:lnTo>
                    <a:pt x="9" y="64"/>
                  </a:lnTo>
                  <a:lnTo>
                    <a:pt x="9" y="64"/>
                  </a:lnTo>
                  <a:lnTo>
                    <a:pt x="10" y="3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7"/>
                  </a:lnTo>
                  <a:lnTo>
                    <a:pt x="0" y="77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3" y="100"/>
                  </a:lnTo>
                  <a:lnTo>
                    <a:pt x="5" y="105"/>
                  </a:lnTo>
                  <a:lnTo>
                    <a:pt x="8" y="110"/>
                  </a:lnTo>
                  <a:lnTo>
                    <a:pt x="12" y="115"/>
                  </a:lnTo>
                  <a:lnTo>
                    <a:pt x="16" y="118"/>
                  </a:lnTo>
                  <a:lnTo>
                    <a:pt x="16" y="118"/>
                  </a:lnTo>
                  <a:lnTo>
                    <a:pt x="18" y="119"/>
                  </a:lnTo>
                  <a:lnTo>
                    <a:pt x="20" y="119"/>
                  </a:lnTo>
                  <a:lnTo>
                    <a:pt x="21" y="118"/>
                  </a:lnTo>
                  <a:lnTo>
                    <a:pt x="22" y="117"/>
                  </a:lnTo>
                  <a:lnTo>
                    <a:pt x="23" y="115"/>
                  </a:lnTo>
                  <a:lnTo>
                    <a:pt x="23" y="112"/>
                  </a:lnTo>
                  <a:lnTo>
                    <a:pt x="22" y="111"/>
                  </a:lnTo>
                  <a:lnTo>
                    <a:pt x="21" y="109"/>
                  </a:lnTo>
                  <a:lnTo>
                    <a:pt x="21" y="10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91"/>
            <p:cNvSpPr/>
            <p:nvPr/>
          </p:nvSpPr>
          <p:spPr>
            <a:xfrm>
              <a:off x="4519613" y="2336800"/>
              <a:ext cx="9525" cy="55563"/>
            </a:xfrm>
            <a:custGeom>
              <a:rect b="b" l="l" r="r" t="t"/>
              <a:pathLst>
                <a:path extrusionOk="0" h="104" w="18">
                  <a:moveTo>
                    <a:pt x="9" y="3"/>
                  </a:moveTo>
                  <a:lnTo>
                    <a:pt x="9" y="3"/>
                  </a:lnTo>
                  <a:lnTo>
                    <a:pt x="7" y="15"/>
                  </a:lnTo>
                  <a:lnTo>
                    <a:pt x="4" y="27"/>
                  </a:lnTo>
                  <a:lnTo>
                    <a:pt x="2" y="50"/>
                  </a:lnTo>
                  <a:lnTo>
                    <a:pt x="0" y="75"/>
                  </a:lnTo>
                  <a:lnTo>
                    <a:pt x="0" y="99"/>
                  </a:lnTo>
                  <a:lnTo>
                    <a:pt x="0" y="99"/>
                  </a:lnTo>
                  <a:lnTo>
                    <a:pt x="0" y="101"/>
                  </a:lnTo>
                  <a:lnTo>
                    <a:pt x="1" y="102"/>
                  </a:lnTo>
                  <a:lnTo>
                    <a:pt x="3" y="103"/>
                  </a:lnTo>
                  <a:lnTo>
                    <a:pt x="5" y="104"/>
                  </a:lnTo>
                  <a:lnTo>
                    <a:pt x="6" y="103"/>
                  </a:lnTo>
                  <a:lnTo>
                    <a:pt x="8" y="102"/>
                  </a:lnTo>
                  <a:lnTo>
                    <a:pt x="9" y="101"/>
                  </a:lnTo>
                  <a:lnTo>
                    <a:pt x="9" y="99"/>
                  </a:lnTo>
                  <a:lnTo>
                    <a:pt x="9" y="99"/>
                  </a:lnTo>
                  <a:lnTo>
                    <a:pt x="10" y="75"/>
                  </a:lnTo>
                  <a:lnTo>
                    <a:pt x="11" y="52"/>
                  </a:lnTo>
                  <a:lnTo>
                    <a:pt x="13" y="29"/>
                  </a:lnTo>
                  <a:lnTo>
                    <a:pt x="16" y="17"/>
                  </a:lnTo>
                  <a:lnTo>
                    <a:pt x="18" y="6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3" y="0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9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91"/>
            <p:cNvSpPr/>
            <p:nvPr/>
          </p:nvSpPr>
          <p:spPr>
            <a:xfrm>
              <a:off x="4543425" y="2370138"/>
              <a:ext cx="7938" cy="71438"/>
            </a:xfrm>
            <a:custGeom>
              <a:rect b="b" l="l" r="r" t="t"/>
              <a:pathLst>
                <a:path extrusionOk="0" h="136" w="15">
                  <a:moveTo>
                    <a:pt x="5" y="4"/>
                  </a:moveTo>
                  <a:lnTo>
                    <a:pt x="5" y="4"/>
                  </a:lnTo>
                  <a:lnTo>
                    <a:pt x="4" y="36"/>
                  </a:lnTo>
                  <a:lnTo>
                    <a:pt x="3" y="68"/>
                  </a:lnTo>
                  <a:lnTo>
                    <a:pt x="1" y="100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0" y="134"/>
                  </a:lnTo>
                  <a:lnTo>
                    <a:pt x="1" y="135"/>
                  </a:lnTo>
                  <a:lnTo>
                    <a:pt x="3" y="136"/>
                  </a:lnTo>
                  <a:lnTo>
                    <a:pt x="4" y="136"/>
                  </a:lnTo>
                  <a:lnTo>
                    <a:pt x="7" y="136"/>
                  </a:lnTo>
                  <a:lnTo>
                    <a:pt x="9" y="135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2"/>
                  </a:lnTo>
                  <a:lnTo>
                    <a:pt x="11" y="100"/>
                  </a:lnTo>
                  <a:lnTo>
                    <a:pt x="13" y="68"/>
                  </a:lnTo>
                  <a:lnTo>
                    <a:pt x="14" y="36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4" y="2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5" y="2"/>
                  </a:lnTo>
                  <a:lnTo>
                    <a:pt x="5" y="4"/>
                  </a:lnTo>
                  <a:lnTo>
                    <a:pt x="5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91"/>
            <p:cNvSpPr/>
            <p:nvPr/>
          </p:nvSpPr>
          <p:spPr>
            <a:xfrm>
              <a:off x="4573588" y="2406650"/>
              <a:ext cx="4763" cy="71438"/>
            </a:xfrm>
            <a:custGeom>
              <a:rect b="b" l="l" r="r" t="t"/>
              <a:pathLst>
                <a:path extrusionOk="0" h="133" w="9">
                  <a:moveTo>
                    <a:pt x="0" y="5"/>
                  </a:moveTo>
                  <a:lnTo>
                    <a:pt x="0" y="128"/>
                  </a:lnTo>
                  <a:lnTo>
                    <a:pt x="0" y="128"/>
                  </a:lnTo>
                  <a:lnTo>
                    <a:pt x="0" y="130"/>
                  </a:lnTo>
                  <a:lnTo>
                    <a:pt x="1" y="131"/>
                  </a:lnTo>
                  <a:lnTo>
                    <a:pt x="3" y="132"/>
                  </a:lnTo>
                  <a:lnTo>
                    <a:pt x="5" y="133"/>
                  </a:lnTo>
                  <a:lnTo>
                    <a:pt x="6" y="132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9" y="128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91"/>
            <p:cNvSpPr/>
            <p:nvPr/>
          </p:nvSpPr>
          <p:spPr>
            <a:xfrm>
              <a:off x="4602163" y="2432050"/>
              <a:ext cx="4763" cy="65088"/>
            </a:xfrm>
            <a:custGeom>
              <a:rect b="b" l="l" r="r" t="t"/>
              <a:pathLst>
                <a:path extrusionOk="0" h="123" w="9">
                  <a:moveTo>
                    <a:pt x="0" y="5"/>
                  </a:moveTo>
                  <a:lnTo>
                    <a:pt x="0" y="118"/>
                  </a:lnTo>
                  <a:lnTo>
                    <a:pt x="0" y="118"/>
                  </a:lnTo>
                  <a:lnTo>
                    <a:pt x="0" y="120"/>
                  </a:lnTo>
                  <a:lnTo>
                    <a:pt x="1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7" y="121"/>
                  </a:lnTo>
                  <a:lnTo>
                    <a:pt x="8" y="120"/>
                  </a:lnTo>
                  <a:lnTo>
                    <a:pt x="9" y="118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91"/>
            <p:cNvSpPr/>
            <p:nvPr/>
          </p:nvSpPr>
          <p:spPr>
            <a:xfrm>
              <a:off x="4624388" y="2457450"/>
              <a:ext cx="4763" cy="65088"/>
            </a:xfrm>
            <a:custGeom>
              <a:rect b="b" l="l" r="r" t="t"/>
              <a:pathLst>
                <a:path extrusionOk="0" h="123" w="9">
                  <a:moveTo>
                    <a:pt x="0" y="5"/>
                  </a:moveTo>
                  <a:lnTo>
                    <a:pt x="0" y="119"/>
                  </a:lnTo>
                  <a:lnTo>
                    <a:pt x="0" y="119"/>
                  </a:lnTo>
                  <a:lnTo>
                    <a:pt x="0" y="121"/>
                  </a:lnTo>
                  <a:lnTo>
                    <a:pt x="1" y="122"/>
                  </a:lnTo>
                  <a:lnTo>
                    <a:pt x="3" y="123"/>
                  </a:lnTo>
                  <a:lnTo>
                    <a:pt x="4" y="123"/>
                  </a:lnTo>
                  <a:lnTo>
                    <a:pt x="6" y="123"/>
                  </a:lnTo>
                  <a:lnTo>
                    <a:pt x="8" y="122"/>
                  </a:lnTo>
                  <a:lnTo>
                    <a:pt x="9" y="121"/>
                  </a:lnTo>
                  <a:lnTo>
                    <a:pt x="9" y="119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91"/>
            <p:cNvSpPr/>
            <p:nvPr/>
          </p:nvSpPr>
          <p:spPr>
            <a:xfrm>
              <a:off x="4651375" y="2482850"/>
              <a:ext cx="7938" cy="73025"/>
            </a:xfrm>
            <a:custGeom>
              <a:rect b="b" l="l" r="r" t="t"/>
              <a:pathLst>
                <a:path extrusionOk="0" h="137" w="14">
                  <a:moveTo>
                    <a:pt x="5" y="5"/>
                  </a:moveTo>
                  <a:lnTo>
                    <a:pt x="5" y="5"/>
                  </a:lnTo>
                  <a:lnTo>
                    <a:pt x="2" y="30"/>
                  </a:lnTo>
                  <a:lnTo>
                    <a:pt x="1" y="42"/>
                  </a:lnTo>
                  <a:lnTo>
                    <a:pt x="0" y="55"/>
                  </a:lnTo>
                  <a:lnTo>
                    <a:pt x="0" y="132"/>
                  </a:lnTo>
                  <a:lnTo>
                    <a:pt x="0" y="132"/>
                  </a:lnTo>
                  <a:lnTo>
                    <a:pt x="1" y="134"/>
                  </a:lnTo>
                  <a:lnTo>
                    <a:pt x="2" y="136"/>
                  </a:lnTo>
                  <a:lnTo>
                    <a:pt x="3" y="137"/>
                  </a:lnTo>
                  <a:lnTo>
                    <a:pt x="5" y="137"/>
                  </a:lnTo>
                  <a:lnTo>
                    <a:pt x="7" y="137"/>
                  </a:lnTo>
                  <a:lnTo>
                    <a:pt x="8" y="136"/>
                  </a:lnTo>
                  <a:lnTo>
                    <a:pt x="9" y="134"/>
                  </a:lnTo>
                  <a:lnTo>
                    <a:pt x="10" y="132"/>
                  </a:lnTo>
                  <a:lnTo>
                    <a:pt x="10" y="62"/>
                  </a:lnTo>
                  <a:lnTo>
                    <a:pt x="10" y="62"/>
                  </a:lnTo>
                  <a:lnTo>
                    <a:pt x="10" y="47"/>
                  </a:lnTo>
                  <a:lnTo>
                    <a:pt x="11" y="33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4" y="3"/>
                  </a:lnTo>
                  <a:lnTo>
                    <a:pt x="13" y="1"/>
                  </a:lnTo>
                  <a:lnTo>
                    <a:pt x="12" y="0"/>
                  </a:lnTo>
                  <a:lnTo>
                    <a:pt x="10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5" y="5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91"/>
            <p:cNvSpPr/>
            <p:nvPr/>
          </p:nvSpPr>
          <p:spPr>
            <a:xfrm>
              <a:off x="4684713" y="2500313"/>
              <a:ext cx="4763" cy="87313"/>
            </a:xfrm>
            <a:custGeom>
              <a:rect b="b" l="l" r="r" t="t"/>
              <a:pathLst>
                <a:path extrusionOk="0" h="166" w="9">
                  <a:moveTo>
                    <a:pt x="0" y="5"/>
                  </a:moveTo>
                  <a:lnTo>
                    <a:pt x="0" y="161"/>
                  </a:lnTo>
                  <a:lnTo>
                    <a:pt x="0" y="161"/>
                  </a:lnTo>
                  <a:lnTo>
                    <a:pt x="0" y="163"/>
                  </a:lnTo>
                  <a:lnTo>
                    <a:pt x="1" y="164"/>
                  </a:lnTo>
                  <a:lnTo>
                    <a:pt x="3" y="165"/>
                  </a:lnTo>
                  <a:lnTo>
                    <a:pt x="5" y="166"/>
                  </a:lnTo>
                  <a:lnTo>
                    <a:pt x="6" y="165"/>
                  </a:lnTo>
                  <a:lnTo>
                    <a:pt x="8" y="164"/>
                  </a:lnTo>
                  <a:lnTo>
                    <a:pt x="9" y="163"/>
                  </a:lnTo>
                  <a:lnTo>
                    <a:pt x="9" y="161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8" y="1"/>
                  </a:lnTo>
                  <a:lnTo>
                    <a:pt x="6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91"/>
            <p:cNvSpPr/>
            <p:nvPr/>
          </p:nvSpPr>
          <p:spPr>
            <a:xfrm>
              <a:off x="4702175" y="2540000"/>
              <a:ext cx="7938" cy="69850"/>
            </a:xfrm>
            <a:custGeom>
              <a:rect b="b" l="l" r="r" t="t"/>
              <a:pathLst>
                <a:path extrusionOk="0" h="132" w="15">
                  <a:moveTo>
                    <a:pt x="6" y="3"/>
                  </a:moveTo>
                  <a:lnTo>
                    <a:pt x="6" y="3"/>
                  </a:lnTo>
                  <a:lnTo>
                    <a:pt x="3" y="19"/>
                  </a:lnTo>
                  <a:lnTo>
                    <a:pt x="1" y="34"/>
                  </a:lnTo>
                  <a:lnTo>
                    <a:pt x="0" y="50"/>
                  </a:lnTo>
                  <a:lnTo>
                    <a:pt x="0" y="65"/>
                  </a:lnTo>
                  <a:lnTo>
                    <a:pt x="1" y="96"/>
                  </a:lnTo>
                  <a:lnTo>
                    <a:pt x="1" y="127"/>
                  </a:lnTo>
                  <a:lnTo>
                    <a:pt x="1" y="127"/>
                  </a:lnTo>
                  <a:lnTo>
                    <a:pt x="2" y="129"/>
                  </a:lnTo>
                  <a:lnTo>
                    <a:pt x="3" y="131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7" y="132"/>
                  </a:lnTo>
                  <a:lnTo>
                    <a:pt x="9" y="131"/>
                  </a:lnTo>
                  <a:lnTo>
                    <a:pt x="10" y="129"/>
                  </a:lnTo>
                  <a:lnTo>
                    <a:pt x="10" y="127"/>
                  </a:lnTo>
                  <a:lnTo>
                    <a:pt x="10" y="127"/>
                  </a:lnTo>
                  <a:lnTo>
                    <a:pt x="10" y="97"/>
                  </a:lnTo>
                  <a:lnTo>
                    <a:pt x="9" y="66"/>
                  </a:lnTo>
                  <a:lnTo>
                    <a:pt x="9" y="51"/>
                  </a:lnTo>
                  <a:lnTo>
                    <a:pt x="10" y="36"/>
                  </a:lnTo>
                  <a:lnTo>
                    <a:pt x="12" y="21"/>
                  </a:lnTo>
                  <a:lnTo>
                    <a:pt x="15" y="5"/>
                  </a:lnTo>
                  <a:lnTo>
                    <a:pt x="15" y="5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7" y="1"/>
                  </a:lnTo>
                  <a:lnTo>
                    <a:pt x="6" y="3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91"/>
            <p:cNvSpPr/>
            <p:nvPr/>
          </p:nvSpPr>
          <p:spPr>
            <a:xfrm>
              <a:off x="4727575" y="2568575"/>
              <a:ext cx="9525" cy="52388"/>
            </a:xfrm>
            <a:custGeom>
              <a:rect b="b" l="l" r="r" t="t"/>
              <a:pathLst>
                <a:path extrusionOk="0" h="99" w="19">
                  <a:moveTo>
                    <a:pt x="10" y="3"/>
                  </a:moveTo>
                  <a:lnTo>
                    <a:pt x="10" y="3"/>
                  </a:lnTo>
                  <a:lnTo>
                    <a:pt x="3" y="48"/>
                  </a:lnTo>
                  <a:lnTo>
                    <a:pt x="1" y="72"/>
                  </a:lnTo>
                  <a:lnTo>
                    <a:pt x="0" y="95"/>
                  </a:lnTo>
                  <a:lnTo>
                    <a:pt x="0" y="95"/>
                  </a:lnTo>
                  <a:lnTo>
                    <a:pt x="0" y="97"/>
                  </a:lnTo>
                  <a:lnTo>
                    <a:pt x="1" y="98"/>
                  </a:lnTo>
                  <a:lnTo>
                    <a:pt x="3" y="99"/>
                  </a:lnTo>
                  <a:lnTo>
                    <a:pt x="6" y="99"/>
                  </a:lnTo>
                  <a:lnTo>
                    <a:pt x="7" y="99"/>
                  </a:lnTo>
                  <a:lnTo>
                    <a:pt x="9" y="98"/>
                  </a:lnTo>
                  <a:lnTo>
                    <a:pt x="10" y="97"/>
                  </a:lnTo>
                  <a:lnTo>
                    <a:pt x="10" y="95"/>
                  </a:lnTo>
                  <a:lnTo>
                    <a:pt x="10" y="95"/>
                  </a:lnTo>
                  <a:lnTo>
                    <a:pt x="11" y="72"/>
                  </a:lnTo>
                  <a:lnTo>
                    <a:pt x="13" y="50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4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11" y="2"/>
                  </a:lnTo>
                  <a:lnTo>
                    <a:pt x="10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91"/>
            <p:cNvSpPr/>
            <p:nvPr/>
          </p:nvSpPr>
          <p:spPr>
            <a:xfrm>
              <a:off x="4748213" y="2590800"/>
              <a:ext cx="4763" cy="57150"/>
            </a:xfrm>
            <a:custGeom>
              <a:rect b="b" l="l" r="r" t="t"/>
              <a:pathLst>
                <a:path extrusionOk="0" h="110" w="9">
                  <a:moveTo>
                    <a:pt x="0" y="5"/>
                  </a:moveTo>
                  <a:lnTo>
                    <a:pt x="0" y="104"/>
                  </a:lnTo>
                  <a:lnTo>
                    <a:pt x="0" y="104"/>
                  </a:lnTo>
                  <a:lnTo>
                    <a:pt x="0" y="107"/>
                  </a:lnTo>
                  <a:lnTo>
                    <a:pt x="1" y="109"/>
                  </a:lnTo>
                  <a:lnTo>
                    <a:pt x="3" y="109"/>
                  </a:lnTo>
                  <a:lnTo>
                    <a:pt x="4" y="110"/>
                  </a:lnTo>
                  <a:lnTo>
                    <a:pt x="6" y="109"/>
                  </a:lnTo>
                  <a:lnTo>
                    <a:pt x="7" y="109"/>
                  </a:lnTo>
                  <a:lnTo>
                    <a:pt x="9" y="107"/>
                  </a:lnTo>
                  <a:lnTo>
                    <a:pt x="9" y="104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3"/>
                  </a:lnTo>
                  <a:lnTo>
                    <a:pt x="7" y="2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91"/>
            <p:cNvSpPr/>
            <p:nvPr/>
          </p:nvSpPr>
          <p:spPr>
            <a:xfrm>
              <a:off x="4641850" y="2751138"/>
              <a:ext cx="7938" cy="26988"/>
            </a:xfrm>
            <a:custGeom>
              <a:rect b="b" l="l" r="r" t="t"/>
              <a:pathLst>
                <a:path extrusionOk="0" h="51" w="15">
                  <a:moveTo>
                    <a:pt x="15" y="46"/>
                  </a:moveTo>
                  <a:lnTo>
                    <a:pt x="15" y="46"/>
                  </a:lnTo>
                  <a:lnTo>
                    <a:pt x="12" y="36"/>
                  </a:lnTo>
                  <a:lnTo>
                    <a:pt x="11" y="26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3"/>
                  </a:lnTo>
                  <a:lnTo>
                    <a:pt x="8" y="1"/>
                  </a:lnTo>
                  <a:lnTo>
                    <a:pt x="6" y="1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1" y="27"/>
                  </a:lnTo>
                  <a:lnTo>
                    <a:pt x="2" y="38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6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1" y="51"/>
                  </a:lnTo>
                  <a:lnTo>
                    <a:pt x="13" y="51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5" y="46"/>
                  </a:lnTo>
                  <a:lnTo>
                    <a:pt x="15" y="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91"/>
            <p:cNvSpPr/>
            <p:nvPr/>
          </p:nvSpPr>
          <p:spPr>
            <a:xfrm>
              <a:off x="4675188" y="2751138"/>
              <a:ext cx="12700" cy="34925"/>
            </a:xfrm>
            <a:custGeom>
              <a:rect b="b" l="l" r="r" t="t"/>
              <a:pathLst>
                <a:path extrusionOk="0" h="66" w="24">
                  <a:moveTo>
                    <a:pt x="18" y="39"/>
                  </a:moveTo>
                  <a:lnTo>
                    <a:pt x="18" y="39"/>
                  </a:lnTo>
                  <a:lnTo>
                    <a:pt x="14" y="31"/>
                  </a:lnTo>
                  <a:lnTo>
                    <a:pt x="12" y="23"/>
                  </a:lnTo>
                  <a:lnTo>
                    <a:pt x="9" y="13"/>
                  </a:lnTo>
                  <a:lnTo>
                    <a:pt x="9" y="5"/>
                  </a:lnTo>
                  <a:lnTo>
                    <a:pt x="9" y="5"/>
                  </a:lnTo>
                  <a:lnTo>
                    <a:pt x="8" y="3"/>
                  </a:lnTo>
                  <a:lnTo>
                    <a:pt x="7" y="1"/>
                  </a:lnTo>
                  <a:lnTo>
                    <a:pt x="6" y="1"/>
                  </a:lnTo>
                  <a:lnTo>
                    <a:pt x="4" y="0"/>
                  </a:lnTo>
                  <a:lnTo>
                    <a:pt x="3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7"/>
                  </a:lnTo>
                  <a:lnTo>
                    <a:pt x="1" y="24"/>
                  </a:lnTo>
                  <a:lnTo>
                    <a:pt x="3" y="30"/>
                  </a:lnTo>
                  <a:lnTo>
                    <a:pt x="3" y="30"/>
                  </a:lnTo>
                  <a:lnTo>
                    <a:pt x="6" y="38"/>
                  </a:lnTo>
                  <a:lnTo>
                    <a:pt x="9" y="45"/>
                  </a:lnTo>
                  <a:lnTo>
                    <a:pt x="13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15" y="64"/>
                  </a:lnTo>
                  <a:lnTo>
                    <a:pt x="16" y="65"/>
                  </a:lnTo>
                  <a:lnTo>
                    <a:pt x="18" y="66"/>
                  </a:lnTo>
                  <a:lnTo>
                    <a:pt x="19" y="66"/>
                  </a:lnTo>
                  <a:lnTo>
                    <a:pt x="21" y="66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23" y="56"/>
                  </a:lnTo>
                  <a:lnTo>
                    <a:pt x="22" y="49"/>
                  </a:lnTo>
                  <a:lnTo>
                    <a:pt x="18" y="39"/>
                  </a:lnTo>
                  <a:lnTo>
                    <a:pt x="18" y="39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91"/>
            <p:cNvSpPr/>
            <p:nvPr/>
          </p:nvSpPr>
          <p:spPr>
            <a:xfrm>
              <a:off x="4710113" y="2759075"/>
              <a:ext cx="9525" cy="44450"/>
            </a:xfrm>
            <a:custGeom>
              <a:rect b="b" l="l" r="r" t="t"/>
              <a:pathLst>
                <a:path extrusionOk="0" h="85" w="19">
                  <a:moveTo>
                    <a:pt x="10" y="4"/>
                  </a:moveTo>
                  <a:lnTo>
                    <a:pt x="10" y="4"/>
                  </a:lnTo>
                  <a:lnTo>
                    <a:pt x="10" y="2"/>
                  </a:lnTo>
                  <a:lnTo>
                    <a:pt x="9" y="1"/>
                  </a:lnTo>
                  <a:lnTo>
                    <a:pt x="6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24"/>
                  </a:lnTo>
                  <a:lnTo>
                    <a:pt x="3" y="44"/>
                  </a:lnTo>
                  <a:lnTo>
                    <a:pt x="6" y="63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1" y="84"/>
                  </a:lnTo>
                  <a:lnTo>
                    <a:pt x="12" y="85"/>
                  </a:lnTo>
                  <a:lnTo>
                    <a:pt x="14" y="85"/>
                  </a:lnTo>
                  <a:lnTo>
                    <a:pt x="16" y="85"/>
                  </a:lnTo>
                  <a:lnTo>
                    <a:pt x="17" y="84"/>
                  </a:lnTo>
                  <a:lnTo>
                    <a:pt x="18" y="83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80"/>
                  </a:lnTo>
                  <a:lnTo>
                    <a:pt x="16" y="61"/>
                  </a:lnTo>
                  <a:lnTo>
                    <a:pt x="13" y="43"/>
                  </a:lnTo>
                  <a:lnTo>
                    <a:pt x="11" y="24"/>
                  </a:lnTo>
                  <a:lnTo>
                    <a:pt x="10" y="4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91"/>
            <p:cNvSpPr/>
            <p:nvPr/>
          </p:nvSpPr>
          <p:spPr>
            <a:xfrm>
              <a:off x="4416425" y="2370138"/>
              <a:ext cx="15875" cy="106363"/>
            </a:xfrm>
            <a:custGeom>
              <a:rect b="b" l="l" r="r" t="t"/>
              <a:pathLst>
                <a:path extrusionOk="0" h="199" w="29">
                  <a:moveTo>
                    <a:pt x="19" y="3"/>
                  </a:moveTo>
                  <a:lnTo>
                    <a:pt x="19" y="3"/>
                  </a:lnTo>
                  <a:lnTo>
                    <a:pt x="14" y="24"/>
                  </a:lnTo>
                  <a:lnTo>
                    <a:pt x="13" y="34"/>
                  </a:lnTo>
                  <a:lnTo>
                    <a:pt x="13" y="45"/>
                  </a:lnTo>
                  <a:lnTo>
                    <a:pt x="13" y="98"/>
                  </a:lnTo>
                  <a:lnTo>
                    <a:pt x="13" y="98"/>
                  </a:lnTo>
                  <a:lnTo>
                    <a:pt x="13" y="124"/>
                  </a:lnTo>
                  <a:lnTo>
                    <a:pt x="12" y="136"/>
                  </a:lnTo>
                  <a:lnTo>
                    <a:pt x="10" y="149"/>
                  </a:lnTo>
                  <a:lnTo>
                    <a:pt x="10" y="149"/>
                  </a:lnTo>
                  <a:lnTo>
                    <a:pt x="4" y="171"/>
                  </a:lnTo>
                  <a:lnTo>
                    <a:pt x="2" y="183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196"/>
                  </a:lnTo>
                  <a:lnTo>
                    <a:pt x="2" y="197"/>
                  </a:lnTo>
                  <a:lnTo>
                    <a:pt x="3" y="198"/>
                  </a:lnTo>
                  <a:lnTo>
                    <a:pt x="5" y="199"/>
                  </a:lnTo>
                  <a:lnTo>
                    <a:pt x="6" y="198"/>
                  </a:lnTo>
                  <a:lnTo>
                    <a:pt x="8" y="197"/>
                  </a:lnTo>
                  <a:lnTo>
                    <a:pt x="9" y="196"/>
                  </a:lnTo>
                  <a:lnTo>
                    <a:pt x="10" y="194"/>
                  </a:lnTo>
                  <a:lnTo>
                    <a:pt x="10" y="194"/>
                  </a:lnTo>
                  <a:lnTo>
                    <a:pt x="11" y="182"/>
                  </a:lnTo>
                  <a:lnTo>
                    <a:pt x="14" y="169"/>
                  </a:lnTo>
                  <a:lnTo>
                    <a:pt x="20" y="144"/>
                  </a:lnTo>
                  <a:lnTo>
                    <a:pt x="20" y="144"/>
                  </a:lnTo>
                  <a:lnTo>
                    <a:pt x="22" y="135"/>
                  </a:lnTo>
                  <a:lnTo>
                    <a:pt x="22" y="125"/>
                  </a:lnTo>
                  <a:lnTo>
                    <a:pt x="22" y="105"/>
                  </a:lnTo>
                  <a:lnTo>
                    <a:pt x="22" y="105"/>
                  </a:lnTo>
                  <a:lnTo>
                    <a:pt x="22" y="80"/>
                  </a:lnTo>
                  <a:lnTo>
                    <a:pt x="22" y="55"/>
                  </a:lnTo>
                  <a:lnTo>
                    <a:pt x="23" y="31"/>
                  </a:lnTo>
                  <a:lnTo>
                    <a:pt x="25" y="18"/>
                  </a:lnTo>
                  <a:lnTo>
                    <a:pt x="29" y="6"/>
                  </a:lnTo>
                  <a:lnTo>
                    <a:pt x="29" y="6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20" y="2"/>
                  </a:lnTo>
                  <a:lnTo>
                    <a:pt x="19" y="3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91"/>
            <p:cNvSpPr/>
            <p:nvPr/>
          </p:nvSpPr>
          <p:spPr>
            <a:xfrm>
              <a:off x="4464050" y="2424113"/>
              <a:ext cx="19050" cy="88900"/>
            </a:xfrm>
            <a:custGeom>
              <a:rect b="b" l="l" r="r" t="t"/>
              <a:pathLst>
                <a:path extrusionOk="0" h="167" w="36">
                  <a:moveTo>
                    <a:pt x="26" y="3"/>
                  </a:moveTo>
                  <a:lnTo>
                    <a:pt x="26" y="3"/>
                  </a:lnTo>
                  <a:lnTo>
                    <a:pt x="18" y="42"/>
                  </a:lnTo>
                  <a:lnTo>
                    <a:pt x="11" y="83"/>
                  </a:lnTo>
                  <a:lnTo>
                    <a:pt x="6" y="123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64"/>
                  </a:lnTo>
                  <a:lnTo>
                    <a:pt x="2" y="166"/>
                  </a:lnTo>
                  <a:lnTo>
                    <a:pt x="3" y="167"/>
                  </a:lnTo>
                  <a:lnTo>
                    <a:pt x="5" y="167"/>
                  </a:lnTo>
                  <a:lnTo>
                    <a:pt x="8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2"/>
                  </a:lnTo>
                  <a:lnTo>
                    <a:pt x="15" y="123"/>
                  </a:lnTo>
                  <a:lnTo>
                    <a:pt x="20" y="84"/>
                  </a:lnTo>
                  <a:lnTo>
                    <a:pt x="26" y="45"/>
                  </a:lnTo>
                  <a:lnTo>
                    <a:pt x="36" y="6"/>
                  </a:lnTo>
                  <a:lnTo>
                    <a:pt x="36" y="6"/>
                  </a:lnTo>
                  <a:lnTo>
                    <a:pt x="36" y="4"/>
                  </a:lnTo>
                  <a:lnTo>
                    <a:pt x="35" y="2"/>
                  </a:lnTo>
                  <a:lnTo>
                    <a:pt x="34" y="1"/>
                  </a:lnTo>
                  <a:lnTo>
                    <a:pt x="31" y="0"/>
                  </a:lnTo>
                  <a:lnTo>
                    <a:pt x="29" y="0"/>
                  </a:lnTo>
                  <a:lnTo>
                    <a:pt x="28" y="0"/>
                  </a:lnTo>
                  <a:lnTo>
                    <a:pt x="26" y="1"/>
                  </a:lnTo>
                  <a:lnTo>
                    <a:pt x="26" y="3"/>
                  </a:lnTo>
                  <a:lnTo>
                    <a:pt x="26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91"/>
            <p:cNvSpPr/>
            <p:nvPr/>
          </p:nvSpPr>
          <p:spPr>
            <a:xfrm>
              <a:off x="4521200" y="2484438"/>
              <a:ext cx="17463" cy="95250"/>
            </a:xfrm>
            <a:custGeom>
              <a:rect b="b" l="l" r="r" t="t"/>
              <a:pathLst>
                <a:path extrusionOk="0" h="179" w="35">
                  <a:moveTo>
                    <a:pt x="26" y="5"/>
                  </a:moveTo>
                  <a:lnTo>
                    <a:pt x="26" y="5"/>
                  </a:lnTo>
                  <a:lnTo>
                    <a:pt x="25" y="26"/>
                  </a:lnTo>
                  <a:lnTo>
                    <a:pt x="23" y="46"/>
                  </a:lnTo>
                  <a:lnTo>
                    <a:pt x="20" y="67"/>
                  </a:lnTo>
                  <a:lnTo>
                    <a:pt x="14" y="88"/>
                  </a:lnTo>
                  <a:lnTo>
                    <a:pt x="14" y="88"/>
                  </a:lnTo>
                  <a:lnTo>
                    <a:pt x="11" y="98"/>
                  </a:lnTo>
                  <a:lnTo>
                    <a:pt x="9" y="109"/>
                  </a:lnTo>
                  <a:lnTo>
                    <a:pt x="6" y="131"/>
                  </a:lnTo>
                  <a:lnTo>
                    <a:pt x="3" y="153"/>
                  </a:lnTo>
                  <a:lnTo>
                    <a:pt x="0" y="174"/>
                  </a:lnTo>
                  <a:lnTo>
                    <a:pt x="0" y="174"/>
                  </a:lnTo>
                  <a:lnTo>
                    <a:pt x="0" y="176"/>
                  </a:lnTo>
                  <a:lnTo>
                    <a:pt x="1" y="177"/>
                  </a:lnTo>
                  <a:lnTo>
                    <a:pt x="4" y="179"/>
                  </a:lnTo>
                  <a:lnTo>
                    <a:pt x="6" y="179"/>
                  </a:lnTo>
                  <a:lnTo>
                    <a:pt x="7" y="179"/>
                  </a:lnTo>
                  <a:lnTo>
                    <a:pt x="8" y="178"/>
                  </a:lnTo>
                  <a:lnTo>
                    <a:pt x="9" y="176"/>
                  </a:lnTo>
                  <a:lnTo>
                    <a:pt x="9" y="176"/>
                  </a:lnTo>
                  <a:lnTo>
                    <a:pt x="12" y="155"/>
                  </a:lnTo>
                  <a:lnTo>
                    <a:pt x="15" y="133"/>
                  </a:lnTo>
                  <a:lnTo>
                    <a:pt x="18" y="111"/>
                  </a:lnTo>
                  <a:lnTo>
                    <a:pt x="24" y="91"/>
                  </a:lnTo>
                  <a:lnTo>
                    <a:pt x="24" y="91"/>
                  </a:lnTo>
                  <a:lnTo>
                    <a:pt x="28" y="69"/>
                  </a:lnTo>
                  <a:lnTo>
                    <a:pt x="32" y="48"/>
                  </a:lnTo>
                  <a:lnTo>
                    <a:pt x="34" y="27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4" y="3"/>
                  </a:lnTo>
                  <a:lnTo>
                    <a:pt x="33" y="1"/>
                  </a:lnTo>
                  <a:lnTo>
                    <a:pt x="32" y="0"/>
                  </a:lnTo>
                  <a:lnTo>
                    <a:pt x="30" y="0"/>
                  </a:lnTo>
                  <a:lnTo>
                    <a:pt x="28" y="0"/>
                  </a:lnTo>
                  <a:lnTo>
                    <a:pt x="27" y="1"/>
                  </a:lnTo>
                  <a:lnTo>
                    <a:pt x="26" y="3"/>
                  </a:lnTo>
                  <a:lnTo>
                    <a:pt x="26" y="5"/>
                  </a:lnTo>
                  <a:lnTo>
                    <a:pt x="26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91"/>
            <p:cNvSpPr/>
            <p:nvPr/>
          </p:nvSpPr>
          <p:spPr>
            <a:xfrm>
              <a:off x="4570413" y="2508250"/>
              <a:ext cx="12700" cy="41275"/>
            </a:xfrm>
            <a:custGeom>
              <a:rect b="b" l="l" r="r" t="t"/>
              <a:pathLst>
                <a:path extrusionOk="0" h="79" w="22">
                  <a:moveTo>
                    <a:pt x="12" y="3"/>
                  </a:moveTo>
                  <a:lnTo>
                    <a:pt x="12" y="3"/>
                  </a:lnTo>
                  <a:lnTo>
                    <a:pt x="8" y="21"/>
                  </a:lnTo>
                  <a:lnTo>
                    <a:pt x="6" y="38"/>
                  </a:lnTo>
                  <a:lnTo>
                    <a:pt x="3" y="56"/>
                  </a:lnTo>
                  <a:lnTo>
                    <a:pt x="0" y="73"/>
                  </a:lnTo>
                  <a:lnTo>
                    <a:pt x="0" y="73"/>
                  </a:lnTo>
                  <a:lnTo>
                    <a:pt x="0" y="76"/>
                  </a:lnTo>
                  <a:lnTo>
                    <a:pt x="1" y="77"/>
                  </a:lnTo>
                  <a:lnTo>
                    <a:pt x="2" y="78"/>
                  </a:lnTo>
                  <a:lnTo>
                    <a:pt x="3" y="79"/>
                  </a:lnTo>
                  <a:lnTo>
                    <a:pt x="5" y="79"/>
                  </a:lnTo>
                  <a:lnTo>
                    <a:pt x="7" y="79"/>
                  </a:lnTo>
                  <a:lnTo>
                    <a:pt x="8" y="78"/>
                  </a:lnTo>
                  <a:lnTo>
                    <a:pt x="9" y="76"/>
                  </a:lnTo>
                  <a:lnTo>
                    <a:pt x="9" y="76"/>
                  </a:lnTo>
                  <a:lnTo>
                    <a:pt x="12" y="58"/>
                  </a:lnTo>
                  <a:lnTo>
                    <a:pt x="14" y="40"/>
                  </a:lnTo>
                  <a:lnTo>
                    <a:pt x="17" y="23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4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5" y="0"/>
                  </a:lnTo>
                  <a:lnTo>
                    <a:pt x="13" y="1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91"/>
            <p:cNvSpPr/>
            <p:nvPr/>
          </p:nvSpPr>
          <p:spPr>
            <a:xfrm>
              <a:off x="4603750" y="2557463"/>
              <a:ext cx="15875" cy="46038"/>
            </a:xfrm>
            <a:custGeom>
              <a:rect b="b" l="l" r="r" t="t"/>
              <a:pathLst>
                <a:path extrusionOk="0" h="85" w="29">
                  <a:moveTo>
                    <a:pt x="20" y="3"/>
                  </a:moveTo>
                  <a:lnTo>
                    <a:pt x="20" y="3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0" y="81"/>
                  </a:lnTo>
                  <a:lnTo>
                    <a:pt x="1" y="83"/>
                  </a:lnTo>
                  <a:lnTo>
                    <a:pt x="2" y="84"/>
                  </a:lnTo>
                  <a:lnTo>
                    <a:pt x="4" y="85"/>
                  </a:lnTo>
                  <a:lnTo>
                    <a:pt x="5" y="85"/>
                  </a:lnTo>
                  <a:lnTo>
                    <a:pt x="7" y="85"/>
                  </a:lnTo>
                  <a:lnTo>
                    <a:pt x="8" y="84"/>
                  </a:lnTo>
                  <a:lnTo>
                    <a:pt x="9" y="82"/>
                  </a:lnTo>
                  <a:lnTo>
                    <a:pt x="9" y="82"/>
                  </a:lnTo>
                  <a:lnTo>
                    <a:pt x="28" y="5"/>
                  </a:lnTo>
                  <a:lnTo>
                    <a:pt x="28" y="5"/>
                  </a:lnTo>
                  <a:lnTo>
                    <a:pt x="29" y="3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5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91"/>
            <p:cNvSpPr/>
            <p:nvPr/>
          </p:nvSpPr>
          <p:spPr>
            <a:xfrm>
              <a:off x="4687888" y="2668588"/>
              <a:ext cx="15875" cy="61913"/>
            </a:xfrm>
            <a:custGeom>
              <a:rect b="b" l="l" r="r" t="t"/>
              <a:pathLst>
                <a:path extrusionOk="0" h="116" w="29">
                  <a:moveTo>
                    <a:pt x="19" y="4"/>
                  </a:moveTo>
                  <a:lnTo>
                    <a:pt x="19" y="4"/>
                  </a:lnTo>
                  <a:lnTo>
                    <a:pt x="19" y="12"/>
                  </a:lnTo>
                  <a:lnTo>
                    <a:pt x="17" y="19"/>
                  </a:lnTo>
                  <a:lnTo>
                    <a:pt x="12" y="35"/>
                  </a:lnTo>
                  <a:lnTo>
                    <a:pt x="8" y="50"/>
                  </a:lnTo>
                  <a:lnTo>
                    <a:pt x="7" y="58"/>
                  </a:lnTo>
                  <a:lnTo>
                    <a:pt x="6" y="65"/>
                  </a:lnTo>
                  <a:lnTo>
                    <a:pt x="6" y="65"/>
                  </a:lnTo>
                  <a:lnTo>
                    <a:pt x="6" y="76"/>
                  </a:lnTo>
                  <a:lnTo>
                    <a:pt x="5" y="89"/>
                  </a:lnTo>
                  <a:lnTo>
                    <a:pt x="4" y="9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1" y="116"/>
                  </a:lnTo>
                  <a:lnTo>
                    <a:pt x="3" y="116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12" y="102"/>
                  </a:lnTo>
                  <a:lnTo>
                    <a:pt x="14" y="92"/>
                  </a:lnTo>
                  <a:lnTo>
                    <a:pt x="15" y="80"/>
                  </a:lnTo>
                  <a:lnTo>
                    <a:pt x="15" y="70"/>
                  </a:lnTo>
                  <a:lnTo>
                    <a:pt x="15" y="70"/>
                  </a:lnTo>
                  <a:lnTo>
                    <a:pt x="17" y="62"/>
                  </a:lnTo>
                  <a:lnTo>
                    <a:pt x="18" y="54"/>
                  </a:lnTo>
                  <a:lnTo>
                    <a:pt x="22" y="37"/>
                  </a:lnTo>
                  <a:lnTo>
                    <a:pt x="26" y="20"/>
                  </a:lnTo>
                  <a:lnTo>
                    <a:pt x="28" y="12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7" y="1"/>
                  </a:lnTo>
                  <a:lnTo>
                    <a:pt x="26" y="0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0" y="2"/>
                  </a:lnTo>
                  <a:lnTo>
                    <a:pt x="19" y="4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91"/>
            <p:cNvSpPr/>
            <p:nvPr/>
          </p:nvSpPr>
          <p:spPr>
            <a:xfrm>
              <a:off x="4714875" y="2657475"/>
              <a:ext cx="11113" cy="61913"/>
            </a:xfrm>
            <a:custGeom>
              <a:rect b="b" l="l" r="r" t="t"/>
              <a:pathLst>
                <a:path extrusionOk="0" h="117" w="21">
                  <a:moveTo>
                    <a:pt x="12" y="5"/>
                  </a:moveTo>
                  <a:lnTo>
                    <a:pt x="12" y="5"/>
                  </a:lnTo>
                  <a:lnTo>
                    <a:pt x="10" y="32"/>
                  </a:lnTo>
                  <a:lnTo>
                    <a:pt x="6" y="59"/>
                  </a:lnTo>
                  <a:lnTo>
                    <a:pt x="2" y="86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5"/>
                  </a:lnTo>
                  <a:lnTo>
                    <a:pt x="1" y="116"/>
                  </a:lnTo>
                  <a:lnTo>
                    <a:pt x="3" y="117"/>
                  </a:lnTo>
                  <a:lnTo>
                    <a:pt x="4" y="117"/>
                  </a:lnTo>
                  <a:lnTo>
                    <a:pt x="6" y="117"/>
                  </a:lnTo>
                  <a:lnTo>
                    <a:pt x="8" y="116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1" y="86"/>
                  </a:lnTo>
                  <a:lnTo>
                    <a:pt x="15" y="59"/>
                  </a:lnTo>
                  <a:lnTo>
                    <a:pt x="19" y="32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3"/>
                  </a:lnTo>
                  <a:lnTo>
                    <a:pt x="20" y="2"/>
                  </a:lnTo>
                  <a:lnTo>
                    <a:pt x="19" y="1"/>
                  </a:lnTo>
                  <a:lnTo>
                    <a:pt x="17" y="0"/>
                  </a:lnTo>
                  <a:lnTo>
                    <a:pt x="15" y="1"/>
                  </a:lnTo>
                  <a:lnTo>
                    <a:pt x="14" y="2"/>
                  </a:lnTo>
                  <a:lnTo>
                    <a:pt x="13" y="3"/>
                  </a:lnTo>
                  <a:lnTo>
                    <a:pt x="12" y="5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91"/>
            <p:cNvSpPr/>
            <p:nvPr/>
          </p:nvSpPr>
          <p:spPr>
            <a:xfrm>
              <a:off x="4249738" y="2249488"/>
              <a:ext cx="555625" cy="574675"/>
            </a:xfrm>
            <a:custGeom>
              <a:rect b="b" l="l" r="r" t="t"/>
              <a:pathLst>
                <a:path extrusionOk="0" h="1088" w="1051">
                  <a:moveTo>
                    <a:pt x="991" y="1088"/>
                  </a:moveTo>
                  <a:lnTo>
                    <a:pt x="991" y="1088"/>
                  </a:lnTo>
                  <a:lnTo>
                    <a:pt x="952" y="1084"/>
                  </a:lnTo>
                  <a:lnTo>
                    <a:pt x="911" y="1078"/>
                  </a:lnTo>
                  <a:lnTo>
                    <a:pt x="866" y="1069"/>
                  </a:lnTo>
                  <a:lnTo>
                    <a:pt x="817" y="1056"/>
                  </a:lnTo>
                  <a:lnTo>
                    <a:pt x="817" y="1056"/>
                  </a:lnTo>
                  <a:lnTo>
                    <a:pt x="773" y="1046"/>
                  </a:lnTo>
                  <a:lnTo>
                    <a:pt x="751" y="1041"/>
                  </a:lnTo>
                  <a:lnTo>
                    <a:pt x="728" y="1037"/>
                  </a:lnTo>
                  <a:lnTo>
                    <a:pt x="728" y="1037"/>
                  </a:lnTo>
                  <a:lnTo>
                    <a:pt x="716" y="1035"/>
                  </a:lnTo>
                  <a:lnTo>
                    <a:pt x="706" y="1031"/>
                  </a:lnTo>
                  <a:lnTo>
                    <a:pt x="686" y="1025"/>
                  </a:lnTo>
                  <a:lnTo>
                    <a:pt x="686" y="1025"/>
                  </a:lnTo>
                  <a:lnTo>
                    <a:pt x="673" y="1020"/>
                  </a:lnTo>
                  <a:lnTo>
                    <a:pt x="659" y="1016"/>
                  </a:lnTo>
                  <a:lnTo>
                    <a:pt x="659" y="1016"/>
                  </a:lnTo>
                  <a:lnTo>
                    <a:pt x="654" y="1015"/>
                  </a:lnTo>
                  <a:lnTo>
                    <a:pt x="651" y="1013"/>
                  </a:lnTo>
                  <a:lnTo>
                    <a:pt x="650" y="1012"/>
                  </a:lnTo>
                  <a:lnTo>
                    <a:pt x="649" y="1011"/>
                  </a:lnTo>
                  <a:lnTo>
                    <a:pt x="649" y="1011"/>
                  </a:lnTo>
                  <a:lnTo>
                    <a:pt x="645" y="1010"/>
                  </a:lnTo>
                  <a:lnTo>
                    <a:pt x="645" y="1010"/>
                  </a:lnTo>
                  <a:lnTo>
                    <a:pt x="640" y="1006"/>
                  </a:lnTo>
                  <a:lnTo>
                    <a:pt x="635" y="1001"/>
                  </a:lnTo>
                  <a:lnTo>
                    <a:pt x="628" y="991"/>
                  </a:lnTo>
                  <a:lnTo>
                    <a:pt x="623" y="986"/>
                  </a:lnTo>
                  <a:lnTo>
                    <a:pt x="623" y="986"/>
                  </a:lnTo>
                  <a:lnTo>
                    <a:pt x="620" y="983"/>
                  </a:lnTo>
                  <a:lnTo>
                    <a:pt x="619" y="982"/>
                  </a:lnTo>
                  <a:lnTo>
                    <a:pt x="619" y="982"/>
                  </a:lnTo>
                  <a:lnTo>
                    <a:pt x="614" y="979"/>
                  </a:lnTo>
                  <a:lnTo>
                    <a:pt x="611" y="976"/>
                  </a:lnTo>
                  <a:lnTo>
                    <a:pt x="608" y="970"/>
                  </a:lnTo>
                  <a:lnTo>
                    <a:pt x="608" y="965"/>
                  </a:lnTo>
                  <a:lnTo>
                    <a:pt x="608" y="963"/>
                  </a:lnTo>
                  <a:lnTo>
                    <a:pt x="606" y="961"/>
                  </a:lnTo>
                  <a:lnTo>
                    <a:pt x="606" y="961"/>
                  </a:lnTo>
                  <a:lnTo>
                    <a:pt x="591" y="946"/>
                  </a:lnTo>
                  <a:lnTo>
                    <a:pt x="577" y="929"/>
                  </a:lnTo>
                  <a:lnTo>
                    <a:pt x="577" y="929"/>
                  </a:lnTo>
                  <a:lnTo>
                    <a:pt x="561" y="912"/>
                  </a:lnTo>
                  <a:lnTo>
                    <a:pt x="546" y="895"/>
                  </a:lnTo>
                  <a:lnTo>
                    <a:pt x="529" y="879"/>
                  </a:lnTo>
                  <a:lnTo>
                    <a:pt x="513" y="864"/>
                  </a:lnTo>
                  <a:lnTo>
                    <a:pt x="513" y="864"/>
                  </a:lnTo>
                  <a:lnTo>
                    <a:pt x="490" y="846"/>
                  </a:lnTo>
                  <a:lnTo>
                    <a:pt x="469" y="827"/>
                  </a:lnTo>
                  <a:lnTo>
                    <a:pt x="428" y="789"/>
                  </a:lnTo>
                  <a:lnTo>
                    <a:pt x="428" y="789"/>
                  </a:lnTo>
                  <a:lnTo>
                    <a:pt x="416" y="777"/>
                  </a:lnTo>
                  <a:lnTo>
                    <a:pt x="403" y="767"/>
                  </a:lnTo>
                  <a:lnTo>
                    <a:pt x="378" y="745"/>
                  </a:lnTo>
                  <a:lnTo>
                    <a:pt x="378" y="745"/>
                  </a:lnTo>
                  <a:lnTo>
                    <a:pt x="356" y="729"/>
                  </a:lnTo>
                  <a:lnTo>
                    <a:pt x="336" y="711"/>
                  </a:lnTo>
                  <a:lnTo>
                    <a:pt x="317" y="693"/>
                  </a:lnTo>
                  <a:lnTo>
                    <a:pt x="307" y="683"/>
                  </a:lnTo>
                  <a:lnTo>
                    <a:pt x="299" y="673"/>
                  </a:lnTo>
                  <a:lnTo>
                    <a:pt x="299" y="673"/>
                  </a:lnTo>
                  <a:lnTo>
                    <a:pt x="271" y="638"/>
                  </a:lnTo>
                  <a:lnTo>
                    <a:pt x="271" y="638"/>
                  </a:lnTo>
                  <a:lnTo>
                    <a:pt x="238" y="596"/>
                  </a:lnTo>
                  <a:lnTo>
                    <a:pt x="222" y="574"/>
                  </a:lnTo>
                  <a:lnTo>
                    <a:pt x="207" y="552"/>
                  </a:lnTo>
                  <a:lnTo>
                    <a:pt x="207" y="552"/>
                  </a:lnTo>
                  <a:lnTo>
                    <a:pt x="194" y="534"/>
                  </a:lnTo>
                  <a:lnTo>
                    <a:pt x="178" y="514"/>
                  </a:lnTo>
                  <a:lnTo>
                    <a:pt x="160" y="493"/>
                  </a:lnTo>
                  <a:lnTo>
                    <a:pt x="139" y="472"/>
                  </a:lnTo>
                  <a:lnTo>
                    <a:pt x="139" y="472"/>
                  </a:lnTo>
                  <a:lnTo>
                    <a:pt x="128" y="461"/>
                  </a:lnTo>
                  <a:lnTo>
                    <a:pt x="115" y="453"/>
                  </a:lnTo>
                  <a:lnTo>
                    <a:pt x="115" y="453"/>
                  </a:lnTo>
                  <a:lnTo>
                    <a:pt x="103" y="444"/>
                  </a:lnTo>
                  <a:lnTo>
                    <a:pt x="97" y="439"/>
                  </a:lnTo>
                  <a:lnTo>
                    <a:pt x="92" y="433"/>
                  </a:lnTo>
                  <a:lnTo>
                    <a:pt x="92" y="433"/>
                  </a:lnTo>
                  <a:lnTo>
                    <a:pt x="74" y="414"/>
                  </a:lnTo>
                  <a:lnTo>
                    <a:pt x="57" y="393"/>
                  </a:lnTo>
                  <a:lnTo>
                    <a:pt x="57" y="393"/>
                  </a:lnTo>
                  <a:lnTo>
                    <a:pt x="31" y="360"/>
                  </a:lnTo>
                  <a:lnTo>
                    <a:pt x="16" y="345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27"/>
                  </a:lnTo>
                  <a:lnTo>
                    <a:pt x="0" y="327"/>
                  </a:lnTo>
                  <a:lnTo>
                    <a:pt x="27" y="300"/>
                  </a:lnTo>
                  <a:lnTo>
                    <a:pt x="27" y="300"/>
                  </a:lnTo>
                  <a:lnTo>
                    <a:pt x="45" y="322"/>
                  </a:lnTo>
                  <a:lnTo>
                    <a:pt x="45" y="322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84" y="371"/>
                  </a:lnTo>
                  <a:lnTo>
                    <a:pt x="102" y="392"/>
                  </a:lnTo>
                  <a:lnTo>
                    <a:pt x="111" y="401"/>
                  </a:lnTo>
                  <a:lnTo>
                    <a:pt x="120" y="411"/>
                  </a:lnTo>
                  <a:lnTo>
                    <a:pt x="131" y="419"/>
                  </a:lnTo>
                  <a:lnTo>
                    <a:pt x="141" y="426"/>
                  </a:lnTo>
                  <a:lnTo>
                    <a:pt x="141" y="426"/>
                  </a:lnTo>
                  <a:lnTo>
                    <a:pt x="151" y="434"/>
                  </a:lnTo>
                  <a:lnTo>
                    <a:pt x="163" y="444"/>
                  </a:lnTo>
                  <a:lnTo>
                    <a:pt x="174" y="454"/>
                  </a:lnTo>
                  <a:lnTo>
                    <a:pt x="186" y="465"/>
                  </a:lnTo>
                  <a:lnTo>
                    <a:pt x="197" y="478"/>
                  </a:lnTo>
                  <a:lnTo>
                    <a:pt x="208" y="491"/>
                  </a:lnTo>
                  <a:lnTo>
                    <a:pt x="219" y="506"/>
                  </a:lnTo>
                  <a:lnTo>
                    <a:pt x="229" y="521"/>
                  </a:lnTo>
                  <a:lnTo>
                    <a:pt x="229" y="521"/>
                  </a:lnTo>
                  <a:lnTo>
                    <a:pt x="261" y="567"/>
                  </a:lnTo>
                  <a:lnTo>
                    <a:pt x="291" y="607"/>
                  </a:lnTo>
                  <a:lnTo>
                    <a:pt x="305" y="624"/>
                  </a:lnTo>
                  <a:lnTo>
                    <a:pt x="319" y="640"/>
                  </a:lnTo>
                  <a:lnTo>
                    <a:pt x="332" y="654"/>
                  </a:lnTo>
                  <a:lnTo>
                    <a:pt x="346" y="668"/>
                  </a:lnTo>
                  <a:lnTo>
                    <a:pt x="346" y="668"/>
                  </a:lnTo>
                  <a:lnTo>
                    <a:pt x="371" y="692"/>
                  </a:lnTo>
                  <a:lnTo>
                    <a:pt x="398" y="714"/>
                  </a:lnTo>
                  <a:lnTo>
                    <a:pt x="398" y="714"/>
                  </a:lnTo>
                  <a:lnTo>
                    <a:pt x="429" y="741"/>
                  </a:lnTo>
                  <a:lnTo>
                    <a:pt x="445" y="755"/>
                  </a:lnTo>
                  <a:lnTo>
                    <a:pt x="459" y="769"/>
                  </a:lnTo>
                  <a:lnTo>
                    <a:pt x="459" y="769"/>
                  </a:lnTo>
                  <a:lnTo>
                    <a:pt x="481" y="790"/>
                  </a:lnTo>
                  <a:lnTo>
                    <a:pt x="504" y="809"/>
                  </a:lnTo>
                  <a:lnTo>
                    <a:pt x="504" y="809"/>
                  </a:lnTo>
                  <a:lnTo>
                    <a:pt x="526" y="828"/>
                  </a:lnTo>
                  <a:lnTo>
                    <a:pt x="548" y="849"/>
                  </a:lnTo>
                  <a:lnTo>
                    <a:pt x="548" y="849"/>
                  </a:lnTo>
                  <a:lnTo>
                    <a:pt x="571" y="872"/>
                  </a:lnTo>
                  <a:lnTo>
                    <a:pt x="594" y="896"/>
                  </a:lnTo>
                  <a:lnTo>
                    <a:pt x="594" y="896"/>
                  </a:lnTo>
                  <a:lnTo>
                    <a:pt x="615" y="920"/>
                  </a:lnTo>
                  <a:lnTo>
                    <a:pt x="638" y="943"/>
                  </a:lnTo>
                  <a:lnTo>
                    <a:pt x="643" y="948"/>
                  </a:lnTo>
                  <a:lnTo>
                    <a:pt x="646" y="943"/>
                  </a:lnTo>
                  <a:lnTo>
                    <a:pt x="646" y="943"/>
                  </a:lnTo>
                  <a:lnTo>
                    <a:pt x="658" y="929"/>
                  </a:lnTo>
                  <a:lnTo>
                    <a:pt x="669" y="917"/>
                  </a:lnTo>
                  <a:lnTo>
                    <a:pt x="682" y="904"/>
                  </a:lnTo>
                  <a:lnTo>
                    <a:pt x="696" y="893"/>
                  </a:lnTo>
                  <a:lnTo>
                    <a:pt x="724" y="871"/>
                  </a:lnTo>
                  <a:lnTo>
                    <a:pt x="753" y="851"/>
                  </a:lnTo>
                  <a:lnTo>
                    <a:pt x="753" y="851"/>
                  </a:lnTo>
                  <a:lnTo>
                    <a:pt x="784" y="829"/>
                  </a:lnTo>
                  <a:lnTo>
                    <a:pt x="784" y="829"/>
                  </a:lnTo>
                  <a:lnTo>
                    <a:pt x="812" y="807"/>
                  </a:lnTo>
                  <a:lnTo>
                    <a:pt x="843" y="787"/>
                  </a:lnTo>
                  <a:lnTo>
                    <a:pt x="906" y="748"/>
                  </a:lnTo>
                  <a:lnTo>
                    <a:pt x="906" y="748"/>
                  </a:lnTo>
                  <a:lnTo>
                    <a:pt x="944" y="725"/>
                  </a:lnTo>
                  <a:lnTo>
                    <a:pt x="980" y="702"/>
                  </a:lnTo>
                  <a:lnTo>
                    <a:pt x="986" y="698"/>
                  </a:lnTo>
                  <a:lnTo>
                    <a:pt x="981" y="693"/>
                  </a:lnTo>
                  <a:lnTo>
                    <a:pt x="981" y="693"/>
                  </a:lnTo>
                  <a:lnTo>
                    <a:pt x="964" y="676"/>
                  </a:lnTo>
                  <a:lnTo>
                    <a:pt x="949" y="660"/>
                  </a:lnTo>
                  <a:lnTo>
                    <a:pt x="920" y="624"/>
                  </a:lnTo>
                  <a:lnTo>
                    <a:pt x="917" y="620"/>
                  </a:lnTo>
                  <a:lnTo>
                    <a:pt x="917" y="620"/>
                  </a:lnTo>
                  <a:lnTo>
                    <a:pt x="882" y="579"/>
                  </a:lnTo>
                  <a:lnTo>
                    <a:pt x="850" y="543"/>
                  </a:lnTo>
                  <a:lnTo>
                    <a:pt x="819" y="510"/>
                  </a:lnTo>
                  <a:lnTo>
                    <a:pt x="789" y="480"/>
                  </a:lnTo>
                  <a:lnTo>
                    <a:pt x="789" y="480"/>
                  </a:lnTo>
                  <a:lnTo>
                    <a:pt x="751" y="446"/>
                  </a:lnTo>
                  <a:lnTo>
                    <a:pt x="712" y="412"/>
                  </a:lnTo>
                  <a:lnTo>
                    <a:pt x="712" y="412"/>
                  </a:lnTo>
                  <a:lnTo>
                    <a:pt x="668" y="372"/>
                  </a:lnTo>
                  <a:lnTo>
                    <a:pt x="624" y="332"/>
                  </a:lnTo>
                  <a:lnTo>
                    <a:pt x="604" y="313"/>
                  </a:lnTo>
                  <a:lnTo>
                    <a:pt x="583" y="291"/>
                  </a:lnTo>
                  <a:lnTo>
                    <a:pt x="564" y="269"/>
                  </a:lnTo>
                  <a:lnTo>
                    <a:pt x="544" y="246"/>
                  </a:lnTo>
                  <a:lnTo>
                    <a:pt x="544" y="246"/>
                  </a:lnTo>
                  <a:lnTo>
                    <a:pt x="522" y="221"/>
                  </a:lnTo>
                  <a:lnTo>
                    <a:pt x="501" y="195"/>
                  </a:lnTo>
                  <a:lnTo>
                    <a:pt x="501" y="195"/>
                  </a:lnTo>
                  <a:lnTo>
                    <a:pt x="475" y="165"/>
                  </a:lnTo>
                  <a:lnTo>
                    <a:pt x="450" y="135"/>
                  </a:lnTo>
                  <a:lnTo>
                    <a:pt x="450" y="135"/>
                  </a:lnTo>
                  <a:lnTo>
                    <a:pt x="441" y="125"/>
                  </a:lnTo>
                  <a:lnTo>
                    <a:pt x="431" y="116"/>
                  </a:lnTo>
                  <a:lnTo>
                    <a:pt x="431" y="116"/>
                  </a:lnTo>
                  <a:lnTo>
                    <a:pt x="422" y="107"/>
                  </a:lnTo>
                  <a:lnTo>
                    <a:pt x="413" y="98"/>
                  </a:lnTo>
                  <a:lnTo>
                    <a:pt x="413" y="98"/>
                  </a:lnTo>
                  <a:lnTo>
                    <a:pt x="400" y="81"/>
                  </a:lnTo>
                  <a:lnTo>
                    <a:pt x="389" y="67"/>
                  </a:lnTo>
                  <a:lnTo>
                    <a:pt x="378" y="54"/>
                  </a:lnTo>
                  <a:lnTo>
                    <a:pt x="366" y="44"/>
                  </a:lnTo>
                  <a:lnTo>
                    <a:pt x="366" y="44"/>
                  </a:lnTo>
                  <a:lnTo>
                    <a:pt x="355" y="33"/>
                  </a:lnTo>
                  <a:lnTo>
                    <a:pt x="346" y="21"/>
                  </a:lnTo>
                  <a:lnTo>
                    <a:pt x="346" y="21"/>
                  </a:lnTo>
                  <a:lnTo>
                    <a:pt x="377" y="0"/>
                  </a:lnTo>
                  <a:lnTo>
                    <a:pt x="377" y="0"/>
                  </a:lnTo>
                  <a:lnTo>
                    <a:pt x="382" y="6"/>
                  </a:lnTo>
                  <a:lnTo>
                    <a:pt x="382" y="6"/>
                  </a:lnTo>
                  <a:lnTo>
                    <a:pt x="433" y="64"/>
                  </a:lnTo>
                  <a:lnTo>
                    <a:pt x="433" y="64"/>
                  </a:lnTo>
                  <a:lnTo>
                    <a:pt x="496" y="134"/>
                  </a:lnTo>
                  <a:lnTo>
                    <a:pt x="527" y="170"/>
                  </a:lnTo>
                  <a:lnTo>
                    <a:pt x="558" y="207"/>
                  </a:lnTo>
                  <a:lnTo>
                    <a:pt x="558" y="207"/>
                  </a:lnTo>
                  <a:lnTo>
                    <a:pt x="585" y="239"/>
                  </a:lnTo>
                  <a:lnTo>
                    <a:pt x="614" y="273"/>
                  </a:lnTo>
                  <a:lnTo>
                    <a:pt x="631" y="290"/>
                  </a:lnTo>
                  <a:lnTo>
                    <a:pt x="647" y="307"/>
                  </a:lnTo>
                  <a:lnTo>
                    <a:pt x="665" y="324"/>
                  </a:lnTo>
                  <a:lnTo>
                    <a:pt x="683" y="341"/>
                  </a:lnTo>
                  <a:lnTo>
                    <a:pt x="683" y="341"/>
                  </a:lnTo>
                  <a:lnTo>
                    <a:pt x="729" y="380"/>
                  </a:lnTo>
                  <a:lnTo>
                    <a:pt x="729" y="380"/>
                  </a:lnTo>
                  <a:lnTo>
                    <a:pt x="765" y="411"/>
                  </a:lnTo>
                  <a:lnTo>
                    <a:pt x="801" y="444"/>
                  </a:lnTo>
                  <a:lnTo>
                    <a:pt x="801" y="444"/>
                  </a:lnTo>
                  <a:lnTo>
                    <a:pt x="836" y="477"/>
                  </a:lnTo>
                  <a:lnTo>
                    <a:pt x="869" y="511"/>
                  </a:lnTo>
                  <a:lnTo>
                    <a:pt x="900" y="546"/>
                  </a:lnTo>
                  <a:lnTo>
                    <a:pt x="930" y="581"/>
                  </a:lnTo>
                  <a:lnTo>
                    <a:pt x="930" y="581"/>
                  </a:lnTo>
                  <a:lnTo>
                    <a:pt x="946" y="600"/>
                  </a:lnTo>
                  <a:lnTo>
                    <a:pt x="946" y="600"/>
                  </a:lnTo>
                  <a:lnTo>
                    <a:pt x="962" y="620"/>
                  </a:lnTo>
                  <a:lnTo>
                    <a:pt x="980" y="641"/>
                  </a:lnTo>
                  <a:lnTo>
                    <a:pt x="998" y="661"/>
                  </a:lnTo>
                  <a:lnTo>
                    <a:pt x="1008" y="669"/>
                  </a:lnTo>
                  <a:lnTo>
                    <a:pt x="1018" y="677"/>
                  </a:lnTo>
                  <a:lnTo>
                    <a:pt x="1019" y="678"/>
                  </a:lnTo>
                  <a:lnTo>
                    <a:pt x="1020" y="678"/>
                  </a:lnTo>
                  <a:lnTo>
                    <a:pt x="1020" y="678"/>
                  </a:lnTo>
                  <a:lnTo>
                    <a:pt x="1025" y="680"/>
                  </a:lnTo>
                  <a:lnTo>
                    <a:pt x="1029" y="684"/>
                  </a:lnTo>
                  <a:lnTo>
                    <a:pt x="1029" y="685"/>
                  </a:lnTo>
                  <a:lnTo>
                    <a:pt x="1030" y="686"/>
                  </a:lnTo>
                  <a:lnTo>
                    <a:pt x="1030" y="686"/>
                  </a:lnTo>
                  <a:lnTo>
                    <a:pt x="1032" y="689"/>
                  </a:lnTo>
                  <a:lnTo>
                    <a:pt x="1035" y="692"/>
                  </a:lnTo>
                  <a:lnTo>
                    <a:pt x="1036" y="695"/>
                  </a:lnTo>
                  <a:lnTo>
                    <a:pt x="1037" y="698"/>
                  </a:lnTo>
                  <a:lnTo>
                    <a:pt x="1037" y="699"/>
                  </a:lnTo>
                  <a:lnTo>
                    <a:pt x="1037" y="700"/>
                  </a:lnTo>
                  <a:lnTo>
                    <a:pt x="1037" y="700"/>
                  </a:lnTo>
                  <a:lnTo>
                    <a:pt x="1041" y="711"/>
                  </a:lnTo>
                  <a:lnTo>
                    <a:pt x="1045" y="723"/>
                  </a:lnTo>
                  <a:lnTo>
                    <a:pt x="1047" y="735"/>
                  </a:lnTo>
                  <a:lnTo>
                    <a:pt x="1049" y="748"/>
                  </a:lnTo>
                  <a:lnTo>
                    <a:pt x="1051" y="774"/>
                  </a:lnTo>
                  <a:lnTo>
                    <a:pt x="1051" y="800"/>
                  </a:lnTo>
                  <a:lnTo>
                    <a:pt x="1050" y="826"/>
                  </a:lnTo>
                  <a:lnTo>
                    <a:pt x="1047" y="851"/>
                  </a:lnTo>
                  <a:lnTo>
                    <a:pt x="1044" y="872"/>
                  </a:lnTo>
                  <a:lnTo>
                    <a:pt x="1040" y="892"/>
                  </a:lnTo>
                  <a:lnTo>
                    <a:pt x="1040" y="892"/>
                  </a:lnTo>
                  <a:lnTo>
                    <a:pt x="1037" y="911"/>
                  </a:lnTo>
                  <a:lnTo>
                    <a:pt x="1035" y="929"/>
                  </a:lnTo>
                  <a:lnTo>
                    <a:pt x="1030" y="967"/>
                  </a:lnTo>
                  <a:lnTo>
                    <a:pt x="1030" y="973"/>
                  </a:lnTo>
                  <a:lnTo>
                    <a:pt x="1030" y="973"/>
                  </a:lnTo>
                  <a:lnTo>
                    <a:pt x="1029" y="991"/>
                  </a:lnTo>
                  <a:lnTo>
                    <a:pt x="1029" y="991"/>
                  </a:lnTo>
                  <a:lnTo>
                    <a:pt x="1029" y="1009"/>
                  </a:lnTo>
                  <a:lnTo>
                    <a:pt x="1028" y="1017"/>
                  </a:lnTo>
                  <a:lnTo>
                    <a:pt x="1026" y="1024"/>
                  </a:lnTo>
                  <a:lnTo>
                    <a:pt x="1026" y="1024"/>
                  </a:lnTo>
                  <a:lnTo>
                    <a:pt x="1024" y="1031"/>
                  </a:lnTo>
                  <a:lnTo>
                    <a:pt x="1023" y="1039"/>
                  </a:lnTo>
                  <a:lnTo>
                    <a:pt x="1023" y="1051"/>
                  </a:lnTo>
                  <a:lnTo>
                    <a:pt x="1023" y="1051"/>
                  </a:lnTo>
                  <a:lnTo>
                    <a:pt x="1023" y="1059"/>
                  </a:lnTo>
                  <a:lnTo>
                    <a:pt x="1021" y="1068"/>
                  </a:lnTo>
                  <a:lnTo>
                    <a:pt x="1019" y="1075"/>
                  </a:lnTo>
                  <a:lnTo>
                    <a:pt x="1016" y="1079"/>
                  </a:lnTo>
                  <a:lnTo>
                    <a:pt x="1013" y="1083"/>
                  </a:lnTo>
                  <a:lnTo>
                    <a:pt x="1013" y="1083"/>
                  </a:lnTo>
                  <a:lnTo>
                    <a:pt x="1010" y="1085"/>
                  </a:lnTo>
                  <a:lnTo>
                    <a:pt x="1008" y="1086"/>
                  </a:lnTo>
                  <a:lnTo>
                    <a:pt x="1005" y="1087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1002" y="1088"/>
                  </a:lnTo>
                  <a:lnTo>
                    <a:pt x="998" y="1087"/>
                  </a:lnTo>
                  <a:lnTo>
                    <a:pt x="997" y="1087"/>
                  </a:lnTo>
                  <a:lnTo>
                    <a:pt x="996" y="1087"/>
                  </a:lnTo>
                  <a:lnTo>
                    <a:pt x="996" y="1087"/>
                  </a:lnTo>
                  <a:lnTo>
                    <a:pt x="992" y="1088"/>
                  </a:lnTo>
                  <a:lnTo>
                    <a:pt x="991" y="1088"/>
                  </a:lnTo>
                  <a:close/>
                  <a:moveTo>
                    <a:pt x="1002" y="731"/>
                  </a:moveTo>
                  <a:lnTo>
                    <a:pt x="1002" y="731"/>
                  </a:lnTo>
                  <a:lnTo>
                    <a:pt x="954" y="761"/>
                  </a:lnTo>
                  <a:lnTo>
                    <a:pt x="954" y="761"/>
                  </a:lnTo>
                  <a:lnTo>
                    <a:pt x="918" y="784"/>
                  </a:lnTo>
                  <a:lnTo>
                    <a:pt x="918" y="784"/>
                  </a:lnTo>
                  <a:lnTo>
                    <a:pt x="885" y="803"/>
                  </a:lnTo>
                  <a:lnTo>
                    <a:pt x="885" y="803"/>
                  </a:lnTo>
                  <a:lnTo>
                    <a:pt x="856" y="821"/>
                  </a:lnTo>
                  <a:lnTo>
                    <a:pt x="842" y="830"/>
                  </a:lnTo>
                  <a:lnTo>
                    <a:pt x="829" y="839"/>
                  </a:lnTo>
                  <a:lnTo>
                    <a:pt x="819" y="847"/>
                  </a:lnTo>
                  <a:lnTo>
                    <a:pt x="819" y="847"/>
                  </a:lnTo>
                  <a:lnTo>
                    <a:pt x="773" y="881"/>
                  </a:lnTo>
                  <a:lnTo>
                    <a:pt x="729" y="917"/>
                  </a:lnTo>
                  <a:lnTo>
                    <a:pt x="729" y="917"/>
                  </a:lnTo>
                  <a:lnTo>
                    <a:pt x="717" y="925"/>
                  </a:lnTo>
                  <a:lnTo>
                    <a:pt x="717" y="925"/>
                  </a:lnTo>
                  <a:lnTo>
                    <a:pt x="704" y="936"/>
                  </a:lnTo>
                  <a:lnTo>
                    <a:pt x="691" y="948"/>
                  </a:lnTo>
                  <a:lnTo>
                    <a:pt x="678" y="960"/>
                  </a:lnTo>
                  <a:lnTo>
                    <a:pt x="672" y="967"/>
                  </a:lnTo>
                  <a:lnTo>
                    <a:pt x="668" y="974"/>
                  </a:lnTo>
                  <a:lnTo>
                    <a:pt x="664" y="980"/>
                  </a:lnTo>
                  <a:lnTo>
                    <a:pt x="671" y="982"/>
                  </a:lnTo>
                  <a:lnTo>
                    <a:pt x="671" y="982"/>
                  </a:lnTo>
                  <a:lnTo>
                    <a:pt x="699" y="991"/>
                  </a:lnTo>
                  <a:lnTo>
                    <a:pt x="699" y="991"/>
                  </a:lnTo>
                  <a:lnTo>
                    <a:pt x="718" y="996"/>
                  </a:lnTo>
                  <a:lnTo>
                    <a:pt x="738" y="1003"/>
                  </a:lnTo>
                  <a:lnTo>
                    <a:pt x="738" y="1003"/>
                  </a:lnTo>
                  <a:lnTo>
                    <a:pt x="756" y="1007"/>
                  </a:lnTo>
                  <a:lnTo>
                    <a:pt x="772" y="1010"/>
                  </a:lnTo>
                  <a:lnTo>
                    <a:pt x="772" y="1010"/>
                  </a:lnTo>
                  <a:lnTo>
                    <a:pt x="792" y="1014"/>
                  </a:lnTo>
                  <a:lnTo>
                    <a:pt x="811" y="1018"/>
                  </a:lnTo>
                  <a:lnTo>
                    <a:pt x="811" y="1018"/>
                  </a:lnTo>
                  <a:lnTo>
                    <a:pt x="854" y="1028"/>
                  </a:lnTo>
                  <a:lnTo>
                    <a:pt x="897" y="1039"/>
                  </a:lnTo>
                  <a:lnTo>
                    <a:pt x="941" y="1046"/>
                  </a:lnTo>
                  <a:lnTo>
                    <a:pt x="962" y="1049"/>
                  </a:lnTo>
                  <a:lnTo>
                    <a:pt x="984" y="1051"/>
                  </a:lnTo>
                  <a:lnTo>
                    <a:pt x="991" y="1052"/>
                  </a:lnTo>
                  <a:lnTo>
                    <a:pt x="990" y="1045"/>
                  </a:lnTo>
                  <a:lnTo>
                    <a:pt x="990" y="1045"/>
                  </a:lnTo>
                  <a:lnTo>
                    <a:pt x="989" y="1039"/>
                  </a:lnTo>
                  <a:lnTo>
                    <a:pt x="989" y="1039"/>
                  </a:lnTo>
                  <a:lnTo>
                    <a:pt x="987" y="1032"/>
                  </a:lnTo>
                  <a:lnTo>
                    <a:pt x="987" y="1029"/>
                  </a:lnTo>
                  <a:lnTo>
                    <a:pt x="987" y="1027"/>
                  </a:lnTo>
                  <a:lnTo>
                    <a:pt x="987" y="1027"/>
                  </a:lnTo>
                  <a:lnTo>
                    <a:pt x="990" y="1018"/>
                  </a:lnTo>
                  <a:lnTo>
                    <a:pt x="992" y="1008"/>
                  </a:lnTo>
                  <a:lnTo>
                    <a:pt x="993" y="988"/>
                  </a:lnTo>
                  <a:lnTo>
                    <a:pt x="993" y="988"/>
                  </a:lnTo>
                  <a:lnTo>
                    <a:pt x="994" y="974"/>
                  </a:lnTo>
                  <a:lnTo>
                    <a:pt x="994" y="974"/>
                  </a:lnTo>
                  <a:lnTo>
                    <a:pt x="995" y="957"/>
                  </a:lnTo>
                  <a:lnTo>
                    <a:pt x="995" y="957"/>
                  </a:lnTo>
                  <a:lnTo>
                    <a:pt x="998" y="925"/>
                  </a:lnTo>
                  <a:lnTo>
                    <a:pt x="1000" y="910"/>
                  </a:lnTo>
                  <a:lnTo>
                    <a:pt x="1004" y="893"/>
                  </a:lnTo>
                  <a:lnTo>
                    <a:pt x="1004" y="893"/>
                  </a:lnTo>
                  <a:lnTo>
                    <a:pt x="1010" y="856"/>
                  </a:lnTo>
                  <a:lnTo>
                    <a:pt x="1013" y="835"/>
                  </a:lnTo>
                  <a:lnTo>
                    <a:pt x="1015" y="813"/>
                  </a:lnTo>
                  <a:lnTo>
                    <a:pt x="1016" y="793"/>
                  </a:lnTo>
                  <a:lnTo>
                    <a:pt x="1015" y="772"/>
                  </a:lnTo>
                  <a:lnTo>
                    <a:pt x="1014" y="753"/>
                  </a:lnTo>
                  <a:lnTo>
                    <a:pt x="1010" y="734"/>
                  </a:lnTo>
                  <a:lnTo>
                    <a:pt x="1008" y="726"/>
                  </a:lnTo>
                  <a:lnTo>
                    <a:pt x="1002" y="731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91"/>
            <p:cNvSpPr/>
            <p:nvPr/>
          </p:nvSpPr>
          <p:spPr>
            <a:xfrm>
              <a:off x="4251325" y="2251075"/>
              <a:ext cx="195263" cy="161925"/>
            </a:xfrm>
            <a:custGeom>
              <a:rect b="b" l="l" r="r" t="t"/>
              <a:pathLst>
                <a:path extrusionOk="0" h="307" w="369">
                  <a:moveTo>
                    <a:pt x="15" y="307"/>
                  </a:moveTo>
                  <a:lnTo>
                    <a:pt x="15" y="307"/>
                  </a:lnTo>
                  <a:lnTo>
                    <a:pt x="12" y="307"/>
                  </a:lnTo>
                  <a:lnTo>
                    <a:pt x="9" y="306"/>
                  </a:lnTo>
                  <a:lnTo>
                    <a:pt x="5" y="303"/>
                  </a:lnTo>
                  <a:lnTo>
                    <a:pt x="2" y="298"/>
                  </a:lnTo>
                  <a:lnTo>
                    <a:pt x="0" y="293"/>
                  </a:lnTo>
                  <a:lnTo>
                    <a:pt x="0" y="293"/>
                  </a:lnTo>
                  <a:lnTo>
                    <a:pt x="0" y="287"/>
                  </a:lnTo>
                  <a:lnTo>
                    <a:pt x="2" y="281"/>
                  </a:lnTo>
                  <a:lnTo>
                    <a:pt x="4" y="277"/>
                  </a:lnTo>
                  <a:lnTo>
                    <a:pt x="6" y="275"/>
                  </a:lnTo>
                  <a:lnTo>
                    <a:pt x="9" y="273"/>
                  </a:lnTo>
                  <a:lnTo>
                    <a:pt x="12" y="272"/>
                  </a:lnTo>
                  <a:lnTo>
                    <a:pt x="12" y="272"/>
                  </a:lnTo>
                  <a:lnTo>
                    <a:pt x="18" y="269"/>
                  </a:lnTo>
                  <a:lnTo>
                    <a:pt x="24" y="265"/>
                  </a:lnTo>
                  <a:lnTo>
                    <a:pt x="30" y="259"/>
                  </a:lnTo>
                  <a:lnTo>
                    <a:pt x="36" y="253"/>
                  </a:lnTo>
                  <a:lnTo>
                    <a:pt x="48" y="238"/>
                  </a:lnTo>
                  <a:lnTo>
                    <a:pt x="59" y="222"/>
                  </a:lnTo>
                  <a:lnTo>
                    <a:pt x="59" y="222"/>
                  </a:lnTo>
                  <a:lnTo>
                    <a:pt x="68" y="210"/>
                  </a:lnTo>
                  <a:lnTo>
                    <a:pt x="75" y="201"/>
                  </a:lnTo>
                  <a:lnTo>
                    <a:pt x="75" y="201"/>
                  </a:lnTo>
                  <a:lnTo>
                    <a:pt x="94" y="180"/>
                  </a:lnTo>
                  <a:lnTo>
                    <a:pt x="114" y="162"/>
                  </a:lnTo>
                  <a:lnTo>
                    <a:pt x="136" y="143"/>
                  </a:lnTo>
                  <a:lnTo>
                    <a:pt x="157" y="12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74" y="112"/>
                  </a:lnTo>
                  <a:lnTo>
                    <a:pt x="190" y="102"/>
                  </a:lnTo>
                  <a:lnTo>
                    <a:pt x="224" y="83"/>
                  </a:lnTo>
                  <a:lnTo>
                    <a:pt x="224" y="83"/>
                  </a:lnTo>
                  <a:lnTo>
                    <a:pt x="241" y="73"/>
                  </a:lnTo>
                  <a:lnTo>
                    <a:pt x="259" y="63"/>
                  </a:lnTo>
                  <a:lnTo>
                    <a:pt x="259" y="63"/>
                  </a:lnTo>
                  <a:lnTo>
                    <a:pt x="283" y="47"/>
                  </a:lnTo>
                  <a:lnTo>
                    <a:pt x="305" y="32"/>
                  </a:lnTo>
                  <a:lnTo>
                    <a:pt x="345" y="3"/>
                  </a:lnTo>
                  <a:lnTo>
                    <a:pt x="345" y="3"/>
                  </a:lnTo>
                  <a:lnTo>
                    <a:pt x="350" y="1"/>
                  </a:lnTo>
                  <a:lnTo>
                    <a:pt x="354" y="0"/>
                  </a:lnTo>
                  <a:lnTo>
                    <a:pt x="354" y="0"/>
                  </a:lnTo>
                  <a:lnTo>
                    <a:pt x="359" y="1"/>
                  </a:lnTo>
                  <a:lnTo>
                    <a:pt x="363" y="4"/>
                  </a:lnTo>
                  <a:lnTo>
                    <a:pt x="366" y="8"/>
                  </a:lnTo>
                  <a:lnTo>
                    <a:pt x="368" y="12"/>
                  </a:lnTo>
                  <a:lnTo>
                    <a:pt x="368" y="12"/>
                  </a:lnTo>
                  <a:lnTo>
                    <a:pt x="369" y="16"/>
                  </a:lnTo>
                  <a:lnTo>
                    <a:pt x="369" y="22"/>
                  </a:lnTo>
                  <a:lnTo>
                    <a:pt x="369" y="25"/>
                  </a:lnTo>
                  <a:lnTo>
                    <a:pt x="367" y="29"/>
                  </a:lnTo>
                  <a:lnTo>
                    <a:pt x="365" y="32"/>
                  </a:lnTo>
                  <a:lnTo>
                    <a:pt x="362" y="35"/>
                  </a:lnTo>
                  <a:lnTo>
                    <a:pt x="362" y="35"/>
                  </a:lnTo>
                  <a:lnTo>
                    <a:pt x="339" y="51"/>
                  </a:lnTo>
                  <a:lnTo>
                    <a:pt x="317" y="67"/>
                  </a:lnTo>
                  <a:lnTo>
                    <a:pt x="270" y="96"/>
                  </a:lnTo>
                  <a:lnTo>
                    <a:pt x="270" y="96"/>
                  </a:lnTo>
                  <a:lnTo>
                    <a:pt x="240" y="115"/>
                  </a:lnTo>
                  <a:lnTo>
                    <a:pt x="210" y="135"/>
                  </a:lnTo>
                  <a:lnTo>
                    <a:pt x="180" y="157"/>
                  </a:lnTo>
                  <a:lnTo>
                    <a:pt x="151" y="179"/>
                  </a:lnTo>
                  <a:lnTo>
                    <a:pt x="151" y="179"/>
                  </a:lnTo>
                  <a:lnTo>
                    <a:pt x="131" y="198"/>
                  </a:lnTo>
                  <a:lnTo>
                    <a:pt x="109" y="218"/>
                  </a:lnTo>
                  <a:lnTo>
                    <a:pt x="88" y="239"/>
                  </a:lnTo>
                  <a:lnTo>
                    <a:pt x="78" y="252"/>
                  </a:lnTo>
                  <a:lnTo>
                    <a:pt x="69" y="264"/>
                  </a:lnTo>
                  <a:lnTo>
                    <a:pt x="69" y="264"/>
                  </a:lnTo>
                  <a:lnTo>
                    <a:pt x="59" y="277"/>
                  </a:lnTo>
                  <a:lnTo>
                    <a:pt x="47" y="290"/>
                  </a:lnTo>
                  <a:lnTo>
                    <a:pt x="42" y="295"/>
                  </a:lnTo>
                  <a:lnTo>
                    <a:pt x="35" y="300"/>
                  </a:lnTo>
                  <a:lnTo>
                    <a:pt x="29" y="304"/>
                  </a:lnTo>
                  <a:lnTo>
                    <a:pt x="21" y="306"/>
                  </a:lnTo>
                  <a:lnTo>
                    <a:pt x="21" y="306"/>
                  </a:lnTo>
                  <a:lnTo>
                    <a:pt x="15" y="307"/>
                  </a:lnTo>
                  <a:lnTo>
                    <a:pt x="15" y="307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91"/>
            <p:cNvSpPr/>
            <p:nvPr/>
          </p:nvSpPr>
          <p:spPr>
            <a:xfrm>
              <a:off x="4284663" y="2282825"/>
              <a:ext cx="195263" cy="171450"/>
            </a:xfrm>
            <a:custGeom>
              <a:rect b="b" l="l" r="r" t="t"/>
              <a:pathLst>
                <a:path extrusionOk="0" h="323" w="369">
                  <a:moveTo>
                    <a:pt x="15" y="323"/>
                  </a:moveTo>
                  <a:lnTo>
                    <a:pt x="15" y="323"/>
                  </a:lnTo>
                  <a:lnTo>
                    <a:pt x="10" y="322"/>
                  </a:lnTo>
                  <a:lnTo>
                    <a:pt x="6" y="319"/>
                  </a:lnTo>
                  <a:lnTo>
                    <a:pt x="3" y="315"/>
                  </a:lnTo>
                  <a:lnTo>
                    <a:pt x="1" y="309"/>
                  </a:lnTo>
                  <a:lnTo>
                    <a:pt x="1" y="309"/>
                  </a:lnTo>
                  <a:lnTo>
                    <a:pt x="0" y="306"/>
                  </a:lnTo>
                  <a:lnTo>
                    <a:pt x="0" y="300"/>
                  </a:lnTo>
                  <a:lnTo>
                    <a:pt x="0" y="297"/>
                  </a:lnTo>
                  <a:lnTo>
                    <a:pt x="2" y="294"/>
                  </a:lnTo>
                  <a:lnTo>
                    <a:pt x="4" y="290"/>
                  </a:lnTo>
                  <a:lnTo>
                    <a:pt x="7" y="287"/>
                  </a:lnTo>
                  <a:lnTo>
                    <a:pt x="7" y="287"/>
                  </a:lnTo>
                  <a:lnTo>
                    <a:pt x="11" y="283"/>
                  </a:lnTo>
                  <a:lnTo>
                    <a:pt x="15" y="277"/>
                  </a:lnTo>
                  <a:lnTo>
                    <a:pt x="20" y="266"/>
                  </a:lnTo>
                  <a:lnTo>
                    <a:pt x="20" y="266"/>
                  </a:lnTo>
                  <a:lnTo>
                    <a:pt x="24" y="259"/>
                  </a:lnTo>
                  <a:lnTo>
                    <a:pt x="29" y="253"/>
                  </a:lnTo>
                  <a:lnTo>
                    <a:pt x="29" y="253"/>
                  </a:lnTo>
                  <a:lnTo>
                    <a:pt x="48" y="230"/>
                  </a:lnTo>
                  <a:lnTo>
                    <a:pt x="59" y="221"/>
                  </a:lnTo>
                  <a:lnTo>
                    <a:pt x="68" y="211"/>
                  </a:lnTo>
                  <a:lnTo>
                    <a:pt x="68" y="211"/>
                  </a:lnTo>
                  <a:lnTo>
                    <a:pt x="94" y="190"/>
                  </a:lnTo>
                  <a:lnTo>
                    <a:pt x="94" y="190"/>
                  </a:lnTo>
                  <a:lnTo>
                    <a:pt x="126" y="162"/>
                  </a:lnTo>
                  <a:lnTo>
                    <a:pt x="159" y="135"/>
                  </a:lnTo>
                  <a:lnTo>
                    <a:pt x="159" y="135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220" y="85"/>
                  </a:lnTo>
                  <a:lnTo>
                    <a:pt x="236" y="73"/>
                  </a:lnTo>
                  <a:lnTo>
                    <a:pt x="254" y="61"/>
                  </a:lnTo>
                  <a:lnTo>
                    <a:pt x="254" y="61"/>
                  </a:lnTo>
                  <a:lnTo>
                    <a:pt x="282" y="41"/>
                  </a:lnTo>
                  <a:lnTo>
                    <a:pt x="311" y="23"/>
                  </a:lnTo>
                  <a:lnTo>
                    <a:pt x="311" y="23"/>
                  </a:lnTo>
                  <a:lnTo>
                    <a:pt x="344" y="3"/>
                  </a:lnTo>
                  <a:lnTo>
                    <a:pt x="344" y="3"/>
                  </a:lnTo>
                  <a:lnTo>
                    <a:pt x="348" y="1"/>
                  </a:lnTo>
                  <a:lnTo>
                    <a:pt x="352" y="0"/>
                  </a:lnTo>
                  <a:lnTo>
                    <a:pt x="352" y="0"/>
                  </a:lnTo>
                  <a:lnTo>
                    <a:pt x="355" y="1"/>
                  </a:lnTo>
                  <a:lnTo>
                    <a:pt x="358" y="2"/>
                  </a:lnTo>
                  <a:lnTo>
                    <a:pt x="363" y="5"/>
                  </a:lnTo>
                  <a:lnTo>
                    <a:pt x="366" y="9"/>
                  </a:lnTo>
                  <a:lnTo>
                    <a:pt x="368" y="14"/>
                  </a:lnTo>
                  <a:lnTo>
                    <a:pt x="368" y="14"/>
                  </a:lnTo>
                  <a:lnTo>
                    <a:pt x="369" y="17"/>
                  </a:lnTo>
                  <a:lnTo>
                    <a:pt x="369" y="22"/>
                  </a:lnTo>
                  <a:lnTo>
                    <a:pt x="368" y="25"/>
                  </a:lnTo>
                  <a:lnTo>
                    <a:pt x="366" y="29"/>
                  </a:lnTo>
                  <a:lnTo>
                    <a:pt x="364" y="32"/>
                  </a:lnTo>
                  <a:lnTo>
                    <a:pt x="361" y="35"/>
                  </a:lnTo>
                  <a:lnTo>
                    <a:pt x="361" y="35"/>
                  </a:lnTo>
                  <a:lnTo>
                    <a:pt x="325" y="57"/>
                  </a:lnTo>
                  <a:lnTo>
                    <a:pt x="325" y="57"/>
                  </a:lnTo>
                  <a:lnTo>
                    <a:pt x="271" y="92"/>
                  </a:lnTo>
                  <a:lnTo>
                    <a:pt x="271" y="92"/>
                  </a:lnTo>
                  <a:lnTo>
                    <a:pt x="250" y="107"/>
                  </a:lnTo>
                  <a:lnTo>
                    <a:pt x="229" y="123"/>
                  </a:lnTo>
                  <a:lnTo>
                    <a:pt x="190" y="157"/>
                  </a:lnTo>
                  <a:lnTo>
                    <a:pt x="190" y="157"/>
                  </a:lnTo>
                  <a:lnTo>
                    <a:pt x="164" y="179"/>
                  </a:lnTo>
                  <a:lnTo>
                    <a:pt x="164" y="179"/>
                  </a:lnTo>
                  <a:lnTo>
                    <a:pt x="134" y="203"/>
                  </a:lnTo>
                  <a:lnTo>
                    <a:pt x="134" y="203"/>
                  </a:lnTo>
                  <a:lnTo>
                    <a:pt x="102" y="229"/>
                  </a:lnTo>
                  <a:lnTo>
                    <a:pt x="86" y="242"/>
                  </a:lnTo>
                  <a:lnTo>
                    <a:pt x="72" y="258"/>
                  </a:lnTo>
                  <a:lnTo>
                    <a:pt x="72" y="258"/>
                  </a:lnTo>
                  <a:lnTo>
                    <a:pt x="66" y="264"/>
                  </a:lnTo>
                  <a:lnTo>
                    <a:pt x="61" y="271"/>
                  </a:lnTo>
                  <a:lnTo>
                    <a:pt x="51" y="286"/>
                  </a:lnTo>
                  <a:lnTo>
                    <a:pt x="51" y="286"/>
                  </a:lnTo>
                  <a:lnTo>
                    <a:pt x="46" y="295"/>
                  </a:lnTo>
                  <a:lnTo>
                    <a:pt x="40" y="303"/>
                  </a:lnTo>
                  <a:lnTo>
                    <a:pt x="33" y="312"/>
                  </a:lnTo>
                  <a:lnTo>
                    <a:pt x="24" y="319"/>
                  </a:lnTo>
                  <a:lnTo>
                    <a:pt x="24" y="319"/>
                  </a:lnTo>
                  <a:lnTo>
                    <a:pt x="19" y="322"/>
                  </a:lnTo>
                  <a:lnTo>
                    <a:pt x="15" y="323"/>
                  </a:lnTo>
                  <a:lnTo>
                    <a:pt x="15" y="32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91"/>
            <p:cNvSpPr/>
            <p:nvPr/>
          </p:nvSpPr>
          <p:spPr>
            <a:xfrm>
              <a:off x="4446588" y="2346325"/>
              <a:ext cx="285750" cy="307975"/>
            </a:xfrm>
            <a:custGeom>
              <a:rect b="b" l="l" r="r" t="t"/>
              <a:pathLst>
                <a:path extrusionOk="0" h="583" w="541">
                  <a:moveTo>
                    <a:pt x="524" y="583"/>
                  </a:moveTo>
                  <a:lnTo>
                    <a:pt x="524" y="583"/>
                  </a:lnTo>
                  <a:lnTo>
                    <a:pt x="520" y="582"/>
                  </a:lnTo>
                  <a:lnTo>
                    <a:pt x="515" y="580"/>
                  </a:lnTo>
                  <a:lnTo>
                    <a:pt x="515" y="580"/>
                  </a:lnTo>
                  <a:lnTo>
                    <a:pt x="501" y="571"/>
                  </a:lnTo>
                  <a:lnTo>
                    <a:pt x="488" y="560"/>
                  </a:lnTo>
                  <a:lnTo>
                    <a:pt x="476" y="549"/>
                  </a:lnTo>
                  <a:lnTo>
                    <a:pt x="462" y="538"/>
                  </a:lnTo>
                  <a:lnTo>
                    <a:pt x="437" y="513"/>
                  </a:lnTo>
                  <a:lnTo>
                    <a:pt x="414" y="488"/>
                  </a:lnTo>
                  <a:lnTo>
                    <a:pt x="414" y="488"/>
                  </a:lnTo>
                  <a:lnTo>
                    <a:pt x="388" y="460"/>
                  </a:lnTo>
                  <a:lnTo>
                    <a:pt x="388" y="460"/>
                  </a:lnTo>
                  <a:lnTo>
                    <a:pt x="365" y="437"/>
                  </a:lnTo>
                  <a:lnTo>
                    <a:pt x="339" y="409"/>
                  </a:lnTo>
                  <a:lnTo>
                    <a:pt x="313" y="377"/>
                  </a:lnTo>
                  <a:lnTo>
                    <a:pt x="300" y="361"/>
                  </a:lnTo>
                  <a:lnTo>
                    <a:pt x="288" y="344"/>
                  </a:lnTo>
                  <a:lnTo>
                    <a:pt x="288" y="344"/>
                  </a:lnTo>
                  <a:lnTo>
                    <a:pt x="268" y="319"/>
                  </a:lnTo>
                  <a:lnTo>
                    <a:pt x="246" y="293"/>
                  </a:lnTo>
                  <a:lnTo>
                    <a:pt x="224" y="269"/>
                  </a:lnTo>
                  <a:lnTo>
                    <a:pt x="202" y="245"/>
                  </a:lnTo>
                  <a:lnTo>
                    <a:pt x="202" y="245"/>
                  </a:lnTo>
                  <a:lnTo>
                    <a:pt x="167" y="208"/>
                  </a:lnTo>
                  <a:lnTo>
                    <a:pt x="150" y="189"/>
                  </a:lnTo>
                  <a:lnTo>
                    <a:pt x="134" y="170"/>
                  </a:lnTo>
                  <a:lnTo>
                    <a:pt x="134" y="170"/>
                  </a:lnTo>
                  <a:lnTo>
                    <a:pt x="121" y="153"/>
                  </a:lnTo>
                  <a:lnTo>
                    <a:pt x="121" y="153"/>
                  </a:lnTo>
                  <a:lnTo>
                    <a:pt x="95" y="121"/>
                  </a:lnTo>
                  <a:lnTo>
                    <a:pt x="69" y="90"/>
                  </a:lnTo>
                  <a:lnTo>
                    <a:pt x="54" y="76"/>
                  </a:lnTo>
                  <a:lnTo>
                    <a:pt x="40" y="61"/>
                  </a:lnTo>
                  <a:lnTo>
                    <a:pt x="24" y="48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5" y="32"/>
                  </a:lnTo>
                  <a:lnTo>
                    <a:pt x="3" y="29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4" y="8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41" y="15"/>
                  </a:lnTo>
                  <a:lnTo>
                    <a:pt x="55" y="28"/>
                  </a:lnTo>
                  <a:lnTo>
                    <a:pt x="70" y="41"/>
                  </a:lnTo>
                  <a:lnTo>
                    <a:pt x="83" y="55"/>
                  </a:lnTo>
                  <a:lnTo>
                    <a:pt x="110" y="84"/>
                  </a:lnTo>
                  <a:lnTo>
                    <a:pt x="136" y="115"/>
                  </a:lnTo>
                  <a:lnTo>
                    <a:pt x="136" y="115"/>
                  </a:lnTo>
                  <a:lnTo>
                    <a:pt x="170" y="156"/>
                  </a:lnTo>
                  <a:lnTo>
                    <a:pt x="206" y="198"/>
                  </a:lnTo>
                  <a:lnTo>
                    <a:pt x="246" y="242"/>
                  </a:lnTo>
                  <a:lnTo>
                    <a:pt x="290" y="291"/>
                  </a:lnTo>
                  <a:lnTo>
                    <a:pt x="290" y="291"/>
                  </a:lnTo>
                  <a:lnTo>
                    <a:pt x="303" y="306"/>
                  </a:lnTo>
                  <a:lnTo>
                    <a:pt x="317" y="322"/>
                  </a:lnTo>
                  <a:lnTo>
                    <a:pt x="341" y="353"/>
                  </a:lnTo>
                  <a:lnTo>
                    <a:pt x="341" y="353"/>
                  </a:lnTo>
                  <a:lnTo>
                    <a:pt x="371" y="390"/>
                  </a:lnTo>
                  <a:lnTo>
                    <a:pt x="387" y="407"/>
                  </a:lnTo>
                  <a:lnTo>
                    <a:pt x="403" y="425"/>
                  </a:lnTo>
                  <a:lnTo>
                    <a:pt x="403" y="425"/>
                  </a:lnTo>
                  <a:lnTo>
                    <a:pt x="433" y="457"/>
                  </a:lnTo>
                  <a:lnTo>
                    <a:pt x="433" y="457"/>
                  </a:lnTo>
                  <a:lnTo>
                    <a:pt x="457" y="482"/>
                  </a:lnTo>
                  <a:lnTo>
                    <a:pt x="481" y="507"/>
                  </a:lnTo>
                  <a:lnTo>
                    <a:pt x="493" y="518"/>
                  </a:lnTo>
                  <a:lnTo>
                    <a:pt x="507" y="529"/>
                  </a:lnTo>
                  <a:lnTo>
                    <a:pt x="519" y="540"/>
                  </a:lnTo>
                  <a:lnTo>
                    <a:pt x="532" y="549"/>
                  </a:lnTo>
                  <a:lnTo>
                    <a:pt x="532" y="549"/>
                  </a:lnTo>
                  <a:lnTo>
                    <a:pt x="537" y="552"/>
                  </a:lnTo>
                  <a:lnTo>
                    <a:pt x="539" y="554"/>
                  </a:lnTo>
                  <a:lnTo>
                    <a:pt x="540" y="557"/>
                  </a:lnTo>
                  <a:lnTo>
                    <a:pt x="541" y="560"/>
                  </a:lnTo>
                  <a:lnTo>
                    <a:pt x="541" y="565"/>
                  </a:lnTo>
                  <a:lnTo>
                    <a:pt x="541" y="570"/>
                  </a:lnTo>
                  <a:lnTo>
                    <a:pt x="541" y="570"/>
                  </a:lnTo>
                  <a:lnTo>
                    <a:pt x="539" y="575"/>
                  </a:lnTo>
                  <a:lnTo>
                    <a:pt x="534" y="579"/>
                  </a:lnTo>
                  <a:lnTo>
                    <a:pt x="530" y="582"/>
                  </a:lnTo>
                  <a:lnTo>
                    <a:pt x="527" y="583"/>
                  </a:lnTo>
                  <a:lnTo>
                    <a:pt x="524" y="583"/>
                  </a:lnTo>
                  <a:lnTo>
                    <a:pt x="524" y="58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91"/>
            <p:cNvSpPr/>
            <p:nvPr/>
          </p:nvSpPr>
          <p:spPr>
            <a:xfrm>
              <a:off x="4349750" y="2435225"/>
              <a:ext cx="273050" cy="288925"/>
            </a:xfrm>
            <a:custGeom>
              <a:rect b="b" l="l" r="r" t="t"/>
              <a:pathLst>
                <a:path extrusionOk="0" h="546" w="515">
                  <a:moveTo>
                    <a:pt x="499" y="546"/>
                  </a:moveTo>
                  <a:lnTo>
                    <a:pt x="499" y="546"/>
                  </a:lnTo>
                  <a:lnTo>
                    <a:pt x="493" y="546"/>
                  </a:lnTo>
                  <a:lnTo>
                    <a:pt x="488" y="543"/>
                  </a:lnTo>
                  <a:lnTo>
                    <a:pt x="483" y="540"/>
                  </a:lnTo>
                  <a:lnTo>
                    <a:pt x="481" y="537"/>
                  </a:lnTo>
                  <a:lnTo>
                    <a:pt x="480" y="534"/>
                  </a:lnTo>
                  <a:lnTo>
                    <a:pt x="480" y="534"/>
                  </a:lnTo>
                  <a:lnTo>
                    <a:pt x="475" y="524"/>
                  </a:lnTo>
                  <a:lnTo>
                    <a:pt x="470" y="517"/>
                  </a:lnTo>
                  <a:lnTo>
                    <a:pt x="463" y="511"/>
                  </a:lnTo>
                  <a:lnTo>
                    <a:pt x="457" y="505"/>
                  </a:lnTo>
                  <a:lnTo>
                    <a:pt x="457" y="505"/>
                  </a:lnTo>
                  <a:lnTo>
                    <a:pt x="450" y="498"/>
                  </a:lnTo>
                  <a:lnTo>
                    <a:pt x="444" y="490"/>
                  </a:lnTo>
                  <a:lnTo>
                    <a:pt x="444" y="490"/>
                  </a:lnTo>
                  <a:lnTo>
                    <a:pt x="436" y="479"/>
                  </a:lnTo>
                  <a:lnTo>
                    <a:pt x="436" y="479"/>
                  </a:lnTo>
                  <a:lnTo>
                    <a:pt x="425" y="466"/>
                  </a:lnTo>
                  <a:lnTo>
                    <a:pt x="419" y="458"/>
                  </a:lnTo>
                  <a:lnTo>
                    <a:pt x="411" y="452"/>
                  </a:lnTo>
                  <a:lnTo>
                    <a:pt x="411" y="452"/>
                  </a:lnTo>
                  <a:lnTo>
                    <a:pt x="407" y="448"/>
                  </a:lnTo>
                  <a:lnTo>
                    <a:pt x="402" y="443"/>
                  </a:lnTo>
                  <a:lnTo>
                    <a:pt x="395" y="433"/>
                  </a:lnTo>
                  <a:lnTo>
                    <a:pt x="395" y="433"/>
                  </a:lnTo>
                  <a:lnTo>
                    <a:pt x="387" y="420"/>
                  </a:lnTo>
                  <a:lnTo>
                    <a:pt x="382" y="415"/>
                  </a:lnTo>
                  <a:lnTo>
                    <a:pt x="376" y="410"/>
                  </a:lnTo>
                  <a:lnTo>
                    <a:pt x="376" y="410"/>
                  </a:lnTo>
                  <a:lnTo>
                    <a:pt x="367" y="404"/>
                  </a:lnTo>
                  <a:lnTo>
                    <a:pt x="360" y="395"/>
                  </a:lnTo>
                  <a:lnTo>
                    <a:pt x="345" y="378"/>
                  </a:lnTo>
                  <a:lnTo>
                    <a:pt x="345" y="378"/>
                  </a:lnTo>
                  <a:lnTo>
                    <a:pt x="333" y="364"/>
                  </a:lnTo>
                  <a:lnTo>
                    <a:pt x="321" y="352"/>
                  </a:lnTo>
                  <a:lnTo>
                    <a:pt x="321" y="352"/>
                  </a:lnTo>
                  <a:lnTo>
                    <a:pt x="299" y="332"/>
                  </a:lnTo>
                  <a:lnTo>
                    <a:pt x="280" y="313"/>
                  </a:lnTo>
                  <a:lnTo>
                    <a:pt x="280" y="313"/>
                  </a:lnTo>
                  <a:lnTo>
                    <a:pt x="252" y="285"/>
                  </a:lnTo>
                  <a:lnTo>
                    <a:pt x="252" y="285"/>
                  </a:lnTo>
                  <a:lnTo>
                    <a:pt x="225" y="260"/>
                  </a:lnTo>
                  <a:lnTo>
                    <a:pt x="200" y="234"/>
                  </a:lnTo>
                  <a:lnTo>
                    <a:pt x="151" y="183"/>
                  </a:lnTo>
                  <a:lnTo>
                    <a:pt x="151" y="183"/>
                  </a:lnTo>
                  <a:lnTo>
                    <a:pt x="106" y="136"/>
                  </a:lnTo>
                  <a:lnTo>
                    <a:pt x="106" y="136"/>
                  </a:lnTo>
                  <a:lnTo>
                    <a:pt x="87" y="116"/>
                  </a:lnTo>
                  <a:lnTo>
                    <a:pt x="87" y="116"/>
                  </a:lnTo>
                  <a:lnTo>
                    <a:pt x="64" y="92"/>
                  </a:lnTo>
                  <a:lnTo>
                    <a:pt x="40" y="66"/>
                  </a:lnTo>
                  <a:lnTo>
                    <a:pt x="40" y="66"/>
                  </a:lnTo>
                  <a:lnTo>
                    <a:pt x="33" y="58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13" y="39"/>
                  </a:lnTo>
                  <a:lnTo>
                    <a:pt x="8" y="33"/>
                  </a:lnTo>
                  <a:lnTo>
                    <a:pt x="3" y="26"/>
                  </a:lnTo>
                  <a:lnTo>
                    <a:pt x="3" y="26"/>
                  </a:lnTo>
                  <a:lnTo>
                    <a:pt x="1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4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2" y="1"/>
                  </a:lnTo>
                  <a:lnTo>
                    <a:pt x="26" y="2"/>
                  </a:lnTo>
                  <a:lnTo>
                    <a:pt x="31" y="4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42" y="18"/>
                  </a:lnTo>
                  <a:lnTo>
                    <a:pt x="51" y="29"/>
                  </a:lnTo>
                  <a:lnTo>
                    <a:pt x="72" y="47"/>
                  </a:lnTo>
                  <a:lnTo>
                    <a:pt x="72" y="47"/>
                  </a:lnTo>
                  <a:lnTo>
                    <a:pt x="83" y="57"/>
                  </a:lnTo>
                  <a:lnTo>
                    <a:pt x="94" y="67"/>
                  </a:lnTo>
                  <a:lnTo>
                    <a:pt x="94" y="67"/>
                  </a:lnTo>
                  <a:lnTo>
                    <a:pt x="124" y="100"/>
                  </a:lnTo>
                  <a:lnTo>
                    <a:pt x="151" y="133"/>
                  </a:lnTo>
                  <a:lnTo>
                    <a:pt x="164" y="146"/>
                  </a:lnTo>
                  <a:lnTo>
                    <a:pt x="164" y="146"/>
                  </a:lnTo>
                  <a:lnTo>
                    <a:pt x="191" y="176"/>
                  </a:lnTo>
                  <a:lnTo>
                    <a:pt x="219" y="205"/>
                  </a:lnTo>
                  <a:lnTo>
                    <a:pt x="247" y="232"/>
                  </a:lnTo>
                  <a:lnTo>
                    <a:pt x="275" y="260"/>
                  </a:lnTo>
                  <a:lnTo>
                    <a:pt x="275" y="260"/>
                  </a:lnTo>
                  <a:lnTo>
                    <a:pt x="311" y="293"/>
                  </a:lnTo>
                  <a:lnTo>
                    <a:pt x="311" y="293"/>
                  </a:lnTo>
                  <a:lnTo>
                    <a:pt x="342" y="321"/>
                  </a:lnTo>
                  <a:lnTo>
                    <a:pt x="342" y="321"/>
                  </a:lnTo>
                  <a:lnTo>
                    <a:pt x="364" y="343"/>
                  </a:lnTo>
                  <a:lnTo>
                    <a:pt x="386" y="363"/>
                  </a:lnTo>
                  <a:lnTo>
                    <a:pt x="396" y="375"/>
                  </a:lnTo>
                  <a:lnTo>
                    <a:pt x="407" y="387"/>
                  </a:lnTo>
                  <a:lnTo>
                    <a:pt x="415" y="398"/>
                  </a:lnTo>
                  <a:lnTo>
                    <a:pt x="423" y="411"/>
                  </a:lnTo>
                  <a:lnTo>
                    <a:pt x="423" y="411"/>
                  </a:lnTo>
                  <a:lnTo>
                    <a:pt x="426" y="416"/>
                  </a:lnTo>
                  <a:lnTo>
                    <a:pt x="430" y="421"/>
                  </a:lnTo>
                  <a:lnTo>
                    <a:pt x="440" y="429"/>
                  </a:lnTo>
                  <a:lnTo>
                    <a:pt x="440" y="429"/>
                  </a:lnTo>
                  <a:lnTo>
                    <a:pt x="446" y="435"/>
                  </a:lnTo>
                  <a:lnTo>
                    <a:pt x="452" y="440"/>
                  </a:lnTo>
                  <a:lnTo>
                    <a:pt x="452" y="440"/>
                  </a:lnTo>
                  <a:lnTo>
                    <a:pt x="460" y="452"/>
                  </a:lnTo>
                  <a:lnTo>
                    <a:pt x="460" y="452"/>
                  </a:lnTo>
                  <a:lnTo>
                    <a:pt x="470" y="466"/>
                  </a:lnTo>
                  <a:lnTo>
                    <a:pt x="475" y="472"/>
                  </a:lnTo>
                  <a:lnTo>
                    <a:pt x="481" y="478"/>
                  </a:lnTo>
                  <a:lnTo>
                    <a:pt x="481" y="478"/>
                  </a:lnTo>
                  <a:lnTo>
                    <a:pt x="489" y="486"/>
                  </a:lnTo>
                  <a:lnTo>
                    <a:pt x="496" y="493"/>
                  </a:lnTo>
                  <a:lnTo>
                    <a:pt x="502" y="501"/>
                  </a:lnTo>
                  <a:lnTo>
                    <a:pt x="507" y="509"/>
                  </a:lnTo>
                  <a:lnTo>
                    <a:pt x="508" y="510"/>
                  </a:lnTo>
                  <a:lnTo>
                    <a:pt x="509" y="511"/>
                  </a:lnTo>
                  <a:lnTo>
                    <a:pt x="509" y="511"/>
                  </a:lnTo>
                  <a:lnTo>
                    <a:pt x="512" y="513"/>
                  </a:lnTo>
                  <a:lnTo>
                    <a:pt x="514" y="516"/>
                  </a:lnTo>
                  <a:lnTo>
                    <a:pt x="515" y="520"/>
                  </a:lnTo>
                  <a:lnTo>
                    <a:pt x="515" y="524"/>
                  </a:lnTo>
                  <a:lnTo>
                    <a:pt x="515" y="530"/>
                  </a:lnTo>
                  <a:lnTo>
                    <a:pt x="515" y="530"/>
                  </a:lnTo>
                  <a:lnTo>
                    <a:pt x="515" y="533"/>
                  </a:lnTo>
                  <a:lnTo>
                    <a:pt x="514" y="537"/>
                  </a:lnTo>
                  <a:lnTo>
                    <a:pt x="513" y="540"/>
                  </a:lnTo>
                  <a:lnTo>
                    <a:pt x="510" y="542"/>
                  </a:lnTo>
                  <a:lnTo>
                    <a:pt x="510" y="542"/>
                  </a:lnTo>
                  <a:lnTo>
                    <a:pt x="506" y="545"/>
                  </a:lnTo>
                  <a:lnTo>
                    <a:pt x="499" y="546"/>
                  </a:lnTo>
                  <a:lnTo>
                    <a:pt x="499" y="546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91"/>
            <p:cNvSpPr/>
            <p:nvPr/>
          </p:nvSpPr>
          <p:spPr>
            <a:xfrm>
              <a:off x="4708525" y="2740025"/>
              <a:ext cx="77788" cy="74613"/>
            </a:xfrm>
            <a:custGeom>
              <a:rect b="b" l="l" r="r" t="t"/>
              <a:pathLst>
                <a:path extrusionOk="0" h="142" w="148">
                  <a:moveTo>
                    <a:pt x="116" y="142"/>
                  </a:moveTo>
                  <a:lnTo>
                    <a:pt x="116" y="142"/>
                  </a:lnTo>
                  <a:lnTo>
                    <a:pt x="111" y="142"/>
                  </a:lnTo>
                  <a:lnTo>
                    <a:pt x="111" y="142"/>
                  </a:lnTo>
                  <a:lnTo>
                    <a:pt x="101" y="140"/>
                  </a:lnTo>
                  <a:lnTo>
                    <a:pt x="101" y="140"/>
                  </a:lnTo>
                  <a:lnTo>
                    <a:pt x="93" y="136"/>
                  </a:lnTo>
                  <a:lnTo>
                    <a:pt x="90" y="136"/>
                  </a:lnTo>
                  <a:lnTo>
                    <a:pt x="88" y="139"/>
                  </a:lnTo>
                  <a:lnTo>
                    <a:pt x="88" y="139"/>
                  </a:lnTo>
                  <a:lnTo>
                    <a:pt x="84" y="141"/>
                  </a:lnTo>
                  <a:lnTo>
                    <a:pt x="79" y="141"/>
                  </a:lnTo>
                  <a:lnTo>
                    <a:pt x="79" y="141"/>
                  </a:lnTo>
                  <a:lnTo>
                    <a:pt x="77" y="141"/>
                  </a:lnTo>
                  <a:lnTo>
                    <a:pt x="77" y="141"/>
                  </a:lnTo>
                  <a:lnTo>
                    <a:pt x="63" y="139"/>
                  </a:lnTo>
                  <a:lnTo>
                    <a:pt x="63" y="139"/>
                  </a:lnTo>
                  <a:lnTo>
                    <a:pt x="49" y="136"/>
                  </a:lnTo>
                  <a:lnTo>
                    <a:pt x="49" y="136"/>
                  </a:lnTo>
                  <a:lnTo>
                    <a:pt x="42" y="134"/>
                  </a:lnTo>
                  <a:lnTo>
                    <a:pt x="36" y="130"/>
                  </a:lnTo>
                  <a:lnTo>
                    <a:pt x="33" y="127"/>
                  </a:lnTo>
                  <a:lnTo>
                    <a:pt x="30" y="129"/>
                  </a:lnTo>
                  <a:lnTo>
                    <a:pt x="30" y="129"/>
                  </a:lnTo>
                  <a:lnTo>
                    <a:pt x="25" y="130"/>
                  </a:lnTo>
                  <a:lnTo>
                    <a:pt x="21" y="131"/>
                  </a:lnTo>
                  <a:lnTo>
                    <a:pt x="21" y="131"/>
                  </a:lnTo>
                  <a:lnTo>
                    <a:pt x="18" y="130"/>
                  </a:lnTo>
                  <a:lnTo>
                    <a:pt x="13" y="129"/>
                  </a:lnTo>
                  <a:lnTo>
                    <a:pt x="12" y="127"/>
                  </a:lnTo>
                  <a:lnTo>
                    <a:pt x="10" y="125"/>
                  </a:lnTo>
                  <a:lnTo>
                    <a:pt x="7" y="122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2" y="112"/>
                  </a:lnTo>
                  <a:lnTo>
                    <a:pt x="1" y="108"/>
                  </a:lnTo>
                  <a:lnTo>
                    <a:pt x="0" y="104"/>
                  </a:lnTo>
                  <a:lnTo>
                    <a:pt x="1" y="101"/>
                  </a:lnTo>
                  <a:lnTo>
                    <a:pt x="2" y="98"/>
                  </a:lnTo>
                  <a:lnTo>
                    <a:pt x="3" y="95"/>
                  </a:lnTo>
                  <a:lnTo>
                    <a:pt x="3" y="95"/>
                  </a:lnTo>
                  <a:lnTo>
                    <a:pt x="13" y="83"/>
                  </a:lnTo>
                  <a:lnTo>
                    <a:pt x="22" y="72"/>
                  </a:lnTo>
                  <a:lnTo>
                    <a:pt x="31" y="62"/>
                  </a:lnTo>
                  <a:lnTo>
                    <a:pt x="42" y="52"/>
                  </a:lnTo>
                  <a:lnTo>
                    <a:pt x="63" y="34"/>
                  </a:lnTo>
                  <a:lnTo>
                    <a:pt x="87" y="17"/>
                  </a:lnTo>
                  <a:lnTo>
                    <a:pt x="92" y="13"/>
                  </a:lnTo>
                  <a:lnTo>
                    <a:pt x="92" y="13"/>
                  </a:lnTo>
                  <a:lnTo>
                    <a:pt x="98" y="8"/>
                  </a:lnTo>
                  <a:lnTo>
                    <a:pt x="105" y="4"/>
                  </a:lnTo>
                  <a:lnTo>
                    <a:pt x="113" y="1"/>
                  </a:lnTo>
                  <a:lnTo>
                    <a:pt x="121" y="0"/>
                  </a:lnTo>
                  <a:lnTo>
                    <a:pt x="121" y="0"/>
                  </a:lnTo>
                  <a:lnTo>
                    <a:pt x="126" y="1"/>
                  </a:lnTo>
                  <a:lnTo>
                    <a:pt x="131" y="2"/>
                  </a:lnTo>
                  <a:lnTo>
                    <a:pt x="131" y="2"/>
                  </a:lnTo>
                  <a:lnTo>
                    <a:pt x="137" y="5"/>
                  </a:lnTo>
                  <a:lnTo>
                    <a:pt x="141" y="9"/>
                  </a:lnTo>
                  <a:lnTo>
                    <a:pt x="143" y="15"/>
                  </a:lnTo>
                  <a:lnTo>
                    <a:pt x="145" y="20"/>
                  </a:lnTo>
                  <a:lnTo>
                    <a:pt x="147" y="29"/>
                  </a:lnTo>
                  <a:lnTo>
                    <a:pt x="148" y="35"/>
                  </a:lnTo>
                  <a:lnTo>
                    <a:pt x="148" y="35"/>
                  </a:lnTo>
                  <a:lnTo>
                    <a:pt x="147" y="53"/>
                  </a:lnTo>
                  <a:lnTo>
                    <a:pt x="147" y="53"/>
                  </a:lnTo>
                  <a:lnTo>
                    <a:pt x="147" y="81"/>
                  </a:lnTo>
                  <a:lnTo>
                    <a:pt x="148" y="84"/>
                  </a:lnTo>
                  <a:lnTo>
                    <a:pt x="148" y="84"/>
                  </a:lnTo>
                  <a:lnTo>
                    <a:pt x="148" y="100"/>
                  </a:lnTo>
                  <a:lnTo>
                    <a:pt x="147" y="108"/>
                  </a:lnTo>
                  <a:lnTo>
                    <a:pt x="146" y="116"/>
                  </a:lnTo>
                  <a:lnTo>
                    <a:pt x="146" y="116"/>
                  </a:lnTo>
                  <a:lnTo>
                    <a:pt x="145" y="125"/>
                  </a:lnTo>
                  <a:lnTo>
                    <a:pt x="143" y="128"/>
                  </a:lnTo>
                  <a:lnTo>
                    <a:pt x="141" y="132"/>
                  </a:lnTo>
                  <a:lnTo>
                    <a:pt x="139" y="134"/>
                  </a:lnTo>
                  <a:lnTo>
                    <a:pt x="136" y="136"/>
                  </a:lnTo>
                  <a:lnTo>
                    <a:pt x="128" y="141"/>
                  </a:lnTo>
                  <a:lnTo>
                    <a:pt x="128" y="141"/>
                  </a:lnTo>
                  <a:lnTo>
                    <a:pt x="127" y="141"/>
                  </a:lnTo>
                  <a:lnTo>
                    <a:pt x="126" y="141"/>
                  </a:lnTo>
                  <a:lnTo>
                    <a:pt x="126" y="141"/>
                  </a:lnTo>
                  <a:lnTo>
                    <a:pt x="121" y="142"/>
                  </a:lnTo>
                  <a:lnTo>
                    <a:pt x="116" y="142"/>
                  </a:lnTo>
                  <a:lnTo>
                    <a:pt x="116" y="142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91"/>
            <p:cNvSpPr/>
            <p:nvPr/>
          </p:nvSpPr>
          <p:spPr>
            <a:xfrm>
              <a:off x="4197350" y="2182813"/>
              <a:ext cx="260350" cy="244475"/>
            </a:xfrm>
            <a:custGeom>
              <a:rect b="b" l="l" r="r" t="t"/>
              <a:pathLst>
                <a:path extrusionOk="0" h="463" w="492">
                  <a:moveTo>
                    <a:pt x="110" y="463"/>
                  </a:moveTo>
                  <a:lnTo>
                    <a:pt x="110" y="463"/>
                  </a:lnTo>
                  <a:lnTo>
                    <a:pt x="106" y="462"/>
                  </a:lnTo>
                  <a:lnTo>
                    <a:pt x="102" y="461"/>
                  </a:lnTo>
                  <a:lnTo>
                    <a:pt x="98" y="458"/>
                  </a:lnTo>
                  <a:lnTo>
                    <a:pt x="96" y="455"/>
                  </a:lnTo>
                  <a:lnTo>
                    <a:pt x="96" y="455"/>
                  </a:lnTo>
                  <a:lnTo>
                    <a:pt x="94" y="453"/>
                  </a:lnTo>
                  <a:lnTo>
                    <a:pt x="94" y="452"/>
                  </a:lnTo>
                  <a:lnTo>
                    <a:pt x="91" y="450"/>
                  </a:lnTo>
                  <a:lnTo>
                    <a:pt x="91" y="450"/>
                  </a:lnTo>
                  <a:lnTo>
                    <a:pt x="85" y="442"/>
                  </a:lnTo>
                  <a:lnTo>
                    <a:pt x="85" y="442"/>
                  </a:lnTo>
                  <a:lnTo>
                    <a:pt x="80" y="435"/>
                  </a:lnTo>
                  <a:lnTo>
                    <a:pt x="76" y="430"/>
                  </a:lnTo>
                  <a:lnTo>
                    <a:pt x="65" y="421"/>
                  </a:lnTo>
                  <a:lnTo>
                    <a:pt x="65" y="421"/>
                  </a:lnTo>
                  <a:lnTo>
                    <a:pt x="53" y="411"/>
                  </a:lnTo>
                  <a:lnTo>
                    <a:pt x="53" y="411"/>
                  </a:lnTo>
                  <a:lnTo>
                    <a:pt x="44" y="399"/>
                  </a:lnTo>
                  <a:lnTo>
                    <a:pt x="35" y="386"/>
                  </a:lnTo>
                  <a:lnTo>
                    <a:pt x="27" y="370"/>
                  </a:lnTo>
                  <a:lnTo>
                    <a:pt x="21" y="355"/>
                  </a:lnTo>
                  <a:lnTo>
                    <a:pt x="15" y="339"/>
                  </a:lnTo>
                  <a:lnTo>
                    <a:pt x="11" y="325"/>
                  </a:lnTo>
                  <a:lnTo>
                    <a:pt x="5" y="299"/>
                  </a:lnTo>
                  <a:lnTo>
                    <a:pt x="5" y="299"/>
                  </a:lnTo>
                  <a:lnTo>
                    <a:pt x="3" y="285"/>
                  </a:lnTo>
                  <a:lnTo>
                    <a:pt x="0" y="269"/>
                  </a:lnTo>
                  <a:lnTo>
                    <a:pt x="0" y="253"/>
                  </a:lnTo>
                  <a:lnTo>
                    <a:pt x="0" y="235"/>
                  </a:lnTo>
                  <a:lnTo>
                    <a:pt x="0" y="218"/>
                  </a:lnTo>
                  <a:lnTo>
                    <a:pt x="3" y="202"/>
                  </a:lnTo>
                  <a:lnTo>
                    <a:pt x="5" y="186"/>
                  </a:lnTo>
                  <a:lnTo>
                    <a:pt x="8" y="172"/>
                  </a:lnTo>
                  <a:lnTo>
                    <a:pt x="8" y="172"/>
                  </a:lnTo>
                  <a:lnTo>
                    <a:pt x="13" y="154"/>
                  </a:lnTo>
                  <a:lnTo>
                    <a:pt x="18" y="139"/>
                  </a:lnTo>
                  <a:lnTo>
                    <a:pt x="24" y="124"/>
                  </a:lnTo>
                  <a:lnTo>
                    <a:pt x="31" y="110"/>
                  </a:lnTo>
                  <a:lnTo>
                    <a:pt x="39" y="98"/>
                  </a:lnTo>
                  <a:lnTo>
                    <a:pt x="48" y="85"/>
                  </a:lnTo>
                  <a:lnTo>
                    <a:pt x="57" y="74"/>
                  </a:lnTo>
                  <a:lnTo>
                    <a:pt x="68" y="64"/>
                  </a:lnTo>
                  <a:lnTo>
                    <a:pt x="68" y="64"/>
                  </a:lnTo>
                  <a:lnTo>
                    <a:pt x="85" y="49"/>
                  </a:lnTo>
                  <a:lnTo>
                    <a:pt x="105" y="36"/>
                  </a:lnTo>
                  <a:lnTo>
                    <a:pt x="124" y="25"/>
                  </a:lnTo>
                  <a:lnTo>
                    <a:pt x="146" y="16"/>
                  </a:lnTo>
                  <a:lnTo>
                    <a:pt x="169" y="9"/>
                  </a:lnTo>
                  <a:lnTo>
                    <a:pt x="193" y="4"/>
                  </a:lnTo>
                  <a:lnTo>
                    <a:pt x="216" y="1"/>
                  </a:lnTo>
                  <a:lnTo>
                    <a:pt x="241" y="0"/>
                  </a:lnTo>
                  <a:lnTo>
                    <a:pt x="241" y="0"/>
                  </a:lnTo>
                  <a:lnTo>
                    <a:pt x="260" y="1"/>
                  </a:lnTo>
                  <a:lnTo>
                    <a:pt x="279" y="2"/>
                  </a:lnTo>
                  <a:lnTo>
                    <a:pt x="298" y="5"/>
                  </a:lnTo>
                  <a:lnTo>
                    <a:pt x="316" y="9"/>
                  </a:lnTo>
                  <a:lnTo>
                    <a:pt x="334" y="14"/>
                  </a:lnTo>
                  <a:lnTo>
                    <a:pt x="352" y="20"/>
                  </a:lnTo>
                  <a:lnTo>
                    <a:pt x="368" y="27"/>
                  </a:lnTo>
                  <a:lnTo>
                    <a:pt x="385" y="35"/>
                  </a:lnTo>
                  <a:lnTo>
                    <a:pt x="401" y="44"/>
                  </a:lnTo>
                  <a:lnTo>
                    <a:pt x="416" y="54"/>
                  </a:lnTo>
                  <a:lnTo>
                    <a:pt x="430" y="65"/>
                  </a:lnTo>
                  <a:lnTo>
                    <a:pt x="445" y="76"/>
                  </a:lnTo>
                  <a:lnTo>
                    <a:pt x="457" y="88"/>
                  </a:lnTo>
                  <a:lnTo>
                    <a:pt x="469" y="102"/>
                  </a:lnTo>
                  <a:lnTo>
                    <a:pt x="480" y="115"/>
                  </a:lnTo>
                  <a:lnTo>
                    <a:pt x="490" y="130"/>
                  </a:lnTo>
                  <a:lnTo>
                    <a:pt x="490" y="130"/>
                  </a:lnTo>
                  <a:lnTo>
                    <a:pt x="492" y="135"/>
                  </a:lnTo>
                  <a:lnTo>
                    <a:pt x="492" y="139"/>
                  </a:lnTo>
                  <a:lnTo>
                    <a:pt x="492" y="143"/>
                  </a:lnTo>
                  <a:lnTo>
                    <a:pt x="491" y="146"/>
                  </a:lnTo>
                  <a:lnTo>
                    <a:pt x="491" y="146"/>
                  </a:lnTo>
                  <a:lnTo>
                    <a:pt x="487" y="150"/>
                  </a:lnTo>
                  <a:lnTo>
                    <a:pt x="483" y="153"/>
                  </a:lnTo>
                  <a:lnTo>
                    <a:pt x="478" y="155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73" y="157"/>
                  </a:lnTo>
                  <a:lnTo>
                    <a:pt x="469" y="155"/>
                  </a:lnTo>
                  <a:lnTo>
                    <a:pt x="465" y="154"/>
                  </a:lnTo>
                  <a:lnTo>
                    <a:pt x="462" y="151"/>
                  </a:lnTo>
                  <a:lnTo>
                    <a:pt x="458" y="147"/>
                  </a:lnTo>
                  <a:lnTo>
                    <a:pt x="458" y="147"/>
                  </a:lnTo>
                  <a:lnTo>
                    <a:pt x="450" y="135"/>
                  </a:lnTo>
                  <a:lnTo>
                    <a:pt x="439" y="123"/>
                  </a:lnTo>
                  <a:lnTo>
                    <a:pt x="429" y="112"/>
                  </a:lnTo>
                  <a:lnTo>
                    <a:pt x="419" y="102"/>
                  </a:lnTo>
                  <a:lnTo>
                    <a:pt x="407" y="94"/>
                  </a:lnTo>
                  <a:lnTo>
                    <a:pt x="395" y="85"/>
                  </a:lnTo>
                  <a:lnTo>
                    <a:pt x="383" y="77"/>
                  </a:lnTo>
                  <a:lnTo>
                    <a:pt x="369" y="71"/>
                  </a:lnTo>
                  <a:lnTo>
                    <a:pt x="356" y="65"/>
                  </a:lnTo>
                  <a:lnTo>
                    <a:pt x="342" y="59"/>
                  </a:lnTo>
                  <a:lnTo>
                    <a:pt x="316" y="50"/>
                  </a:lnTo>
                  <a:lnTo>
                    <a:pt x="289" y="42"/>
                  </a:lnTo>
                  <a:lnTo>
                    <a:pt x="263" y="36"/>
                  </a:lnTo>
                  <a:lnTo>
                    <a:pt x="263" y="36"/>
                  </a:lnTo>
                  <a:lnTo>
                    <a:pt x="247" y="34"/>
                  </a:lnTo>
                  <a:lnTo>
                    <a:pt x="232" y="33"/>
                  </a:lnTo>
                  <a:lnTo>
                    <a:pt x="232" y="33"/>
                  </a:lnTo>
                  <a:lnTo>
                    <a:pt x="219" y="34"/>
                  </a:lnTo>
                  <a:lnTo>
                    <a:pt x="207" y="35"/>
                  </a:lnTo>
                  <a:lnTo>
                    <a:pt x="195" y="37"/>
                  </a:lnTo>
                  <a:lnTo>
                    <a:pt x="182" y="40"/>
                  </a:lnTo>
                  <a:lnTo>
                    <a:pt x="169" y="44"/>
                  </a:lnTo>
                  <a:lnTo>
                    <a:pt x="156" y="48"/>
                  </a:lnTo>
                  <a:lnTo>
                    <a:pt x="144" y="53"/>
                  </a:lnTo>
                  <a:lnTo>
                    <a:pt x="133" y="59"/>
                  </a:lnTo>
                  <a:lnTo>
                    <a:pt x="120" y="66"/>
                  </a:lnTo>
                  <a:lnTo>
                    <a:pt x="109" y="74"/>
                  </a:lnTo>
                  <a:lnTo>
                    <a:pt x="99" y="82"/>
                  </a:lnTo>
                  <a:lnTo>
                    <a:pt x="89" y="90"/>
                  </a:lnTo>
                  <a:lnTo>
                    <a:pt x="80" y="100"/>
                  </a:lnTo>
                  <a:lnTo>
                    <a:pt x="72" y="110"/>
                  </a:lnTo>
                  <a:lnTo>
                    <a:pt x="66" y="121"/>
                  </a:lnTo>
                  <a:lnTo>
                    <a:pt x="59" y="133"/>
                  </a:lnTo>
                  <a:lnTo>
                    <a:pt x="59" y="133"/>
                  </a:lnTo>
                  <a:lnTo>
                    <a:pt x="53" y="147"/>
                  </a:lnTo>
                  <a:lnTo>
                    <a:pt x="48" y="163"/>
                  </a:lnTo>
                  <a:lnTo>
                    <a:pt x="44" y="178"/>
                  </a:lnTo>
                  <a:lnTo>
                    <a:pt x="41" y="195"/>
                  </a:lnTo>
                  <a:lnTo>
                    <a:pt x="39" y="210"/>
                  </a:lnTo>
                  <a:lnTo>
                    <a:pt x="38" y="227"/>
                  </a:lnTo>
                  <a:lnTo>
                    <a:pt x="37" y="242"/>
                  </a:lnTo>
                  <a:lnTo>
                    <a:pt x="38" y="259"/>
                  </a:lnTo>
                  <a:lnTo>
                    <a:pt x="39" y="274"/>
                  </a:lnTo>
                  <a:lnTo>
                    <a:pt x="42" y="290"/>
                  </a:lnTo>
                  <a:lnTo>
                    <a:pt x="45" y="304"/>
                  </a:lnTo>
                  <a:lnTo>
                    <a:pt x="49" y="320"/>
                  </a:lnTo>
                  <a:lnTo>
                    <a:pt x="54" y="334"/>
                  </a:lnTo>
                  <a:lnTo>
                    <a:pt x="60" y="348"/>
                  </a:lnTo>
                  <a:lnTo>
                    <a:pt x="68" y="361"/>
                  </a:lnTo>
                  <a:lnTo>
                    <a:pt x="76" y="373"/>
                  </a:lnTo>
                  <a:lnTo>
                    <a:pt x="76" y="373"/>
                  </a:lnTo>
                  <a:lnTo>
                    <a:pt x="87" y="389"/>
                  </a:lnTo>
                  <a:lnTo>
                    <a:pt x="101" y="402"/>
                  </a:lnTo>
                  <a:lnTo>
                    <a:pt x="101" y="402"/>
                  </a:lnTo>
                  <a:lnTo>
                    <a:pt x="112" y="416"/>
                  </a:lnTo>
                  <a:lnTo>
                    <a:pt x="121" y="428"/>
                  </a:lnTo>
                  <a:lnTo>
                    <a:pt x="122" y="429"/>
                  </a:lnTo>
                  <a:lnTo>
                    <a:pt x="123" y="430"/>
                  </a:lnTo>
                  <a:lnTo>
                    <a:pt x="123" y="430"/>
                  </a:lnTo>
                  <a:lnTo>
                    <a:pt x="125" y="431"/>
                  </a:lnTo>
                  <a:lnTo>
                    <a:pt x="128" y="434"/>
                  </a:lnTo>
                  <a:lnTo>
                    <a:pt x="130" y="440"/>
                  </a:lnTo>
                  <a:lnTo>
                    <a:pt x="131" y="446"/>
                  </a:lnTo>
                  <a:lnTo>
                    <a:pt x="130" y="451"/>
                  </a:lnTo>
                  <a:lnTo>
                    <a:pt x="130" y="451"/>
                  </a:lnTo>
                  <a:lnTo>
                    <a:pt x="129" y="455"/>
                  </a:lnTo>
                  <a:lnTo>
                    <a:pt x="125" y="458"/>
                  </a:lnTo>
                  <a:lnTo>
                    <a:pt x="123" y="460"/>
                  </a:lnTo>
                  <a:lnTo>
                    <a:pt x="121" y="462"/>
                  </a:lnTo>
                  <a:lnTo>
                    <a:pt x="117" y="463"/>
                  </a:lnTo>
                  <a:lnTo>
                    <a:pt x="114" y="463"/>
                  </a:lnTo>
                  <a:lnTo>
                    <a:pt x="110" y="463"/>
                  </a:lnTo>
                  <a:close/>
                </a:path>
              </a:pathLst>
            </a:custGeom>
            <a:solidFill>
              <a:srgbClr val="005188"/>
            </a:solidFill>
            <a:ln>
              <a:noFill/>
            </a:ln>
          </p:spPr>
          <p:txBody>
            <a:bodyPr anchorCtr="0" anchor="t" bIns="60950" lIns="121900" spcFirstLastPara="1" rIns="121900" wrap="square" tIns="6095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60544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9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entury Gothic"/>
              <a:buNone/>
              <a:defRPr b="0" i="0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9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9" name="Google Shape;269;p9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0" name="Google Shape;270;p9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1" name="Google Shape;271;p92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showMasterSp="0" type="blank">
  <p:cSld name="BLANK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4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4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4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68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7" name="Google Shape;327;p6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8" name="Google Shape;328;p68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章節標題" type="secHead">
  <p:cSld name="SECTION_HEADER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93"/>
          <p:cNvSpPr txBox="1"/>
          <p:nvPr>
            <p:ph type="title"/>
          </p:nvPr>
        </p:nvSpPr>
        <p:spPr>
          <a:xfrm>
            <a:off x="609598" y="2700868"/>
            <a:ext cx="6347715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1" name="Google Shape;331;p93"/>
          <p:cNvSpPr txBox="1"/>
          <p:nvPr>
            <p:ph idx="1" type="body"/>
          </p:nvPr>
        </p:nvSpPr>
        <p:spPr>
          <a:xfrm>
            <a:off x="609598" y="4527448"/>
            <a:ext cx="6347715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2" name="Google Shape;332;p93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3" name="Google Shape;333;p9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4" name="Google Shape;334;p93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物件" type="twoObj">
  <p:cSld name="TWO_OBJECTS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4"/>
          <p:cNvSpPr txBox="1"/>
          <p:nvPr>
            <p:ph type="title"/>
          </p:nvPr>
        </p:nvSpPr>
        <p:spPr>
          <a:xfrm>
            <a:off x="609600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4"/>
          <p:cNvSpPr txBox="1"/>
          <p:nvPr>
            <p:ph idx="1" type="body"/>
          </p:nvPr>
        </p:nvSpPr>
        <p:spPr>
          <a:xfrm>
            <a:off x="609600" y="2160589"/>
            <a:ext cx="3088109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38" name="Google Shape;338;p94"/>
          <p:cNvSpPr txBox="1"/>
          <p:nvPr>
            <p:ph idx="2" type="body"/>
          </p:nvPr>
        </p:nvSpPr>
        <p:spPr>
          <a:xfrm>
            <a:off x="3869204" y="2160590"/>
            <a:ext cx="3088110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39" name="Google Shape;339;p94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94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1" name="Google Shape;341;p94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對" type="twoTxTwoObj">
  <p:cSld name="TWO_OBJECTS_WITH_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5"/>
          <p:cNvSpPr txBox="1"/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5"/>
          <p:cNvSpPr txBox="1"/>
          <p:nvPr>
            <p:ph idx="1" type="body"/>
          </p:nvPr>
        </p:nvSpPr>
        <p:spPr>
          <a:xfrm>
            <a:off x="609599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45" name="Google Shape;345;p95"/>
          <p:cNvSpPr txBox="1"/>
          <p:nvPr>
            <p:ph idx="2" type="body"/>
          </p:nvPr>
        </p:nvSpPr>
        <p:spPr>
          <a:xfrm>
            <a:off x="609599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46" name="Google Shape;346;p95"/>
          <p:cNvSpPr txBox="1"/>
          <p:nvPr>
            <p:ph idx="3" type="body"/>
          </p:nvPr>
        </p:nvSpPr>
        <p:spPr>
          <a:xfrm>
            <a:off x="3866640" y="2160983"/>
            <a:ext cx="3090672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347" name="Google Shape;347;p95"/>
          <p:cNvSpPr txBox="1"/>
          <p:nvPr>
            <p:ph idx="4" type="body"/>
          </p:nvPr>
        </p:nvSpPr>
        <p:spPr>
          <a:xfrm>
            <a:off x="3866640" y="2737246"/>
            <a:ext cx="3090672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48" name="Google Shape;348;p95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9" name="Google Shape;349;p9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0" name="Google Shape;350;p95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96"/>
          <p:cNvSpPr txBox="1"/>
          <p:nvPr>
            <p:ph type="title"/>
          </p:nvPr>
        </p:nvSpPr>
        <p:spPr>
          <a:xfrm>
            <a:off x="609599" y="609600"/>
            <a:ext cx="6347714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3" name="Google Shape;353;p96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4" name="Google Shape;354;p96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5" name="Google Shape;355;p96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 type="objTx">
  <p:cSld name="OBJECT_WITH_CAPTION_TEXT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7"/>
          <p:cNvSpPr txBox="1"/>
          <p:nvPr>
            <p:ph type="title"/>
          </p:nvPr>
        </p:nvSpPr>
        <p:spPr>
          <a:xfrm>
            <a:off x="609599" y="1498604"/>
            <a:ext cx="2790182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97"/>
          <p:cNvSpPr txBox="1"/>
          <p:nvPr>
            <p:ph idx="1" type="body"/>
          </p:nvPr>
        </p:nvSpPr>
        <p:spPr>
          <a:xfrm>
            <a:off x="3571275" y="514925"/>
            <a:ext cx="3386037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59" name="Google Shape;359;p97"/>
          <p:cNvSpPr txBox="1"/>
          <p:nvPr>
            <p:ph idx="2" type="body"/>
          </p:nvPr>
        </p:nvSpPr>
        <p:spPr>
          <a:xfrm>
            <a:off x="609599" y="2777069"/>
            <a:ext cx="2790182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4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600"/>
              <a:buNone/>
              <a:defRPr sz="750"/>
            </a:lvl9pPr>
          </a:lstStyle>
          <a:p/>
        </p:txBody>
      </p:sp>
      <p:sp>
        <p:nvSpPr>
          <p:cNvPr id="360" name="Google Shape;360;p97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1" name="Google Shape;361;p97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7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98"/>
          <p:cNvSpPr txBox="1"/>
          <p:nvPr>
            <p:ph type="title"/>
          </p:nvPr>
        </p:nvSpPr>
        <p:spPr>
          <a:xfrm>
            <a:off x="609599" y="4800600"/>
            <a:ext cx="634771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5" name="Google Shape;365;p98"/>
          <p:cNvSpPr/>
          <p:nvPr>
            <p:ph idx="2" type="pic"/>
          </p:nvPr>
        </p:nvSpPr>
        <p:spPr>
          <a:xfrm>
            <a:off x="609599" y="609600"/>
            <a:ext cx="6347714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366" name="Google Shape;366;p98"/>
          <p:cNvSpPr txBox="1"/>
          <p:nvPr>
            <p:ph idx="1" type="body"/>
          </p:nvPr>
        </p:nvSpPr>
        <p:spPr>
          <a:xfrm>
            <a:off x="609599" y="5367338"/>
            <a:ext cx="6347714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367" name="Google Shape;367;p98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8" name="Google Shape;368;p98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9" name="Google Shape;369;p98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與說明文字">
  <p:cSld name="標題與說明文字"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99"/>
          <p:cNvSpPr txBox="1"/>
          <p:nvPr>
            <p:ph type="title"/>
          </p:nvPr>
        </p:nvSpPr>
        <p:spPr>
          <a:xfrm>
            <a:off x="609600" y="609600"/>
            <a:ext cx="6347714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2" name="Google Shape;372;p99"/>
          <p:cNvSpPr txBox="1"/>
          <p:nvPr>
            <p:ph idx="1" type="body"/>
          </p:nvPr>
        </p:nvSpPr>
        <p:spPr>
          <a:xfrm>
            <a:off x="609600" y="4470400"/>
            <a:ext cx="6347714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3" name="Google Shape;373;p99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" name="Google Shape;374;p99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99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 (含標題)">
  <p:cSld name="引述 (含標題)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00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00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00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100"/>
          <p:cNvSpPr txBox="1"/>
          <p:nvPr>
            <p:ph idx="1" type="body"/>
          </p:nvPr>
        </p:nvSpPr>
        <p:spPr>
          <a:xfrm>
            <a:off x="1101074" y="3632200"/>
            <a:ext cx="541980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81" name="Google Shape;381;p100"/>
          <p:cNvSpPr txBox="1"/>
          <p:nvPr>
            <p:ph idx="2" type="body"/>
          </p:nvPr>
        </p:nvSpPr>
        <p:spPr>
          <a:xfrm>
            <a:off x="609598" y="4470400"/>
            <a:ext cx="6347715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2" name="Google Shape;382;p100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3" name="Google Shape;383;p100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4" name="Google Shape;384;p100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名片">
  <p:cSld name="名片"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01"/>
          <p:cNvSpPr txBox="1"/>
          <p:nvPr>
            <p:ph type="title"/>
          </p:nvPr>
        </p:nvSpPr>
        <p:spPr>
          <a:xfrm>
            <a:off x="609598" y="1931988"/>
            <a:ext cx="6347715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101"/>
          <p:cNvSpPr txBox="1"/>
          <p:nvPr>
            <p:ph idx="1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88" name="Google Shape;388;p101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9" name="Google Shape;389;p101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101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投影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9"/>
          <p:cNvSpPr/>
          <p:nvPr/>
        </p:nvSpPr>
        <p:spPr>
          <a:xfrm>
            <a:off x="2124400" y="1371600"/>
            <a:ext cx="7019600" cy="2971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69"/>
          <p:cNvSpPr/>
          <p:nvPr/>
        </p:nvSpPr>
        <p:spPr>
          <a:xfrm>
            <a:off x="2124400" y="4462272"/>
            <a:ext cx="7019600" cy="10332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69"/>
          <p:cNvSpPr txBox="1"/>
          <p:nvPr>
            <p:ph type="ctrTitle"/>
          </p:nvPr>
        </p:nvSpPr>
        <p:spPr>
          <a:xfrm>
            <a:off x="2381400" y="1943843"/>
            <a:ext cx="6375047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b="1" sz="45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9"/>
          <p:cNvSpPr txBox="1"/>
          <p:nvPr>
            <p:ph idx="1" type="subTitle"/>
          </p:nvPr>
        </p:nvSpPr>
        <p:spPr>
          <a:xfrm>
            <a:off x="2381400" y="4538662"/>
            <a:ext cx="6375047" cy="865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40" name="Google Shape;40;p69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9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9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引述名片">
  <p:cSld name="引述名片"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02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02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zh-TW" sz="8000" u="none" cap="none" strike="noStrike">
                <a:solidFill>
                  <a:srgbClr val="C0E474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02"/>
          <p:cNvSpPr txBox="1"/>
          <p:nvPr>
            <p:ph type="title"/>
          </p:nvPr>
        </p:nvSpPr>
        <p:spPr>
          <a:xfrm>
            <a:off x="774885" y="609600"/>
            <a:ext cx="6072182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02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396" name="Google Shape;396;p102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7" name="Google Shape;397;p102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8" name="Google Shape;398;p102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9" name="Google Shape;399;p102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是非題">
  <p:cSld name="是非題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03"/>
          <p:cNvSpPr txBox="1"/>
          <p:nvPr>
            <p:ph type="title"/>
          </p:nvPr>
        </p:nvSpPr>
        <p:spPr>
          <a:xfrm>
            <a:off x="615848" y="609600"/>
            <a:ext cx="6341465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4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2" name="Google Shape;402;p103"/>
          <p:cNvSpPr txBox="1"/>
          <p:nvPr>
            <p:ph idx="1" type="body"/>
          </p:nvPr>
        </p:nvSpPr>
        <p:spPr>
          <a:xfrm>
            <a:off x="609597" y="4013200"/>
            <a:ext cx="6347716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03" name="Google Shape;403;p103"/>
          <p:cNvSpPr txBox="1"/>
          <p:nvPr>
            <p:ph idx="2" type="body"/>
          </p:nvPr>
        </p:nvSpPr>
        <p:spPr>
          <a:xfrm>
            <a:off x="609598" y="4527448"/>
            <a:ext cx="6347715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4" name="Google Shape;404;p103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5" name="Google Shape;405;p103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6" name="Google Shape;406;p103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標題及直排文字" type="vertTx">
  <p:cSld name="VERTICAL_TEX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4"/>
          <p:cNvSpPr txBox="1"/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9" name="Google Shape;409;p104"/>
          <p:cNvSpPr txBox="1"/>
          <p:nvPr>
            <p:ph idx="1" type="body"/>
          </p:nvPr>
        </p:nvSpPr>
        <p:spPr>
          <a:xfrm rot="5400000">
            <a:off x="1843088" y="927100"/>
            <a:ext cx="3881437" cy="63484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10" name="Google Shape;410;p104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1" name="Google Shape;411;p104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2" name="Google Shape;412;p104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直排標題及文字" type="vertTitleAndTx">
  <p:cSld name="VERTICAL_TITLE_AND_VERTICAL_TEXT"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05"/>
          <p:cNvSpPr txBox="1"/>
          <p:nvPr>
            <p:ph type="title"/>
          </p:nvPr>
        </p:nvSpPr>
        <p:spPr>
          <a:xfrm rot="5400000">
            <a:off x="3840993" y="2745920"/>
            <a:ext cx="5251451" cy="97881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5" name="Google Shape;415;p105"/>
          <p:cNvSpPr txBox="1"/>
          <p:nvPr>
            <p:ph idx="1" type="body"/>
          </p:nvPr>
        </p:nvSpPr>
        <p:spPr>
          <a:xfrm rot="5400000">
            <a:off x="581386" y="637813"/>
            <a:ext cx="5251451" cy="5195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416" name="Google Shape;416;p105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7" name="Google Shape;417;p10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5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兩項內容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0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0"/>
          <p:cNvSpPr txBox="1"/>
          <p:nvPr>
            <p:ph idx="1" type="body"/>
          </p:nvPr>
        </p:nvSpPr>
        <p:spPr>
          <a:xfrm>
            <a:off x="960120" y="2194560"/>
            <a:ext cx="3367278" cy="3986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6" name="Google Shape;46;p70"/>
          <p:cNvSpPr txBox="1"/>
          <p:nvPr>
            <p:ph idx="2" type="body"/>
          </p:nvPr>
        </p:nvSpPr>
        <p:spPr>
          <a:xfrm>
            <a:off x="4811526" y="2194560"/>
            <a:ext cx="3370068" cy="39867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47" name="Google Shape;47;p70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0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0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較">
  <p:cSld name="比較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1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1"/>
          <p:cNvSpPr txBox="1"/>
          <p:nvPr>
            <p:ph idx="1" type="body"/>
          </p:nvPr>
        </p:nvSpPr>
        <p:spPr>
          <a:xfrm>
            <a:off x="960120" y="1828458"/>
            <a:ext cx="3367278" cy="8306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3" name="Google Shape;53;p71"/>
          <p:cNvSpPr txBox="1"/>
          <p:nvPr>
            <p:ph idx="2" type="body"/>
          </p:nvPr>
        </p:nvSpPr>
        <p:spPr>
          <a:xfrm>
            <a:off x="960120" y="2743197"/>
            <a:ext cx="3367278" cy="3433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54" name="Google Shape;54;p71"/>
          <p:cNvSpPr txBox="1"/>
          <p:nvPr>
            <p:ph idx="3" type="body"/>
          </p:nvPr>
        </p:nvSpPr>
        <p:spPr>
          <a:xfrm>
            <a:off x="4814316" y="1828458"/>
            <a:ext cx="3367278" cy="83069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55" name="Google Shape;55;p71"/>
          <p:cNvSpPr txBox="1"/>
          <p:nvPr>
            <p:ph idx="4" type="body"/>
          </p:nvPr>
        </p:nvSpPr>
        <p:spPr>
          <a:xfrm>
            <a:off x="4814316" y="2743197"/>
            <a:ext cx="3367278" cy="3433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2pPr>
            <a:lvl3pPr indent="-3429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3pPr>
            <a:lvl4pPr indent="-3429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4pPr>
            <a:lvl5pPr indent="-3429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5pPr>
            <a:lvl6pPr indent="-3429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6pPr>
            <a:lvl7pPr indent="-3429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7pPr>
            <a:lvl8pPr indent="-3429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8pPr>
            <a:lvl9pPr indent="-3429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9pPr>
          </a:lstStyle>
          <a:p/>
        </p:txBody>
      </p:sp>
      <p:sp>
        <p:nvSpPr>
          <p:cNvPr id="56" name="Google Shape;56;p71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1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71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只有標題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2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2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72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2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內容">
  <p:cSld name="含標題的內容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3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22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73"/>
          <p:cNvSpPr txBox="1"/>
          <p:nvPr>
            <p:ph idx="1" type="body"/>
          </p:nvPr>
        </p:nvSpPr>
        <p:spPr>
          <a:xfrm>
            <a:off x="968863" y="2465296"/>
            <a:ext cx="2876156" cy="3711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7" name="Google Shape;67;p73"/>
          <p:cNvSpPr txBox="1"/>
          <p:nvPr>
            <p:ph idx="2" type="body"/>
          </p:nvPr>
        </p:nvSpPr>
        <p:spPr>
          <a:xfrm>
            <a:off x="4139173" y="2465296"/>
            <a:ext cx="3880878" cy="3711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50"/>
              <a:buChar char="▪"/>
              <a:defRPr sz="1650"/>
            </a:lvl1pPr>
            <a:lvl2pPr indent="-32385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Char char="▪"/>
              <a:defRPr sz="1500"/>
            </a:lvl2pPr>
            <a:lvl3pPr indent="-314325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350"/>
              <a:buChar char="▪"/>
              <a:defRPr sz="135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▪"/>
              <a:defRPr sz="1200"/>
            </a:lvl9pPr>
          </a:lstStyle>
          <a:p/>
        </p:txBody>
      </p:sp>
      <p:sp>
        <p:nvSpPr>
          <p:cNvPr id="68" name="Google Shape;68;p73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73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73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含標題的圖片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4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sz="225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74"/>
          <p:cNvSpPr txBox="1"/>
          <p:nvPr>
            <p:ph idx="1" type="body"/>
          </p:nvPr>
        </p:nvSpPr>
        <p:spPr>
          <a:xfrm>
            <a:off x="968864" y="2465295"/>
            <a:ext cx="2876156" cy="37116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50"/>
              <a:buNone/>
              <a:defRPr sz="1650"/>
            </a:lvl1pPr>
            <a:lvl2pPr indent="-228600" lvl="1" marL="9144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descr="要新增影像的空白預留位置。按一下預留位置，然後選取您要新增的影像" id="74" name="Google Shape;74;p74"/>
          <p:cNvSpPr/>
          <p:nvPr>
            <p:ph idx="2" type="pic"/>
          </p:nvPr>
        </p:nvSpPr>
        <p:spPr>
          <a:xfrm>
            <a:off x="4139174" y="1828456"/>
            <a:ext cx="4042421" cy="5029544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74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4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74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theme" Target="../theme/theme4.xml"/></Relationships>
</file>

<file path=ppt/slideMasters/_rels/slideMaster4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0.xml"/><Relationship Id="rId2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5" Type="http://schemas.openxmlformats.org/officeDocument/2006/relationships/theme" Target="../theme/theme5.xml"/><Relationship Id="rId14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7"/>
          <p:cNvSpPr/>
          <p:nvPr/>
        </p:nvSpPr>
        <p:spPr>
          <a:xfrm>
            <a:off x="0" y="347472"/>
            <a:ext cx="9141714" cy="1188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5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57202"/>
            <a:ext cx="9141714" cy="137125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57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50"/>
              <a:buFont typeface="Arial"/>
              <a:buNone/>
              <a:defRPr b="0" i="0" sz="22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57"/>
          <p:cNvSpPr txBox="1"/>
          <p:nvPr>
            <p:ph idx="1" type="body"/>
          </p:nvPr>
        </p:nvSpPr>
        <p:spPr>
          <a:xfrm>
            <a:off x="960120" y="2190749"/>
            <a:ext cx="7221474" cy="39862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375" lvl="0" marL="457200" marR="0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1650"/>
              <a:buFont typeface="Noto Sans Symbols"/>
              <a:buChar char="▪"/>
              <a:defRPr b="0" i="0" sz="16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oto Sans Symbols"/>
              <a:buChar char="▪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4325" lvl="2" marL="1371600" marR="0" rtl="0" algn="l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Noto Sans Symbols"/>
              <a:buChar char="▪"/>
              <a:defRPr b="0" i="0" sz="135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57"/>
          <p:cNvSpPr txBox="1"/>
          <p:nvPr>
            <p:ph idx="10" type="dt"/>
          </p:nvPr>
        </p:nvSpPr>
        <p:spPr>
          <a:xfrm>
            <a:off x="960121" y="6356352"/>
            <a:ext cx="14789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57"/>
          <p:cNvSpPr txBox="1"/>
          <p:nvPr>
            <p:ph idx="11" type="ftr"/>
          </p:nvPr>
        </p:nvSpPr>
        <p:spPr>
          <a:xfrm>
            <a:off x="2439081" y="6356352"/>
            <a:ext cx="42658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57"/>
          <p:cNvSpPr txBox="1"/>
          <p:nvPr>
            <p:ph idx="12" type="sldNum"/>
          </p:nvPr>
        </p:nvSpPr>
        <p:spPr>
          <a:xfrm>
            <a:off x="6704920" y="6356352"/>
            <a:ext cx="147667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3C47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0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60"/>
          <p:cNvSpPr txBox="1"/>
          <p:nvPr>
            <p:ph idx="1" type="body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60"/>
          <p:cNvSpPr txBox="1"/>
          <p:nvPr>
            <p:ph idx="10" type="dt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6" name="Google Shape;96;p60"/>
          <p:cNvSpPr txBox="1"/>
          <p:nvPr>
            <p:ph idx="11" type="ftr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7" name="Google Shape;97;p60"/>
          <p:cNvSpPr txBox="1"/>
          <p:nvPr>
            <p:ph idx="12" type="sldNum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" name="Google Shape;273;p65"/>
          <p:cNvGrpSpPr/>
          <p:nvPr/>
        </p:nvGrpSpPr>
        <p:grpSpPr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274" name="Google Shape;274;p65"/>
            <p:cNvSpPr/>
            <p:nvPr/>
          </p:nvSpPr>
          <p:spPr>
            <a:xfrm>
              <a:off x="-8467" y="4013290"/>
              <a:ext cx="457221" cy="2853177"/>
            </a:xfrm>
            <a:custGeom>
              <a:rect b="b" l="l" r="r" t="t"/>
              <a:pathLst>
                <a:path extrusionOk="0" h="2853267" w="457200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275" name="Google Shape;275;p65"/>
            <p:cNvCxnSpPr/>
            <p:nvPr/>
          </p:nvCxnSpPr>
          <p:spPr>
            <a:xfrm flipH="1" rot="10800000">
              <a:off x="5130497" y="4175239"/>
              <a:ext cx="4022902" cy="2683288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276" name="Google Shape;276;p65"/>
            <p:cNvCxnSpPr/>
            <p:nvPr/>
          </p:nvCxnSpPr>
          <p:spPr>
            <a:xfrm>
              <a:off x="7041932" y="-529"/>
              <a:ext cx="1219254" cy="6859057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277" name="Google Shape;277;p65"/>
            <p:cNvSpPr/>
            <p:nvPr/>
          </p:nvSpPr>
          <p:spPr>
            <a:xfrm>
              <a:off x="6891113" y="-529"/>
              <a:ext cx="2270225" cy="6866996"/>
            </a:xfrm>
            <a:custGeom>
              <a:rect b="b" l="l" r="r" t="t"/>
              <a:pathLst>
                <a:path extrusionOk="0" h="6866466" w="2269442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29411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65"/>
            <p:cNvSpPr/>
            <p:nvPr/>
          </p:nvSpPr>
          <p:spPr>
            <a:xfrm>
              <a:off x="7205452" y="-8468"/>
              <a:ext cx="1947948" cy="6866996"/>
            </a:xfrm>
            <a:custGeom>
              <a:rect b="b" l="l" r="r" t="t"/>
              <a:pathLst>
                <a:path extrusionOk="0" h="6866467" w="194814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65"/>
            <p:cNvSpPr/>
            <p:nvPr/>
          </p:nvSpPr>
          <p:spPr>
            <a:xfrm>
              <a:off x="6638689" y="3919613"/>
              <a:ext cx="2513124" cy="2938915"/>
            </a:xfrm>
            <a:custGeom>
              <a:rect b="b" l="l" r="r" t="t"/>
              <a:pathLst>
                <a:path extrusionOk="0" h="3810000" w="3259667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1372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65"/>
            <p:cNvSpPr/>
            <p:nvPr/>
          </p:nvSpPr>
          <p:spPr>
            <a:xfrm>
              <a:off x="7010180" y="-8468"/>
              <a:ext cx="2143219" cy="6866996"/>
            </a:xfrm>
            <a:custGeom>
              <a:rect b="b" l="l" r="r" t="t"/>
              <a:pathLst>
                <a:path extrusionOk="0" h="6866467" w="28532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411"/>
              </a:srgbClr>
            </a:solidFill>
            <a:ln>
              <a:noFill/>
            </a:ln>
          </p:spPr>
        </p:sp>
        <p:sp>
          <p:nvSpPr>
            <p:cNvPr id="281" name="Google Shape;281;p65"/>
            <p:cNvSpPr/>
            <p:nvPr/>
          </p:nvSpPr>
          <p:spPr>
            <a:xfrm>
              <a:off x="8296112" y="-8468"/>
              <a:ext cx="857288" cy="6866996"/>
            </a:xfrm>
            <a:custGeom>
              <a:rect b="b" l="l" r="r" t="t"/>
              <a:pathLst>
                <a:path extrusionOk="0" h="6866467" w="1286933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rgbClr val="BFE471">
                <a:alpha val="69411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65"/>
            <p:cNvSpPr/>
            <p:nvPr/>
          </p:nvSpPr>
          <p:spPr>
            <a:xfrm>
              <a:off x="8077027" y="-8468"/>
              <a:ext cx="1066847" cy="6866996"/>
            </a:xfrm>
            <a:custGeom>
              <a:rect b="b" l="l" r="r" t="t"/>
              <a:pathLst>
                <a:path extrusionOk="0" h="6866467" w="1270244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313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65"/>
            <p:cNvSpPr/>
            <p:nvPr/>
          </p:nvSpPr>
          <p:spPr>
            <a:xfrm>
              <a:off x="8059564" y="4894488"/>
              <a:ext cx="1095423" cy="1964040"/>
            </a:xfrm>
            <a:custGeom>
              <a:rect b="b" l="l" r="r" t="t"/>
              <a:pathLst>
                <a:path extrusionOk="0" h="3268133" w="18203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p65"/>
          <p:cNvSpPr txBox="1"/>
          <p:nvPr>
            <p:ph type="title"/>
          </p:nvPr>
        </p:nvSpPr>
        <p:spPr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5" name="Google Shape;285;p65"/>
          <p:cNvSpPr txBox="1"/>
          <p:nvPr>
            <p:ph idx="1" type="body"/>
          </p:nvPr>
        </p:nvSpPr>
        <p:spPr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2004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404040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86" name="Google Shape;286;p65"/>
          <p:cNvSpPr txBox="1"/>
          <p:nvPr>
            <p:ph idx="10" type="dt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7" name="Google Shape;287;p65"/>
          <p:cNvSpPr txBox="1"/>
          <p:nvPr>
            <p:ph idx="11" type="ftr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8" name="Google Shape;288;p65"/>
          <p:cNvSpPr txBox="1"/>
          <p:nvPr>
            <p:ph idx="12" type="sldNum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289" name="Google Shape;289;p65"/>
          <p:cNvSpPr/>
          <p:nvPr/>
        </p:nvSpPr>
        <p:spPr>
          <a:xfrm>
            <a:off x="0" y="0"/>
            <a:ext cx="9144000" cy="1357313"/>
          </a:xfrm>
          <a:prstGeom prst="rect">
            <a:avLst/>
          </a:prstGeom>
          <a:solidFill>
            <a:srgbClr val="DDF2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0" name="Google Shape;290;p65"/>
          <p:cNvSpPr/>
          <p:nvPr/>
        </p:nvSpPr>
        <p:spPr>
          <a:xfrm>
            <a:off x="762000" y="-425450"/>
            <a:ext cx="500063" cy="428625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1" name="Google Shape;291;p65"/>
          <p:cNvSpPr/>
          <p:nvPr/>
        </p:nvSpPr>
        <p:spPr>
          <a:xfrm>
            <a:off x="976313" y="-354013"/>
            <a:ext cx="500062" cy="571501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2" name="Google Shape;292;p65"/>
          <p:cNvSpPr/>
          <p:nvPr/>
        </p:nvSpPr>
        <p:spPr>
          <a:xfrm>
            <a:off x="1262063" y="-211138"/>
            <a:ext cx="704850" cy="50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3" name="Google Shape;293;p65"/>
          <p:cNvSpPr/>
          <p:nvPr/>
        </p:nvSpPr>
        <p:spPr>
          <a:xfrm>
            <a:off x="1404938" y="-496888"/>
            <a:ext cx="928687" cy="7143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65"/>
          <p:cNvSpPr/>
          <p:nvPr/>
        </p:nvSpPr>
        <p:spPr>
          <a:xfrm>
            <a:off x="2833688" y="-425450"/>
            <a:ext cx="714375" cy="50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65"/>
          <p:cNvSpPr/>
          <p:nvPr/>
        </p:nvSpPr>
        <p:spPr>
          <a:xfrm>
            <a:off x="3262313" y="-354013"/>
            <a:ext cx="928687" cy="7143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6" name="Google Shape;296;p65"/>
          <p:cNvSpPr/>
          <p:nvPr/>
        </p:nvSpPr>
        <p:spPr>
          <a:xfrm>
            <a:off x="3905250" y="-354013"/>
            <a:ext cx="714375" cy="642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7" name="Google Shape;297;p65"/>
          <p:cNvSpPr/>
          <p:nvPr/>
        </p:nvSpPr>
        <p:spPr>
          <a:xfrm>
            <a:off x="6048375" y="3175"/>
            <a:ext cx="714375" cy="50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p65"/>
          <p:cNvSpPr/>
          <p:nvPr/>
        </p:nvSpPr>
        <p:spPr>
          <a:xfrm rot="759723">
            <a:off x="7188200" y="-331788"/>
            <a:ext cx="928688" cy="7143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9" name="Google Shape;299;p65"/>
          <p:cNvSpPr/>
          <p:nvPr/>
        </p:nvSpPr>
        <p:spPr>
          <a:xfrm rot="-1549861">
            <a:off x="6300788" y="-258763"/>
            <a:ext cx="928687" cy="7143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0" name="Google Shape;300;p65"/>
          <p:cNvSpPr/>
          <p:nvPr/>
        </p:nvSpPr>
        <p:spPr>
          <a:xfrm rot="2087486">
            <a:off x="6691313" y="-788988"/>
            <a:ext cx="714375" cy="642938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1" name="Google Shape;301;p65"/>
          <p:cNvSpPr/>
          <p:nvPr/>
        </p:nvSpPr>
        <p:spPr>
          <a:xfrm>
            <a:off x="6834188" y="74613"/>
            <a:ext cx="714375" cy="500062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2" name="Google Shape;302;p65"/>
          <p:cNvSpPr/>
          <p:nvPr/>
        </p:nvSpPr>
        <p:spPr>
          <a:xfrm>
            <a:off x="5691188" y="-139700"/>
            <a:ext cx="714375" cy="500063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3" name="Google Shape;303;p65"/>
          <p:cNvSpPr/>
          <p:nvPr/>
        </p:nvSpPr>
        <p:spPr>
          <a:xfrm>
            <a:off x="0" y="1285875"/>
            <a:ext cx="9144000" cy="142875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304" name="Google Shape;304;p65"/>
          <p:cNvGrpSpPr/>
          <p:nvPr/>
        </p:nvGrpSpPr>
        <p:grpSpPr>
          <a:xfrm rot="-759428">
            <a:off x="6343837" y="618933"/>
            <a:ext cx="262892" cy="236198"/>
            <a:chOff x="1571604" y="4015744"/>
            <a:chExt cx="262892" cy="236198"/>
          </a:xfrm>
        </p:grpSpPr>
        <p:sp>
          <p:nvSpPr>
            <p:cNvPr id="305" name="Google Shape;305;p65"/>
            <p:cNvSpPr/>
            <p:nvPr/>
          </p:nvSpPr>
          <p:spPr>
            <a:xfrm>
              <a:off x="1571604" y="4071942"/>
              <a:ext cx="180000" cy="180000"/>
            </a:xfrm>
            <a:prstGeom prst="donut">
              <a:avLst>
                <a:gd fmla="val 22023" name="adj"/>
              </a:avLst>
            </a:prstGeom>
            <a:solidFill>
              <a:srgbClr val="7F7F7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306" name="Google Shape;306;p65"/>
            <p:cNvCxnSpPr/>
            <p:nvPr/>
          </p:nvCxnSpPr>
          <p:spPr>
            <a:xfrm flipH="1" rot="10800000">
              <a:off x="1691620" y="4015744"/>
              <a:ext cx="142876" cy="107157"/>
            </a:xfrm>
            <a:prstGeom prst="straightConnector1">
              <a:avLst/>
            </a:prstGeom>
            <a:noFill/>
            <a:ln cap="flat" cmpd="sng" w="28575">
              <a:solidFill>
                <a:srgbClr val="7F7F7F"/>
              </a:solidFill>
              <a:prstDash val="solid"/>
              <a:round/>
              <a:headEnd len="sm" w="sm" type="none"/>
              <a:tailEnd len="med" w="med" type="stealth"/>
            </a:ln>
          </p:spPr>
        </p:cxnSp>
      </p:grpSp>
      <p:cxnSp>
        <p:nvCxnSpPr>
          <p:cNvPr id="307" name="Google Shape;307;p65"/>
          <p:cNvCxnSpPr>
            <a:stCxn id="281" idx="4"/>
          </p:cNvCxnSpPr>
          <p:nvPr/>
        </p:nvCxnSpPr>
        <p:spPr>
          <a:xfrm>
            <a:off x="6913563" y="714375"/>
            <a:ext cx="0" cy="6429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08" name="Google Shape;308;p65"/>
          <p:cNvSpPr/>
          <p:nvPr/>
        </p:nvSpPr>
        <p:spPr>
          <a:xfrm>
            <a:off x="6770688" y="427038"/>
            <a:ext cx="287337" cy="287337"/>
          </a:xfrm>
          <a:prstGeom prst="donut">
            <a:avLst>
              <a:gd fmla="val 12800" name="adj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rPr>
              <a:t>$</a:t>
            </a:r>
            <a:endParaRPr b="1" i="0" sz="2000" u="none" cap="none" strike="noStrike">
              <a:solidFill>
                <a:srgbClr val="7F7F7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9" name="Google Shape;309;p65"/>
          <p:cNvSpPr/>
          <p:nvPr/>
        </p:nvSpPr>
        <p:spPr>
          <a:xfrm rot="759723">
            <a:off x="5973763" y="-354013"/>
            <a:ext cx="928687" cy="7143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0" name="Google Shape;310;p65"/>
          <p:cNvSpPr/>
          <p:nvPr/>
        </p:nvSpPr>
        <p:spPr>
          <a:xfrm>
            <a:off x="-241300" y="-252413"/>
            <a:ext cx="749300" cy="750888"/>
          </a:xfrm>
          <a:prstGeom prst="sun">
            <a:avLst>
              <a:gd fmla="val 25000" name="adj"/>
            </a:avLst>
          </a:prstGeom>
          <a:solidFill>
            <a:srgbClr val="7F7F7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1" name="Google Shape;311;p65"/>
          <p:cNvSpPr/>
          <p:nvPr/>
        </p:nvSpPr>
        <p:spPr>
          <a:xfrm>
            <a:off x="7200900" y="596900"/>
            <a:ext cx="285750" cy="285750"/>
          </a:xfrm>
          <a:prstGeom prst="heart">
            <a:avLst/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2" name="Google Shape;312;p65"/>
          <p:cNvCxnSpPr>
            <a:stCxn id="302" idx="0"/>
          </p:cNvCxnSpPr>
          <p:nvPr/>
        </p:nvCxnSpPr>
        <p:spPr>
          <a:xfrm flipH="1">
            <a:off x="6045076" y="-139700"/>
            <a:ext cx="3300" cy="68910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13" name="Google Shape;313;p65"/>
          <p:cNvSpPr/>
          <p:nvPr/>
        </p:nvSpPr>
        <p:spPr>
          <a:xfrm>
            <a:off x="7700963" y="642938"/>
            <a:ext cx="357187" cy="357187"/>
          </a:xfrm>
          <a:prstGeom prst="mathPlus">
            <a:avLst>
              <a:gd fmla="val 23520" name="adj1"/>
            </a:avLst>
          </a:prstGeom>
          <a:solidFill>
            <a:srgbClr val="7F7F7F"/>
          </a:solidFill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4" name="Google Shape;314;p65"/>
          <p:cNvCxnSpPr/>
          <p:nvPr/>
        </p:nvCxnSpPr>
        <p:spPr>
          <a:xfrm rot="5400000">
            <a:off x="6234112" y="1079501"/>
            <a:ext cx="460375" cy="0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15" name="Google Shape;315;p65"/>
          <p:cNvGrpSpPr/>
          <p:nvPr/>
        </p:nvGrpSpPr>
        <p:grpSpPr>
          <a:xfrm>
            <a:off x="8129588" y="571500"/>
            <a:ext cx="287337" cy="179388"/>
            <a:chOff x="-1928858" y="1643050"/>
            <a:chExt cx="500066" cy="357190"/>
          </a:xfrm>
        </p:grpSpPr>
        <p:sp>
          <p:nvSpPr>
            <p:cNvPr id="316" name="Google Shape;316;p65"/>
            <p:cNvSpPr/>
            <p:nvPr/>
          </p:nvSpPr>
          <p:spPr>
            <a:xfrm>
              <a:off x="-1928858" y="1643050"/>
              <a:ext cx="500066" cy="357190"/>
            </a:xfrm>
            <a:prstGeom prst="rect">
              <a:avLst/>
            </a:prstGeom>
            <a:noFill/>
            <a:ln cap="rnd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7" name="Google Shape;317;p65"/>
            <p:cNvSpPr/>
            <p:nvPr/>
          </p:nvSpPr>
          <p:spPr>
            <a:xfrm>
              <a:off x="-1928858" y="1715753"/>
              <a:ext cx="500066" cy="284487"/>
            </a:xfrm>
            <a:prstGeom prst="triangle">
              <a:avLst>
                <a:gd fmla="val 50000" name="adj"/>
              </a:avLst>
            </a:prstGeom>
            <a:noFill/>
            <a:ln cap="rnd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318" name="Google Shape;318;p65"/>
            <p:cNvSpPr/>
            <p:nvPr/>
          </p:nvSpPr>
          <p:spPr>
            <a:xfrm rot="10800000">
              <a:off x="-1928858" y="1643050"/>
              <a:ext cx="500066" cy="284487"/>
            </a:xfrm>
            <a:prstGeom prst="triangle">
              <a:avLst>
                <a:gd fmla="val 50000" name="adj"/>
              </a:avLst>
            </a:prstGeom>
            <a:solidFill>
              <a:srgbClr val="CCECFF"/>
            </a:solidFill>
            <a:ln cap="rnd" cmpd="sng" w="19050">
              <a:solidFill>
                <a:srgbClr val="7F7F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cxnSp>
        <p:nvCxnSpPr>
          <p:cNvPr id="319" name="Google Shape;319;p65"/>
          <p:cNvCxnSpPr/>
          <p:nvPr/>
        </p:nvCxnSpPr>
        <p:spPr>
          <a:xfrm rot="5400000">
            <a:off x="7970044" y="1053307"/>
            <a:ext cx="606425" cy="1587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0" name="Google Shape;320;p65"/>
          <p:cNvCxnSpPr/>
          <p:nvPr/>
        </p:nvCxnSpPr>
        <p:spPr>
          <a:xfrm rot="5400000">
            <a:off x="8166100" y="963613"/>
            <a:ext cx="785813" cy="1587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1" name="Google Shape;321;p65"/>
          <p:cNvGrpSpPr/>
          <p:nvPr/>
        </p:nvGrpSpPr>
        <p:grpSpPr>
          <a:xfrm>
            <a:off x="8472698" y="358339"/>
            <a:ext cx="186470" cy="284579"/>
            <a:chOff x="1283876" y="3800869"/>
            <a:chExt cx="215067" cy="328222"/>
          </a:xfrm>
        </p:grpSpPr>
        <p:sp>
          <p:nvSpPr>
            <p:cNvPr id="322" name="Google Shape;322;p65"/>
            <p:cNvSpPr/>
            <p:nvPr/>
          </p:nvSpPr>
          <p:spPr>
            <a:xfrm rot="-759428">
              <a:off x="1301409" y="3818402"/>
              <a:ext cx="180000" cy="180000"/>
            </a:xfrm>
            <a:prstGeom prst="donut">
              <a:avLst>
                <a:gd fmla="val 22023" name="adj"/>
              </a:avLst>
            </a:prstGeom>
            <a:solidFill>
              <a:srgbClr val="7F7F7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65"/>
            <p:cNvSpPr/>
            <p:nvPr/>
          </p:nvSpPr>
          <p:spPr>
            <a:xfrm>
              <a:off x="1300141" y="3949091"/>
              <a:ext cx="180000" cy="180000"/>
            </a:xfrm>
            <a:prstGeom prst="mathPlus">
              <a:avLst>
                <a:gd fmla="val 23520" name="adj1"/>
              </a:avLst>
            </a:prstGeom>
            <a:solidFill>
              <a:srgbClr val="7F7F7F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324" name="Google Shape;324;p65"/>
          <p:cNvCxnSpPr/>
          <p:nvPr/>
        </p:nvCxnSpPr>
        <p:spPr>
          <a:xfrm rot="5400000">
            <a:off x="7652544" y="1126332"/>
            <a:ext cx="460375" cy="1587"/>
          </a:xfrm>
          <a:prstGeom prst="straightConnector1">
            <a:avLst/>
          </a:prstGeom>
          <a:noFill/>
          <a:ln cap="flat" cmpd="sng" w="19050">
            <a:solidFill>
              <a:srgbClr val="7F7F7F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6.png"/><Relationship Id="rId5" Type="http://schemas.openxmlformats.org/officeDocument/2006/relationships/image" Target="../media/image10.png"/><Relationship Id="rId6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"/>
          <p:cNvSpPr txBox="1"/>
          <p:nvPr>
            <p:ph type="title"/>
          </p:nvPr>
        </p:nvSpPr>
        <p:spPr>
          <a:xfrm>
            <a:off x="2851616" y="1000687"/>
            <a:ext cx="5167173" cy="1813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lang="zh-TW" sz="4000"/>
              <a:t>特教班與藝術才能班課程計畫備查說明</a:t>
            </a:r>
            <a:endParaRPr sz="4000"/>
          </a:p>
        </p:txBody>
      </p:sp>
      <p:sp>
        <p:nvSpPr>
          <p:cNvPr id="425" name="Google Shape;425;p1"/>
          <p:cNvSpPr txBox="1"/>
          <p:nvPr>
            <p:ph idx="1" type="body"/>
          </p:nvPr>
        </p:nvSpPr>
        <p:spPr>
          <a:xfrm>
            <a:off x="4572000" y="3426643"/>
            <a:ext cx="3345532" cy="694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b="1" lang="zh-TW" sz="2800">
                <a:solidFill>
                  <a:srgbClr val="C00000"/>
                </a:solidFill>
              </a:rPr>
              <a:t>教育局特幼教育科 </a:t>
            </a:r>
            <a:endParaRPr b="1" sz="3200">
              <a:solidFill>
                <a:srgbClr val="C00000"/>
              </a:solidFill>
            </a:endParaRPr>
          </a:p>
        </p:txBody>
      </p:sp>
      <p:pic>
        <p:nvPicPr>
          <p:cNvPr id="426" name="Google Shape;4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59832" y="2855118"/>
            <a:ext cx="1147764" cy="1147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3"/>
          <p:cNvSpPr/>
          <p:nvPr/>
        </p:nvSpPr>
        <p:spPr>
          <a:xfrm>
            <a:off x="526086" y="385904"/>
            <a:ext cx="551946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TW" sz="3200" u="none" cap="none" strike="noStrike">
                <a:solidFill>
                  <a:srgbClr val="00518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藝術才能班表件再次相關提醒</a:t>
            </a:r>
            <a:endParaRPr b="1" i="0" sz="3200" u="none" cap="none" strike="noStrike">
              <a:solidFill>
                <a:srgbClr val="00518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aphicFrame>
        <p:nvGraphicFramePr>
          <p:cNvPr id="484" name="Google Shape;484;p13"/>
          <p:cNvGraphicFramePr/>
          <p:nvPr/>
        </p:nvGraphicFramePr>
        <p:xfrm>
          <a:off x="579796" y="87319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{E2916C1A-EA96-40C5-8F1F-54B05C0489BC}</a:tableStyleId>
              </a:tblPr>
              <a:tblGrid>
                <a:gridCol w="1545375"/>
                <a:gridCol w="1568000"/>
                <a:gridCol w="1568200"/>
                <a:gridCol w="1882375"/>
                <a:gridCol w="1612175"/>
              </a:tblGrid>
              <a:tr h="317275"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藝術才能班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三年級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四年級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五年級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六年級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</a:tr>
              <a:tr h="317275"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體育班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五年級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六年級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</a:tr>
              <a:tr h="9537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領域學習課程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5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(部定)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節數：新課綱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規範：新課綱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表件：新課綱版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節數：新課綱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規範：新課綱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表件：新課綱版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endParaRPr b="1" sz="1600" u="none" cap="none" strike="noStrike">
                        <a:solidFill>
                          <a:srgbClr val="FF0000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r>
                        <a:rPr b="1" lang="zh-TW" sz="1600" u="none" cap="none" strike="noStrike"/>
                        <a:t>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節數：九貫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規範：九貫</a:t>
                      </a:r>
                      <a:endParaRPr b="1" sz="1600" u="none" cap="none" strike="noStrike"/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表件：九貫版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</a:tr>
              <a:tr h="12592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彈性學習課程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專門課程(校訂)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節數：新課綱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規範：新課綱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表件：新課綱版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節數：新課綱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規範：新課綱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表件：新課綱版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r>
                        <a:rPr b="1" lang="zh-TW" sz="1600" u="none" cap="none" strike="noStrike"/>
                        <a:t>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節數：九貫</a:t>
                      </a:r>
                      <a:endParaRPr sz="14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規範：九貫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表件：九貫或</a:t>
                      </a:r>
                      <a:r>
                        <a:rPr b="1" lang="zh-TW" sz="1600" u="none" cap="none" strike="noStrike">
                          <a:solidFill>
                            <a:srgbClr val="FF0000"/>
                          </a:solidFill>
                        </a:rPr>
                        <a:t>新課綱</a:t>
                      </a:r>
                      <a:r>
                        <a:rPr b="1" lang="zh-TW" sz="1600" u="none" cap="none" strike="noStrike"/>
                        <a:t>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graphicFrame>
        <p:nvGraphicFramePr>
          <p:cNvPr id="485" name="Google Shape;485;p13"/>
          <p:cNvGraphicFramePr/>
          <p:nvPr/>
        </p:nvGraphicFramePr>
        <p:xfrm>
          <a:off x="579796" y="3726957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{E2916C1A-EA96-40C5-8F1F-54B05C0489BC}</a:tableStyleId>
              </a:tblPr>
              <a:tblGrid>
                <a:gridCol w="1545375"/>
                <a:gridCol w="1568000"/>
                <a:gridCol w="1568200"/>
                <a:gridCol w="1882375"/>
              </a:tblGrid>
              <a:tr h="257350"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藝術才能班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七年級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八年級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lt1"/>
                          </a:solidFill>
                        </a:rPr>
                        <a:t>九年級</a:t>
                      </a:r>
                      <a:endParaRPr b="1" sz="1600" u="none" cap="none" strike="noStrik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002060"/>
                    </a:solidFill>
                  </a:tcPr>
                </a:tc>
              </a:tr>
              <a:tr h="257350"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體育班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180000" marR="0" rtl="0" algn="ctr">
                        <a:lnSpc>
                          <a:spcPct val="87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t/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>
                    <a:solidFill>
                      <a:srgbClr val="A5A5A5"/>
                    </a:solidFill>
                  </a:tcPr>
                </a:tc>
              </a:tr>
              <a:tr h="79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領域學習課程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562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(部定)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表件：新課綱版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表件：新課綱版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節數：新課綱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規範：新課綱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表件：新課綱版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</a:tr>
              <a:tr h="791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彈性學習課程</a:t>
                      </a:r>
                      <a:endParaRPr b="1" sz="1600" u="none" cap="none" strike="noStrike"/>
                    </a:p>
                    <a:p>
                      <a:pPr indent="0" lvl="0" marL="0" marR="0" rtl="0" algn="ctr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專門課程(校訂)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表件：新課綱版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節數：新課綱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/>
                        <a:t>規範：新課綱</a:t>
                      </a:r>
                      <a:endParaRPr b="1" sz="1600" u="none" cap="none" strike="noStrike"/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/>
                        <a:t>表件：新課綱版</a:t>
                      </a:r>
                      <a:endParaRPr b="1"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節數：新課綱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規範：新課綱</a:t>
                      </a:r>
                      <a:endParaRPr b="1" sz="16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-343535" lvl="0" marL="343535" marR="0" rtl="0" algn="l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Century Gothic"/>
                        <a:buNone/>
                      </a:pPr>
                      <a:r>
                        <a:rPr b="1" lang="zh-TW" sz="1600" u="none" cap="none" strike="noStrike">
                          <a:solidFill>
                            <a:schemeClr val="dk1"/>
                          </a:solidFill>
                        </a:rPr>
                        <a:t>表件：新課綱版</a:t>
                      </a:r>
                      <a:endParaRPr b="1" sz="1600" u="none" cap="none" strike="noStrik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51425" marL="51425" anchor="ctr"/>
                </a:tc>
              </a:tr>
            </a:tbl>
          </a:graphicData>
        </a:graphic>
      </p:graphicFrame>
      <p:pic>
        <p:nvPicPr>
          <p:cNvPr id="486" name="Google Shape;48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2036" y="4751157"/>
            <a:ext cx="845627" cy="845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69091" y="4049303"/>
            <a:ext cx="701853" cy="701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80376" y="3939639"/>
            <a:ext cx="629934" cy="629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72829" y="4887687"/>
            <a:ext cx="798116" cy="7981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4"/>
          <p:cNvSpPr txBox="1"/>
          <p:nvPr>
            <p:ph type="title"/>
          </p:nvPr>
        </p:nvSpPr>
        <p:spPr>
          <a:xfrm>
            <a:off x="726140" y="772687"/>
            <a:ext cx="8022323" cy="1021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/>
              <a:t>特殊教育課程計畫備查之日期、時間及地點</a:t>
            </a:r>
            <a:endParaRPr/>
          </a:p>
        </p:txBody>
      </p:sp>
      <p:graphicFrame>
        <p:nvGraphicFramePr>
          <p:cNvPr id="495" name="Google Shape;495;p14"/>
          <p:cNvGraphicFramePr/>
          <p:nvPr/>
        </p:nvGraphicFramePr>
        <p:xfrm>
          <a:off x="133164" y="227545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{E2916C1A-EA96-40C5-8F1F-54B05C0489BC}</a:tableStyleId>
              </a:tblPr>
              <a:tblGrid>
                <a:gridCol w="776825"/>
                <a:gridCol w="2577025"/>
                <a:gridCol w="2840025"/>
                <a:gridCol w="2588750"/>
              </a:tblGrid>
              <a:tr h="30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序號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內容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日期、時間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備註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034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特殊教育暨藝術才能班課程計畫備查作業說明會(溪南場)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/4/12  8:30-12:30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金城國中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4709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特殊教育暨藝術才能班課程計畫備查作業說明會(溪北場)</a:t>
                      </a:r>
                      <a:endParaRPr b="1" sz="1500" u="none" cap="none" strike="noStrik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/4/19  8:30-12:30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新營國小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45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審查委員說明會</a:t>
                      </a:r>
                      <a:endParaRPr b="1" sz="1500" u="none" cap="none" strike="noStrik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/7/19  9:00-10:00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善化國小多功能教室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6858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4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初檢作業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/7/19-11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/7/26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-342900" lvl="0" marL="34290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0000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b="1" lang="zh-TW" sz="1500" u="none" cap="none" strike="noStrik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線上檢核</a:t>
                      </a:r>
                      <a:endParaRPr sz="1400" u="none" cap="none" strike="noStrike"/>
                    </a:p>
                    <a:p>
                      <a:pPr indent="-342900" lvl="0" marL="34290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Calibri"/>
                        <a:buAutoNum type="arabicPeriod"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個別通知未通過學校進行線上修正再受檢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5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初檢結果確認會議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/7/27  10:00-11:00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善化國小多功能教室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553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6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複檢作業</a:t>
                      </a:r>
                      <a:r>
                        <a:rPr b="1" lang="zh-TW" sz="15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初檢未通過學校(特教與藝才)</a:t>
                      </a:r>
                      <a:endParaRPr b="1" sz="1500" u="none" cap="none" strike="noStrike">
                        <a:solidFill>
                          <a:srgbClr val="FF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/7/28   9:00-12:00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善化國小多功能教室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(指定地點修正受檢)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  <a:tr h="310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7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複檢結果確認會議</a:t>
                      </a:r>
                      <a:endParaRPr b="1"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11</a:t>
                      </a:r>
                      <a:r>
                        <a:rPr lang="zh-TW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2</a:t>
                      </a:r>
                      <a:r>
                        <a:rPr lang="zh-TW" sz="1400" u="none" cap="none" strike="noStrike">
                          <a:latin typeface="DFKai-SB"/>
                          <a:ea typeface="DFKai-SB"/>
                          <a:cs typeface="DFKai-SB"/>
                          <a:sym typeface="DFKai-SB"/>
                        </a:rPr>
                        <a:t>/7/28  12:00-12:30</a:t>
                      </a:r>
                      <a:endParaRPr sz="1200"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zh-TW" sz="15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善化國小多功能教室</a:t>
                      </a:r>
                      <a:endParaRPr sz="15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5"/>
          <p:cNvSpPr txBox="1"/>
          <p:nvPr>
            <p:ph type="title"/>
          </p:nvPr>
        </p:nvSpPr>
        <p:spPr>
          <a:xfrm>
            <a:off x="730932" y="764704"/>
            <a:ext cx="7221474" cy="1021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/>
              <a:t>特殊教育課程計畫備查檢核方式</a:t>
            </a:r>
            <a:endParaRPr/>
          </a:p>
        </p:txBody>
      </p:sp>
      <p:sp>
        <p:nvSpPr>
          <p:cNvPr id="501" name="Google Shape;501;p15"/>
          <p:cNvSpPr txBox="1"/>
          <p:nvPr>
            <p:ph idx="1" type="body"/>
          </p:nvPr>
        </p:nvSpPr>
        <p:spPr>
          <a:xfrm>
            <a:off x="314660" y="2401128"/>
            <a:ext cx="8054019" cy="298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46" lvl="0" marL="17144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b="1" lang="zh-TW" sz="2200"/>
              <a:t>初檢</a:t>
            </a:r>
            <a:r>
              <a:rPr lang="zh-TW" sz="2200"/>
              <a:t>：由教育局邀請本市特教輔導團團員或資深特教教師、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/>
              <a:t>               進行檢核，經個別通知線上修正再受檢仍未通過者，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/>
              <a:t>               進入複檢。互審學校得依需求再進行抽檢。</a:t>
            </a:r>
            <a:endParaRPr/>
          </a:p>
          <a:p>
            <a:pPr indent="-171446" lvl="0" marL="171446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▪"/>
            </a:pPr>
            <a:r>
              <a:rPr b="1" lang="zh-TW" sz="2200"/>
              <a:t>複檢</a:t>
            </a:r>
            <a:r>
              <a:rPr lang="zh-TW" sz="2200"/>
              <a:t>：請</a:t>
            </a:r>
            <a:r>
              <a:rPr b="1" lang="zh-TW" sz="2200"/>
              <a:t>初檢未通過學校(特教與藝才班)</a:t>
            </a:r>
            <a:r>
              <a:rPr lang="zh-TW" sz="2200"/>
              <a:t>，指派專人攜帶筆電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/>
              <a:t>               及相關資料依時至</a:t>
            </a:r>
            <a:r>
              <a:rPr b="1" lang="zh-TW" sz="2200">
                <a:solidFill>
                  <a:srgbClr val="FF0000"/>
                </a:solidFill>
              </a:rPr>
              <a:t>善化國小</a:t>
            </a:r>
            <a:r>
              <a:rPr lang="zh-TW" sz="2200"/>
              <a:t>進行現場修正再受檢</a:t>
            </a:r>
            <a:endParaRPr sz="2200"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rPr lang="zh-TW" sz="2200"/>
              <a:t>               至備查通過。</a:t>
            </a:r>
            <a:endParaRPr/>
          </a:p>
        </p:txBody>
      </p:sp>
      <p:pic>
        <p:nvPicPr>
          <p:cNvPr id="502" name="Google Shape;502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9127" y="4477509"/>
            <a:ext cx="1826558" cy="1826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6"/>
          <p:cNvSpPr/>
          <p:nvPr/>
        </p:nvSpPr>
        <p:spPr>
          <a:xfrm>
            <a:off x="853535" y="1205698"/>
            <a:ext cx="2472774" cy="648068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3B4C2"/>
              </a:gs>
              <a:gs pos="50000">
                <a:srgbClr val="BAA8B8"/>
              </a:gs>
              <a:gs pos="100000">
                <a:srgbClr val="B19AAF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zh-TW" sz="27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複檢流程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6"/>
          <p:cNvSpPr/>
          <p:nvPr/>
        </p:nvSpPr>
        <p:spPr>
          <a:xfrm>
            <a:off x="1248613" y="2045046"/>
            <a:ext cx="1997198" cy="31988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1" i="0" lang="zh-TW" sz="21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112年7月28日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6"/>
          <p:cNvSpPr/>
          <p:nvPr/>
        </p:nvSpPr>
        <p:spPr>
          <a:xfrm>
            <a:off x="1329110" y="2440352"/>
            <a:ext cx="1836204" cy="7186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B0BFCC"/>
              </a:gs>
              <a:gs pos="50000">
                <a:srgbClr val="A4B5C4"/>
              </a:gs>
              <a:gs pos="100000">
                <a:srgbClr val="95ABBD"/>
              </a:gs>
            </a:gsLst>
            <a:lin ang="5400000" scaled="0"/>
          </a:gradFill>
          <a:ln cap="flat" cmpd="sng" w="95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實地複檢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6"/>
          <p:cNvSpPr/>
          <p:nvPr/>
        </p:nvSpPr>
        <p:spPr>
          <a:xfrm>
            <a:off x="3326310" y="2832745"/>
            <a:ext cx="495026" cy="50259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Google Shape;511;p16"/>
          <p:cNvSpPr/>
          <p:nvPr/>
        </p:nvSpPr>
        <p:spPr>
          <a:xfrm>
            <a:off x="809626" y="3215305"/>
            <a:ext cx="2695575" cy="2674700"/>
          </a:xfrm>
          <a:prstGeom prst="rect">
            <a:avLst/>
          </a:prstGeom>
          <a:solidFill>
            <a:schemeClr val="lt1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地點：</a:t>
            </a: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善化國小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(1)諮詢輔導委員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(2)未通過第一階段初檢</a:t>
            </a:r>
            <a:endParaRPr b="0" i="0" sz="1800" u="none" cap="none" strike="noStrike">
              <a:solidFill>
                <a:srgbClr val="3C47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學校，指派專人攜帶</a:t>
            </a:r>
            <a:endParaRPr b="0" i="0" sz="1800" u="none" cap="none" strike="noStrike">
              <a:solidFill>
                <a:srgbClr val="3C47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筆電及相關資料依時</a:t>
            </a:r>
            <a:endParaRPr b="0" i="0" sz="1800" u="none" cap="none" strike="noStrike">
              <a:solidFill>
                <a:srgbClr val="3C47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至現場修正再受檢至</a:t>
            </a:r>
            <a:endParaRPr b="0" i="0" sz="1800" u="none" cap="none" strike="noStrike">
              <a:solidFill>
                <a:srgbClr val="3C47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備查通過。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(3)類別 (身障)與分區(藝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才)互審學校之審查人員</a:t>
            </a:r>
            <a:r>
              <a:rPr b="1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2" name="Google Shape;512;p16"/>
          <p:cNvSpPr/>
          <p:nvPr/>
        </p:nvSpPr>
        <p:spPr>
          <a:xfrm>
            <a:off x="3883290" y="2979943"/>
            <a:ext cx="1836204" cy="7186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3B4C2"/>
              </a:gs>
              <a:gs pos="50000">
                <a:srgbClr val="BAA8B8"/>
              </a:gs>
              <a:gs pos="100000">
                <a:srgbClr val="B19AAF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zh-TW" sz="180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確認會議</a:t>
            </a:r>
            <a:endParaRPr b="1" i="0" sz="1800" u="none" cap="none" strike="noStrike">
              <a:solidFill>
                <a:srgbClr val="3C474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3" name="Google Shape;513;p16"/>
          <p:cNvSpPr/>
          <p:nvPr/>
        </p:nvSpPr>
        <p:spPr>
          <a:xfrm>
            <a:off x="6311553" y="2970344"/>
            <a:ext cx="1662824" cy="728219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C3B4C2"/>
              </a:gs>
              <a:gs pos="50000">
                <a:srgbClr val="BAA8B8"/>
              </a:gs>
              <a:gs pos="100000">
                <a:srgbClr val="B19AAF"/>
              </a:gs>
            </a:gsLst>
            <a:lin ang="5400000" scaled="0"/>
          </a:gradFill>
          <a:ln cap="flat" cmpd="sng" w="9525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公告結果</a:t>
            </a:r>
            <a:endParaRPr b="0" i="0" sz="18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14" name="Google Shape;514;p16"/>
          <p:cNvSpPr/>
          <p:nvPr/>
        </p:nvSpPr>
        <p:spPr>
          <a:xfrm>
            <a:off x="5758300" y="2832745"/>
            <a:ext cx="495026" cy="502595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rgbClr val="E5E6D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16"/>
          <p:cNvSpPr/>
          <p:nvPr/>
        </p:nvSpPr>
        <p:spPr>
          <a:xfrm>
            <a:off x="2778300" y="2442256"/>
            <a:ext cx="378042" cy="481352"/>
          </a:xfrm>
          <a:prstGeom prst="flowChartOffpageConnector">
            <a:avLst/>
          </a:prstGeom>
          <a:gradFill>
            <a:gsLst>
              <a:gs pos="0">
                <a:srgbClr val="C7D2A1"/>
              </a:gs>
              <a:gs pos="50000">
                <a:srgbClr val="BDC794"/>
              </a:gs>
              <a:gs pos="100000">
                <a:srgbClr val="B5C281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zh-TW" sz="135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上午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6"/>
          <p:cNvSpPr/>
          <p:nvPr/>
        </p:nvSpPr>
        <p:spPr>
          <a:xfrm>
            <a:off x="5341452" y="2979943"/>
            <a:ext cx="378042" cy="481352"/>
          </a:xfrm>
          <a:prstGeom prst="flowChartOffpageConnector">
            <a:avLst/>
          </a:prstGeom>
          <a:gradFill>
            <a:gsLst>
              <a:gs pos="0">
                <a:srgbClr val="C7D2A1"/>
              </a:gs>
              <a:gs pos="50000">
                <a:srgbClr val="BDC794"/>
              </a:gs>
              <a:gs pos="100000">
                <a:srgbClr val="B5C281"/>
              </a:gs>
            </a:gsLst>
            <a:lin ang="5400000" scaled="0"/>
          </a:gradFill>
          <a:ln cap="flat" cmpd="sng" w="9525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r>
              <a:rPr b="1" i="0" lang="zh-TW" sz="1350" u="none" cap="none" strike="noStrike">
                <a:solidFill>
                  <a:srgbClr val="3C474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下午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17" name="Google Shape;517;p16"/>
          <p:cNvGrpSpPr/>
          <p:nvPr/>
        </p:nvGrpSpPr>
        <p:grpSpPr>
          <a:xfrm>
            <a:off x="6981200" y="3851461"/>
            <a:ext cx="1519947" cy="2038544"/>
            <a:chOff x="4839855" y="2556820"/>
            <a:chExt cx="2512290" cy="3222180"/>
          </a:xfrm>
        </p:grpSpPr>
        <p:sp>
          <p:nvSpPr>
            <p:cNvPr id="518" name="Google Shape;518;p16"/>
            <p:cNvSpPr/>
            <p:nvPr/>
          </p:nvSpPr>
          <p:spPr>
            <a:xfrm>
              <a:off x="5037180" y="2556820"/>
              <a:ext cx="502940" cy="743581"/>
            </a:xfrm>
            <a:custGeom>
              <a:rect b="b" l="l" r="r" t="t"/>
              <a:pathLst>
                <a:path extrusionOk="0" h="228" w="154">
                  <a:moveTo>
                    <a:pt x="143" y="74"/>
                  </a:moveTo>
                  <a:cubicBezTo>
                    <a:pt x="142" y="69"/>
                    <a:pt x="139" y="63"/>
                    <a:pt x="138" y="60"/>
                  </a:cubicBezTo>
                  <a:cubicBezTo>
                    <a:pt x="137" y="58"/>
                    <a:pt x="136" y="59"/>
                    <a:pt x="136" y="58"/>
                  </a:cubicBezTo>
                  <a:cubicBezTo>
                    <a:pt x="135" y="55"/>
                    <a:pt x="136" y="53"/>
                    <a:pt x="135" y="50"/>
                  </a:cubicBezTo>
                  <a:cubicBezTo>
                    <a:pt x="134" y="48"/>
                    <a:pt x="131" y="46"/>
                    <a:pt x="128" y="44"/>
                  </a:cubicBezTo>
                  <a:cubicBezTo>
                    <a:pt x="121" y="34"/>
                    <a:pt x="113" y="23"/>
                    <a:pt x="103" y="16"/>
                  </a:cubicBezTo>
                  <a:cubicBezTo>
                    <a:pt x="91" y="7"/>
                    <a:pt x="77" y="0"/>
                    <a:pt x="57" y="3"/>
                  </a:cubicBezTo>
                  <a:cubicBezTo>
                    <a:pt x="50" y="4"/>
                    <a:pt x="40" y="10"/>
                    <a:pt x="35" y="13"/>
                  </a:cubicBezTo>
                  <a:cubicBezTo>
                    <a:pt x="32" y="16"/>
                    <a:pt x="27" y="19"/>
                    <a:pt x="24" y="22"/>
                  </a:cubicBezTo>
                  <a:cubicBezTo>
                    <a:pt x="21" y="25"/>
                    <a:pt x="18" y="31"/>
                    <a:pt x="15" y="37"/>
                  </a:cubicBezTo>
                  <a:cubicBezTo>
                    <a:pt x="11" y="44"/>
                    <a:pt x="8" y="50"/>
                    <a:pt x="6" y="56"/>
                  </a:cubicBezTo>
                  <a:cubicBezTo>
                    <a:pt x="6" y="57"/>
                    <a:pt x="5" y="58"/>
                    <a:pt x="5" y="59"/>
                  </a:cubicBezTo>
                  <a:cubicBezTo>
                    <a:pt x="2" y="69"/>
                    <a:pt x="1" y="78"/>
                    <a:pt x="2" y="84"/>
                  </a:cubicBezTo>
                  <a:cubicBezTo>
                    <a:pt x="2" y="91"/>
                    <a:pt x="0" y="96"/>
                    <a:pt x="0" y="102"/>
                  </a:cubicBezTo>
                  <a:cubicBezTo>
                    <a:pt x="1" y="112"/>
                    <a:pt x="4" y="121"/>
                    <a:pt x="6" y="131"/>
                  </a:cubicBezTo>
                  <a:cubicBezTo>
                    <a:pt x="7" y="134"/>
                    <a:pt x="7" y="137"/>
                    <a:pt x="8" y="140"/>
                  </a:cubicBezTo>
                  <a:cubicBezTo>
                    <a:pt x="13" y="156"/>
                    <a:pt x="25" y="168"/>
                    <a:pt x="32" y="183"/>
                  </a:cubicBezTo>
                  <a:cubicBezTo>
                    <a:pt x="36" y="185"/>
                    <a:pt x="39" y="189"/>
                    <a:pt x="41" y="193"/>
                  </a:cubicBezTo>
                  <a:cubicBezTo>
                    <a:pt x="48" y="199"/>
                    <a:pt x="55" y="204"/>
                    <a:pt x="61" y="211"/>
                  </a:cubicBezTo>
                  <a:cubicBezTo>
                    <a:pt x="65" y="211"/>
                    <a:pt x="67" y="214"/>
                    <a:pt x="71" y="215"/>
                  </a:cubicBezTo>
                  <a:cubicBezTo>
                    <a:pt x="76" y="217"/>
                    <a:pt x="81" y="217"/>
                    <a:pt x="85" y="219"/>
                  </a:cubicBezTo>
                  <a:cubicBezTo>
                    <a:pt x="88" y="220"/>
                    <a:pt x="90" y="223"/>
                    <a:pt x="93" y="224"/>
                  </a:cubicBezTo>
                  <a:cubicBezTo>
                    <a:pt x="105" y="228"/>
                    <a:pt x="120" y="219"/>
                    <a:pt x="127" y="211"/>
                  </a:cubicBezTo>
                  <a:cubicBezTo>
                    <a:pt x="130" y="207"/>
                    <a:pt x="134" y="200"/>
                    <a:pt x="137" y="196"/>
                  </a:cubicBezTo>
                  <a:cubicBezTo>
                    <a:pt x="142" y="189"/>
                    <a:pt x="148" y="180"/>
                    <a:pt x="147" y="170"/>
                  </a:cubicBezTo>
                  <a:cubicBezTo>
                    <a:pt x="149" y="168"/>
                    <a:pt x="150" y="163"/>
                    <a:pt x="151" y="160"/>
                  </a:cubicBezTo>
                  <a:cubicBezTo>
                    <a:pt x="153" y="149"/>
                    <a:pt x="154" y="136"/>
                    <a:pt x="154" y="125"/>
                  </a:cubicBezTo>
                  <a:cubicBezTo>
                    <a:pt x="153" y="114"/>
                    <a:pt x="149" y="104"/>
                    <a:pt x="146" y="93"/>
                  </a:cubicBezTo>
                  <a:cubicBezTo>
                    <a:pt x="145" y="87"/>
                    <a:pt x="145" y="80"/>
                    <a:pt x="143" y="74"/>
                  </a:cubicBezTo>
                  <a:close/>
                  <a:moveTo>
                    <a:pt x="119" y="94"/>
                  </a:moveTo>
                  <a:cubicBezTo>
                    <a:pt x="116" y="93"/>
                    <a:pt x="116" y="89"/>
                    <a:pt x="117" y="85"/>
                  </a:cubicBezTo>
                  <a:cubicBezTo>
                    <a:pt x="121" y="86"/>
                    <a:pt x="120" y="91"/>
                    <a:pt x="119" y="94"/>
                  </a:cubicBezTo>
                  <a:close/>
                  <a:moveTo>
                    <a:pt x="119" y="77"/>
                  </a:moveTo>
                  <a:cubicBezTo>
                    <a:pt x="122" y="78"/>
                    <a:pt x="123" y="80"/>
                    <a:pt x="124" y="83"/>
                  </a:cubicBezTo>
                  <a:cubicBezTo>
                    <a:pt x="121" y="82"/>
                    <a:pt x="120" y="80"/>
                    <a:pt x="119" y="77"/>
                  </a:cubicBezTo>
                  <a:close/>
                  <a:moveTo>
                    <a:pt x="118" y="110"/>
                  </a:moveTo>
                  <a:cubicBezTo>
                    <a:pt x="117" y="110"/>
                    <a:pt x="117" y="109"/>
                    <a:pt x="116" y="108"/>
                  </a:cubicBezTo>
                  <a:cubicBezTo>
                    <a:pt x="117" y="106"/>
                    <a:pt x="118" y="104"/>
                    <a:pt x="119" y="102"/>
                  </a:cubicBezTo>
                  <a:cubicBezTo>
                    <a:pt x="120" y="103"/>
                    <a:pt x="119" y="107"/>
                    <a:pt x="118" y="110"/>
                  </a:cubicBezTo>
                  <a:close/>
                  <a:moveTo>
                    <a:pt x="118" y="99"/>
                  </a:moveTo>
                  <a:cubicBezTo>
                    <a:pt x="117" y="102"/>
                    <a:pt x="116" y="103"/>
                    <a:pt x="115" y="106"/>
                  </a:cubicBezTo>
                  <a:cubicBezTo>
                    <a:pt x="113" y="104"/>
                    <a:pt x="114" y="98"/>
                    <a:pt x="115" y="95"/>
                  </a:cubicBezTo>
                  <a:cubicBezTo>
                    <a:pt x="116" y="96"/>
                    <a:pt x="117" y="98"/>
                    <a:pt x="118" y="99"/>
                  </a:cubicBezTo>
                  <a:close/>
                  <a:moveTo>
                    <a:pt x="105" y="102"/>
                  </a:moveTo>
                  <a:cubicBezTo>
                    <a:pt x="104" y="101"/>
                    <a:pt x="105" y="101"/>
                    <a:pt x="105" y="99"/>
                  </a:cubicBezTo>
                  <a:cubicBezTo>
                    <a:pt x="107" y="99"/>
                    <a:pt x="106" y="101"/>
                    <a:pt x="108" y="101"/>
                  </a:cubicBezTo>
                  <a:cubicBezTo>
                    <a:pt x="108" y="104"/>
                    <a:pt x="106" y="105"/>
                    <a:pt x="108" y="107"/>
                  </a:cubicBezTo>
                  <a:cubicBezTo>
                    <a:pt x="103" y="107"/>
                    <a:pt x="107" y="103"/>
                    <a:pt x="105" y="102"/>
                  </a:cubicBezTo>
                  <a:close/>
                  <a:moveTo>
                    <a:pt x="107" y="185"/>
                  </a:moveTo>
                  <a:cubicBezTo>
                    <a:pt x="106" y="185"/>
                    <a:pt x="105" y="183"/>
                    <a:pt x="105" y="181"/>
                  </a:cubicBezTo>
                  <a:cubicBezTo>
                    <a:pt x="108" y="181"/>
                    <a:pt x="107" y="184"/>
                    <a:pt x="107" y="185"/>
                  </a:cubicBezTo>
                  <a:close/>
                  <a:moveTo>
                    <a:pt x="97" y="160"/>
                  </a:moveTo>
                  <a:cubicBezTo>
                    <a:pt x="98" y="160"/>
                    <a:pt x="98" y="159"/>
                    <a:pt x="99" y="159"/>
                  </a:cubicBezTo>
                  <a:cubicBezTo>
                    <a:pt x="98" y="157"/>
                    <a:pt x="98" y="156"/>
                    <a:pt x="99" y="154"/>
                  </a:cubicBezTo>
                  <a:cubicBezTo>
                    <a:pt x="100" y="156"/>
                    <a:pt x="101" y="157"/>
                    <a:pt x="101" y="160"/>
                  </a:cubicBezTo>
                  <a:cubicBezTo>
                    <a:pt x="100" y="160"/>
                    <a:pt x="100" y="160"/>
                    <a:pt x="99" y="160"/>
                  </a:cubicBezTo>
                  <a:cubicBezTo>
                    <a:pt x="103" y="162"/>
                    <a:pt x="99" y="165"/>
                    <a:pt x="102" y="169"/>
                  </a:cubicBezTo>
                  <a:cubicBezTo>
                    <a:pt x="98" y="168"/>
                    <a:pt x="99" y="162"/>
                    <a:pt x="97" y="160"/>
                  </a:cubicBezTo>
                  <a:close/>
                  <a:moveTo>
                    <a:pt x="101" y="192"/>
                  </a:moveTo>
                  <a:cubicBezTo>
                    <a:pt x="99" y="192"/>
                    <a:pt x="101" y="190"/>
                    <a:pt x="99" y="190"/>
                  </a:cubicBezTo>
                  <a:cubicBezTo>
                    <a:pt x="100" y="188"/>
                    <a:pt x="102" y="190"/>
                    <a:pt x="101" y="192"/>
                  </a:cubicBezTo>
                  <a:close/>
                  <a:moveTo>
                    <a:pt x="75" y="155"/>
                  </a:moveTo>
                  <a:cubicBezTo>
                    <a:pt x="79" y="157"/>
                    <a:pt x="80" y="164"/>
                    <a:pt x="76" y="166"/>
                  </a:cubicBezTo>
                  <a:cubicBezTo>
                    <a:pt x="75" y="162"/>
                    <a:pt x="76" y="161"/>
                    <a:pt x="75" y="155"/>
                  </a:cubicBezTo>
                  <a:close/>
                  <a:moveTo>
                    <a:pt x="66" y="143"/>
                  </a:moveTo>
                  <a:cubicBezTo>
                    <a:pt x="66" y="141"/>
                    <a:pt x="65" y="142"/>
                    <a:pt x="64" y="142"/>
                  </a:cubicBezTo>
                  <a:cubicBezTo>
                    <a:pt x="63" y="141"/>
                    <a:pt x="64" y="141"/>
                    <a:pt x="6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4" y="140"/>
                    <a:pt x="64" y="140"/>
                    <a:pt x="64" y="140"/>
                  </a:cubicBezTo>
                  <a:cubicBezTo>
                    <a:pt x="66" y="141"/>
                    <a:pt x="68" y="146"/>
                    <a:pt x="70" y="147"/>
                  </a:cubicBezTo>
                  <a:cubicBezTo>
                    <a:pt x="69" y="150"/>
                    <a:pt x="70" y="154"/>
                    <a:pt x="67" y="154"/>
                  </a:cubicBezTo>
                  <a:cubicBezTo>
                    <a:pt x="68" y="150"/>
                    <a:pt x="64" y="146"/>
                    <a:pt x="66" y="143"/>
                  </a:cubicBezTo>
                  <a:close/>
                  <a:moveTo>
                    <a:pt x="64" y="166"/>
                  </a:moveTo>
                  <a:cubicBezTo>
                    <a:pt x="63" y="164"/>
                    <a:pt x="63" y="162"/>
                    <a:pt x="64" y="160"/>
                  </a:cubicBezTo>
                  <a:cubicBezTo>
                    <a:pt x="65" y="161"/>
                    <a:pt x="66" y="164"/>
                    <a:pt x="64" y="166"/>
                  </a:cubicBezTo>
                  <a:close/>
                  <a:moveTo>
                    <a:pt x="67" y="129"/>
                  </a:moveTo>
                  <a:cubicBezTo>
                    <a:pt x="70" y="131"/>
                    <a:pt x="71" y="135"/>
                    <a:pt x="70" y="141"/>
                  </a:cubicBezTo>
                  <a:cubicBezTo>
                    <a:pt x="67" y="138"/>
                    <a:pt x="64" y="135"/>
                    <a:pt x="67" y="129"/>
                  </a:cubicBezTo>
                  <a:close/>
                  <a:moveTo>
                    <a:pt x="36" y="88"/>
                  </a:moveTo>
                  <a:cubicBezTo>
                    <a:pt x="40" y="89"/>
                    <a:pt x="41" y="95"/>
                    <a:pt x="41" y="101"/>
                  </a:cubicBezTo>
                  <a:cubicBezTo>
                    <a:pt x="37" y="100"/>
                    <a:pt x="36" y="96"/>
                    <a:pt x="34" y="95"/>
                  </a:cubicBezTo>
                  <a:cubicBezTo>
                    <a:pt x="34" y="92"/>
                    <a:pt x="35" y="90"/>
                    <a:pt x="36" y="88"/>
                  </a:cubicBezTo>
                  <a:close/>
                  <a:moveTo>
                    <a:pt x="35" y="66"/>
                  </a:moveTo>
                  <a:cubicBezTo>
                    <a:pt x="37" y="67"/>
                    <a:pt x="38" y="70"/>
                    <a:pt x="35" y="69"/>
                  </a:cubicBezTo>
                  <a:cubicBezTo>
                    <a:pt x="36" y="68"/>
                    <a:pt x="34" y="68"/>
                    <a:pt x="35" y="66"/>
                  </a:cubicBezTo>
                  <a:close/>
                  <a:moveTo>
                    <a:pt x="47" y="60"/>
                  </a:moveTo>
                  <a:cubicBezTo>
                    <a:pt x="44" y="60"/>
                    <a:pt x="46" y="58"/>
                    <a:pt x="46" y="56"/>
                  </a:cubicBezTo>
                  <a:cubicBezTo>
                    <a:pt x="48" y="57"/>
                    <a:pt x="46" y="58"/>
                    <a:pt x="47" y="60"/>
                  </a:cubicBezTo>
                  <a:close/>
                  <a:moveTo>
                    <a:pt x="83" y="50"/>
                  </a:moveTo>
                  <a:cubicBezTo>
                    <a:pt x="83" y="54"/>
                    <a:pt x="82" y="56"/>
                    <a:pt x="82" y="58"/>
                  </a:cubicBezTo>
                  <a:cubicBezTo>
                    <a:pt x="80" y="57"/>
                    <a:pt x="80" y="56"/>
                    <a:pt x="78" y="55"/>
                  </a:cubicBezTo>
                  <a:cubicBezTo>
                    <a:pt x="80" y="52"/>
                    <a:pt x="79" y="50"/>
                    <a:pt x="79" y="46"/>
                  </a:cubicBezTo>
                  <a:cubicBezTo>
                    <a:pt x="81" y="47"/>
                    <a:pt x="82" y="49"/>
                    <a:pt x="83" y="50"/>
                  </a:cubicBezTo>
                  <a:close/>
                  <a:moveTo>
                    <a:pt x="78" y="20"/>
                  </a:moveTo>
                  <a:cubicBezTo>
                    <a:pt x="79" y="19"/>
                    <a:pt x="81" y="21"/>
                    <a:pt x="82" y="21"/>
                  </a:cubicBezTo>
                  <a:cubicBezTo>
                    <a:pt x="82" y="23"/>
                    <a:pt x="82" y="25"/>
                    <a:pt x="80" y="25"/>
                  </a:cubicBezTo>
                  <a:cubicBezTo>
                    <a:pt x="80" y="23"/>
                    <a:pt x="79" y="21"/>
                    <a:pt x="78" y="20"/>
                  </a:cubicBezTo>
                  <a:close/>
                  <a:moveTo>
                    <a:pt x="100" y="41"/>
                  </a:moveTo>
                  <a:cubicBezTo>
                    <a:pt x="97" y="39"/>
                    <a:pt x="95" y="36"/>
                    <a:pt x="94" y="31"/>
                  </a:cubicBezTo>
                  <a:cubicBezTo>
                    <a:pt x="98" y="26"/>
                    <a:pt x="106" y="38"/>
                    <a:pt x="100" y="41"/>
                  </a:cubicBezTo>
                  <a:close/>
                  <a:moveTo>
                    <a:pt x="108" y="61"/>
                  </a:moveTo>
                  <a:cubicBezTo>
                    <a:pt x="104" y="59"/>
                    <a:pt x="103" y="55"/>
                    <a:pt x="100" y="52"/>
                  </a:cubicBezTo>
                  <a:cubicBezTo>
                    <a:pt x="103" y="52"/>
                    <a:pt x="106" y="58"/>
                    <a:pt x="108" y="61"/>
                  </a:cubicBezTo>
                  <a:close/>
                  <a:moveTo>
                    <a:pt x="99" y="80"/>
                  </a:moveTo>
                  <a:cubicBezTo>
                    <a:pt x="99" y="80"/>
                    <a:pt x="99" y="80"/>
                    <a:pt x="99" y="80"/>
                  </a:cubicBezTo>
                  <a:cubicBezTo>
                    <a:pt x="99" y="81"/>
                    <a:pt x="99" y="81"/>
                    <a:pt x="99" y="82"/>
                  </a:cubicBezTo>
                  <a:cubicBezTo>
                    <a:pt x="96" y="81"/>
                    <a:pt x="96" y="77"/>
                    <a:pt x="94" y="75"/>
                  </a:cubicBezTo>
                  <a:cubicBezTo>
                    <a:pt x="94" y="74"/>
                    <a:pt x="95" y="71"/>
                    <a:pt x="96" y="70"/>
                  </a:cubicBezTo>
                  <a:cubicBezTo>
                    <a:pt x="98" y="74"/>
                    <a:pt x="97" y="76"/>
                    <a:pt x="97" y="79"/>
                  </a:cubicBezTo>
                  <a:cubicBezTo>
                    <a:pt x="99" y="78"/>
                    <a:pt x="99" y="79"/>
                    <a:pt x="97" y="80"/>
                  </a:cubicBezTo>
                  <a:cubicBezTo>
                    <a:pt x="97" y="80"/>
                    <a:pt x="99" y="80"/>
                    <a:pt x="99" y="80"/>
                  </a:cubicBezTo>
                  <a:close/>
                  <a:moveTo>
                    <a:pt x="100" y="113"/>
                  </a:moveTo>
                  <a:cubicBezTo>
                    <a:pt x="96" y="113"/>
                    <a:pt x="97" y="107"/>
                    <a:pt x="99" y="105"/>
                  </a:cubicBezTo>
                  <a:cubicBezTo>
                    <a:pt x="101" y="107"/>
                    <a:pt x="98" y="110"/>
                    <a:pt x="100" y="113"/>
                  </a:cubicBezTo>
                  <a:close/>
                  <a:moveTo>
                    <a:pt x="100" y="132"/>
                  </a:moveTo>
                  <a:cubicBezTo>
                    <a:pt x="98" y="130"/>
                    <a:pt x="95" y="127"/>
                    <a:pt x="94" y="123"/>
                  </a:cubicBezTo>
                  <a:cubicBezTo>
                    <a:pt x="95" y="123"/>
                    <a:pt x="95" y="123"/>
                    <a:pt x="96" y="123"/>
                  </a:cubicBezTo>
                  <a:cubicBezTo>
                    <a:pt x="93" y="122"/>
                    <a:pt x="95" y="118"/>
                    <a:pt x="96" y="115"/>
                  </a:cubicBezTo>
                  <a:cubicBezTo>
                    <a:pt x="100" y="118"/>
                    <a:pt x="101" y="124"/>
                    <a:pt x="101" y="130"/>
                  </a:cubicBezTo>
                  <a:cubicBezTo>
                    <a:pt x="100" y="129"/>
                    <a:pt x="99" y="128"/>
                    <a:pt x="99" y="126"/>
                  </a:cubicBezTo>
                  <a:cubicBezTo>
                    <a:pt x="97" y="128"/>
                    <a:pt x="101" y="130"/>
                    <a:pt x="100" y="132"/>
                  </a:cubicBezTo>
                  <a:close/>
                  <a:moveTo>
                    <a:pt x="82" y="96"/>
                  </a:moveTo>
                  <a:cubicBezTo>
                    <a:pt x="84" y="98"/>
                    <a:pt x="85" y="101"/>
                    <a:pt x="82" y="103"/>
                  </a:cubicBezTo>
                  <a:cubicBezTo>
                    <a:pt x="82" y="101"/>
                    <a:pt x="84" y="99"/>
                    <a:pt x="82" y="96"/>
                  </a:cubicBezTo>
                  <a:close/>
                  <a:moveTo>
                    <a:pt x="79" y="86"/>
                  </a:moveTo>
                  <a:cubicBezTo>
                    <a:pt x="80" y="84"/>
                    <a:pt x="81" y="83"/>
                    <a:pt x="81" y="80"/>
                  </a:cubicBezTo>
                  <a:cubicBezTo>
                    <a:pt x="84" y="84"/>
                    <a:pt x="89" y="87"/>
                    <a:pt x="86" y="93"/>
                  </a:cubicBezTo>
                  <a:cubicBezTo>
                    <a:pt x="83" y="92"/>
                    <a:pt x="81" y="88"/>
                    <a:pt x="79" y="86"/>
                  </a:cubicBezTo>
                  <a:close/>
                  <a:moveTo>
                    <a:pt x="76" y="111"/>
                  </a:moveTo>
                  <a:cubicBezTo>
                    <a:pt x="77" y="111"/>
                    <a:pt x="77" y="110"/>
                    <a:pt x="77" y="109"/>
                  </a:cubicBezTo>
                  <a:cubicBezTo>
                    <a:pt x="82" y="111"/>
                    <a:pt x="80" y="116"/>
                    <a:pt x="79" y="119"/>
                  </a:cubicBezTo>
                  <a:cubicBezTo>
                    <a:pt x="76" y="118"/>
                    <a:pt x="78" y="112"/>
                    <a:pt x="76" y="111"/>
                  </a:cubicBezTo>
                  <a:close/>
                  <a:moveTo>
                    <a:pt x="75" y="99"/>
                  </a:moveTo>
                  <a:cubicBezTo>
                    <a:pt x="76" y="96"/>
                    <a:pt x="76" y="93"/>
                    <a:pt x="77" y="90"/>
                  </a:cubicBezTo>
                  <a:cubicBezTo>
                    <a:pt x="81" y="92"/>
                    <a:pt x="79" y="100"/>
                    <a:pt x="80" y="105"/>
                  </a:cubicBezTo>
                  <a:cubicBezTo>
                    <a:pt x="78" y="103"/>
                    <a:pt x="77" y="101"/>
                    <a:pt x="75" y="99"/>
                  </a:cubicBezTo>
                  <a:close/>
                  <a:moveTo>
                    <a:pt x="87" y="104"/>
                  </a:moveTo>
                  <a:cubicBezTo>
                    <a:pt x="92" y="107"/>
                    <a:pt x="90" y="111"/>
                    <a:pt x="91" y="118"/>
                  </a:cubicBezTo>
                  <a:cubicBezTo>
                    <a:pt x="88" y="117"/>
                    <a:pt x="87" y="114"/>
                    <a:pt x="85" y="111"/>
                  </a:cubicBezTo>
                  <a:cubicBezTo>
                    <a:pt x="86" y="109"/>
                    <a:pt x="86" y="106"/>
                    <a:pt x="87" y="104"/>
                  </a:cubicBezTo>
                  <a:close/>
                  <a:moveTo>
                    <a:pt x="91" y="71"/>
                  </a:moveTo>
                  <a:cubicBezTo>
                    <a:pt x="87" y="69"/>
                    <a:pt x="89" y="64"/>
                    <a:pt x="87" y="59"/>
                  </a:cubicBezTo>
                  <a:cubicBezTo>
                    <a:pt x="92" y="61"/>
                    <a:pt x="94" y="66"/>
                    <a:pt x="91" y="71"/>
                  </a:cubicBezTo>
                  <a:close/>
                  <a:moveTo>
                    <a:pt x="93" y="82"/>
                  </a:moveTo>
                  <a:cubicBezTo>
                    <a:pt x="98" y="85"/>
                    <a:pt x="98" y="91"/>
                    <a:pt x="97" y="95"/>
                  </a:cubicBezTo>
                  <a:cubicBezTo>
                    <a:pt x="94" y="92"/>
                    <a:pt x="89" y="88"/>
                    <a:pt x="93" y="82"/>
                  </a:cubicBezTo>
                  <a:close/>
                  <a:moveTo>
                    <a:pt x="91" y="128"/>
                  </a:moveTo>
                  <a:cubicBezTo>
                    <a:pt x="94" y="131"/>
                    <a:pt x="91" y="134"/>
                    <a:pt x="93" y="138"/>
                  </a:cubicBezTo>
                  <a:cubicBezTo>
                    <a:pt x="91" y="138"/>
                    <a:pt x="90" y="136"/>
                    <a:pt x="90" y="135"/>
                  </a:cubicBezTo>
                  <a:cubicBezTo>
                    <a:pt x="92" y="132"/>
                    <a:pt x="90" y="131"/>
                    <a:pt x="91" y="128"/>
                  </a:cubicBezTo>
                  <a:close/>
                  <a:moveTo>
                    <a:pt x="91" y="96"/>
                  </a:moveTo>
                  <a:cubicBezTo>
                    <a:pt x="95" y="97"/>
                    <a:pt x="97" y="102"/>
                    <a:pt x="94" y="106"/>
                  </a:cubicBezTo>
                  <a:cubicBezTo>
                    <a:pt x="92" y="103"/>
                    <a:pt x="92" y="99"/>
                    <a:pt x="91" y="96"/>
                  </a:cubicBezTo>
                  <a:close/>
                  <a:moveTo>
                    <a:pt x="96" y="44"/>
                  </a:moveTo>
                  <a:cubicBezTo>
                    <a:pt x="92" y="43"/>
                    <a:pt x="91" y="40"/>
                    <a:pt x="91" y="37"/>
                  </a:cubicBezTo>
                  <a:cubicBezTo>
                    <a:pt x="94" y="38"/>
                    <a:pt x="96" y="42"/>
                    <a:pt x="96" y="44"/>
                  </a:cubicBezTo>
                  <a:close/>
                  <a:moveTo>
                    <a:pt x="94" y="59"/>
                  </a:moveTo>
                  <a:cubicBezTo>
                    <a:pt x="90" y="56"/>
                    <a:pt x="86" y="50"/>
                    <a:pt x="89" y="43"/>
                  </a:cubicBezTo>
                  <a:cubicBezTo>
                    <a:pt x="93" y="47"/>
                    <a:pt x="95" y="52"/>
                    <a:pt x="94" y="59"/>
                  </a:cubicBezTo>
                  <a:close/>
                  <a:moveTo>
                    <a:pt x="84" y="30"/>
                  </a:moveTo>
                  <a:cubicBezTo>
                    <a:pt x="85" y="28"/>
                    <a:pt x="85" y="26"/>
                    <a:pt x="85" y="25"/>
                  </a:cubicBezTo>
                  <a:cubicBezTo>
                    <a:pt x="87" y="27"/>
                    <a:pt x="89" y="31"/>
                    <a:pt x="89" y="35"/>
                  </a:cubicBezTo>
                  <a:cubicBezTo>
                    <a:pt x="86" y="35"/>
                    <a:pt x="86" y="31"/>
                    <a:pt x="84" y="30"/>
                  </a:cubicBezTo>
                  <a:close/>
                  <a:moveTo>
                    <a:pt x="87" y="39"/>
                  </a:moveTo>
                  <a:cubicBezTo>
                    <a:pt x="87" y="41"/>
                    <a:pt x="87" y="42"/>
                    <a:pt x="86" y="43"/>
                  </a:cubicBezTo>
                  <a:cubicBezTo>
                    <a:pt x="85" y="42"/>
                    <a:pt x="85" y="39"/>
                    <a:pt x="84" y="38"/>
                  </a:cubicBezTo>
                  <a:cubicBezTo>
                    <a:pt x="86" y="37"/>
                    <a:pt x="85" y="39"/>
                    <a:pt x="87" y="39"/>
                  </a:cubicBezTo>
                  <a:close/>
                  <a:moveTo>
                    <a:pt x="87" y="79"/>
                  </a:moveTo>
                  <a:cubicBezTo>
                    <a:pt x="83" y="79"/>
                    <a:pt x="80" y="73"/>
                    <a:pt x="82" y="68"/>
                  </a:cubicBezTo>
                  <a:cubicBezTo>
                    <a:pt x="87" y="69"/>
                    <a:pt x="85" y="75"/>
                    <a:pt x="87" y="79"/>
                  </a:cubicBezTo>
                  <a:close/>
                  <a:moveTo>
                    <a:pt x="78" y="53"/>
                  </a:moveTo>
                  <a:cubicBezTo>
                    <a:pt x="75" y="52"/>
                    <a:pt x="77" y="50"/>
                    <a:pt x="77" y="49"/>
                  </a:cubicBezTo>
                  <a:cubicBezTo>
                    <a:pt x="80" y="49"/>
                    <a:pt x="77" y="51"/>
                    <a:pt x="78" y="53"/>
                  </a:cubicBezTo>
                  <a:close/>
                  <a:moveTo>
                    <a:pt x="77" y="66"/>
                  </a:moveTo>
                  <a:cubicBezTo>
                    <a:pt x="73" y="65"/>
                    <a:pt x="73" y="61"/>
                    <a:pt x="75" y="57"/>
                  </a:cubicBezTo>
                  <a:cubicBezTo>
                    <a:pt x="78" y="58"/>
                    <a:pt x="76" y="62"/>
                    <a:pt x="77" y="66"/>
                  </a:cubicBezTo>
                  <a:close/>
                  <a:moveTo>
                    <a:pt x="76" y="81"/>
                  </a:moveTo>
                  <a:cubicBezTo>
                    <a:pt x="73" y="79"/>
                    <a:pt x="72" y="75"/>
                    <a:pt x="69" y="72"/>
                  </a:cubicBezTo>
                  <a:cubicBezTo>
                    <a:pt x="70" y="70"/>
                    <a:pt x="71" y="69"/>
                    <a:pt x="71" y="67"/>
                  </a:cubicBezTo>
                  <a:cubicBezTo>
                    <a:pt x="74" y="70"/>
                    <a:pt x="79" y="75"/>
                    <a:pt x="76" y="81"/>
                  </a:cubicBezTo>
                  <a:close/>
                  <a:moveTo>
                    <a:pt x="74" y="88"/>
                  </a:moveTo>
                  <a:cubicBezTo>
                    <a:pt x="73" y="87"/>
                    <a:pt x="71" y="86"/>
                    <a:pt x="72" y="84"/>
                  </a:cubicBezTo>
                  <a:cubicBezTo>
                    <a:pt x="74" y="84"/>
                    <a:pt x="76" y="86"/>
                    <a:pt x="74" y="88"/>
                  </a:cubicBezTo>
                  <a:close/>
                  <a:moveTo>
                    <a:pt x="70" y="58"/>
                  </a:moveTo>
                  <a:cubicBezTo>
                    <a:pt x="66" y="55"/>
                    <a:pt x="65" y="49"/>
                    <a:pt x="64" y="42"/>
                  </a:cubicBezTo>
                  <a:cubicBezTo>
                    <a:pt x="64" y="42"/>
                    <a:pt x="65" y="42"/>
                    <a:pt x="66" y="42"/>
                  </a:cubicBezTo>
                  <a:cubicBezTo>
                    <a:pt x="67" y="48"/>
                    <a:pt x="75" y="51"/>
                    <a:pt x="70" y="58"/>
                  </a:cubicBezTo>
                  <a:close/>
                  <a:moveTo>
                    <a:pt x="55" y="46"/>
                  </a:moveTo>
                  <a:cubicBezTo>
                    <a:pt x="57" y="45"/>
                    <a:pt x="56" y="48"/>
                    <a:pt x="58" y="47"/>
                  </a:cubicBezTo>
                  <a:cubicBezTo>
                    <a:pt x="58" y="49"/>
                    <a:pt x="57" y="50"/>
                    <a:pt x="57" y="51"/>
                  </a:cubicBezTo>
                  <a:cubicBezTo>
                    <a:pt x="55" y="51"/>
                    <a:pt x="57" y="47"/>
                    <a:pt x="55" y="46"/>
                  </a:cubicBezTo>
                  <a:close/>
                  <a:moveTo>
                    <a:pt x="58" y="63"/>
                  </a:moveTo>
                  <a:cubicBezTo>
                    <a:pt x="59" y="64"/>
                    <a:pt x="60" y="65"/>
                    <a:pt x="60" y="67"/>
                  </a:cubicBezTo>
                  <a:cubicBezTo>
                    <a:pt x="58" y="67"/>
                    <a:pt x="60" y="70"/>
                    <a:pt x="57" y="70"/>
                  </a:cubicBezTo>
                  <a:cubicBezTo>
                    <a:pt x="57" y="66"/>
                    <a:pt x="57" y="66"/>
                    <a:pt x="57" y="63"/>
                  </a:cubicBezTo>
                  <a:cubicBezTo>
                    <a:pt x="57" y="64"/>
                    <a:pt x="58" y="63"/>
                    <a:pt x="58" y="63"/>
                  </a:cubicBezTo>
                  <a:close/>
                  <a:moveTo>
                    <a:pt x="58" y="57"/>
                  </a:moveTo>
                  <a:cubicBezTo>
                    <a:pt x="59" y="57"/>
                    <a:pt x="58" y="55"/>
                    <a:pt x="60" y="55"/>
                  </a:cubicBezTo>
                  <a:cubicBezTo>
                    <a:pt x="61" y="56"/>
                    <a:pt x="60" y="59"/>
                    <a:pt x="61" y="59"/>
                  </a:cubicBezTo>
                  <a:cubicBezTo>
                    <a:pt x="60" y="60"/>
                    <a:pt x="60" y="57"/>
                    <a:pt x="58" y="57"/>
                  </a:cubicBezTo>
                  <a:close/>
                  <a:moveTo>
                    <a:pt x="59" y="42"/>
                  </a:moveTo>
                  <a:cubicBezTo>
                    <a:pt x="51" y="36"/>
                    <a:pt x="60" y="27"/>
                    <a:pt x="60" y="19"/>
                  </a:cubicBezTo>
                  <a:cubicBezTo>
                    <a:pt x="60" y="19"/>
                    <a:pt x="59" y="19"/>
                    <a:pt x="59" y="18"/>
                  </a:cubicBezTo>
                  <a:cubicBezTo>
                    <a:pt x="54" y="18"/>
                    <a:pt x="54" y="23"/>
                    <a:pt x="51" y="26"/>
                  </a:cubicBezTo>
                  <a:cubicBezTo>
                    <a:pt x="53" y="25"/>
                    <a:pt x="54" y="24"/>
                    <a:pt x="55" y="22"/>
                  </a:cubicBezTo>
                  <a:cubicBezTo>
                    <a:pt x="56" y="24"/>
                    <a:pt x="53" y="28"/>
                    <a:pt x="53" y="31"/>
                  </a:cubicBezTo>
                  <a:cubicBezTo>
                    <a:pt x="41" y="23"/>
                    <a:pt x="55" y="14"/>
                    <a:pt x="67" y="16"/>
                  </a:cubicBezTo>
                  <a:cubicBezTo>
                    <a:pt x="68" y="20"/>
                    <a:pt x="64" y="24"/>
                    <a:pt x="63" y="29"/>
                  </a:cubicBezTo>
                  <a:cubicBezTo>
                    <a:pt x="62" y="30"/>
                    <a:pt x="59" y="30"/>
                    <a:pt x="59" y="31"/>
                  </a:cubicBezTo>
                  <a:cubicBezTo>
                    <a:pt x="61" y="34"/>
                    <a:pt x="62" y="39"/>
                    <a:pt x="59" y="42"/>
                  </a:cubicBezTo>
                  <a:close/>
                  <a:moveTo>
                    <a:pt x="52" y="142"/>
                  </a:moveTo>
                  <a:cubicBezTo>
                    <a:pt x="55" y="144"/>
                    <a:pt x="55" y="150"/>
                    <a:pt x="54" y="153"/>
                  </a:cubicBezTo>
                  <a:cubicBezTo>
                    <a:pt x="51" y="151"/>
                    <a:pt x="54" y="146"/>
                    <a:pt x="52" y="142"/>
                  </a:cubicBezTo>
                  <a:close/>
                  <a:moveTo>
                    <a:pt x="51" y="65"/>
                  </a:moveTo>
                  <a:cubicBezTo>
                    <a:pt x="52" y="59"/>
                    <a:pt x="48" y="56"/>
                    <a:pt x="49" y="51"/>
                  </a:cubicBezTo>
                  <a:cubicBezTo>
                    <a:pt x="53" y="53"/>
                    <a:pt x="53" y="63"/>
                    <a:pt x="51" y="65"/>
                  </a:cubicBezTo>
                  <a:close/>
                  <a:moveTo>
                    <a:pt x="53" y="77"/>
                  </a:moveTo>
                  <a:cubicBezTo>
                    <a:pt x="54" y="77"/>
                    <a:pt x="55" y="79"/>
                    <a:pt x="54" y="81"/>
                  </a:cubicBezTo>
                  <a:cubicBezTo>
                    <a:pt x="51" y="81"/>
                    <a:pt x="53" y="79"/>
                    <a:pt x="53" y="77"/>
                  </a:cubicBezTo>
                  <a:close/>
                  <a:moveTo>
                    <a:pt x="50" y="108"/>
                  </a:moveTo>
                  <a:cubicBezTo>
                    <a:pt x="52" y="109"/>
                    <a:pt x="51" y="113"/>
                    <a:pt x="52" y="115"/>
                  </a:cubicBezTo>
                  <a:cubicBezTo>
                    <a:pt x="51" y="115"/>
                    <a:pt x="50" y="113"/>
                    <a:pt x="49" y="113"/>
                  </a:cubicBezTo>
                  <a:cubicBezTo>
                    <a:pt x="50" y="110"/>
                    <a:pt x="51" y="110"/>
                    <a:pt x="50" y="108"/>
                  </a:cubicBezTo>
                  <a:close/>
                  <a:moveTo>
                    <a:pt x="52" y="130"/>
                  </a:moveTo>
                  <a:cubicBezTo>
                    <a:pt x="54" y="131"/>
                    <a:pt x="53" y="133"/>
                    <a:pt x="53" y="135"/>
                  </a:cubicBezTo>
                  <a:cubicBezTo>
                    <a:pt x="51" y="134"/>
                    <a:pt x="51" y="132"/>
                    <a:pt x="52" y="130"/>
                  </a:cubicBezTo>
                  <a:close/>
                  <a:moveTo>
                    <a:pt x="54" y="83"/>
                  </a:moveTo>
                  <a:cubicBezTo>
                    <a:pt x="56" y="83"/>
                    <a:pt x="55" y="85"/>
                    <a:pt x="55" y="87"/>
                  </a:cubicBezTo>
                  <a:cubicBezTo>
                    <a:pt x="53" y="87"/>
                    <a:pt x="54" y="85"/>
                    <a:pt x="54" y="83"/>
                  </a:cubicBezTo>
                  <a:close/>
                  <a:moveTo>
                    <a:pt x="49" y="38"/>
                  </a:moveTo>
                  <a:cubicBezTo>
                    <a:pt x="48" y="37"/>
                    <a:pt x="47" y="36"/>
                    <a:pt x="48" y="34"/>
                  </a:cubicBezTo>
                  <a:cubicBezTo>
                    <a:pt x="50" y="34"/>
                    <a:pt x="49" y="36"/>
                    <a:pt x="49" y="38"/>
                  </a:cubicBezTo>
                  <a:close/>
                  <a:moveTo>
                    <a:pt x="48" y="75"/>
                  </a:moveTo>
                  <a:cubicBezTo>
                    <a:pt x="47" y="77"/>
                    <a:pt x="45" y="74"/>
                    <a:pt x="47" y="73"/>
                  </a:cubicBezTo>
                  <a:cubicBezTo>
                    <a:pt x="48" y="73"/>
                    <a:pt x="47" y="75"/>
                    <a:pt x="48" y="75"/>
                  </a:cubicBezTo>
                  <a:close/>
                  <a:moveTo>
                    <a:pt x="45" y="72"/>
                  </a:moveTo>
                  <a:cubicBezTo>
                    <a:pt x="44" y="71"/>
                    <a:pt x="42" y="69"/>
                    <a:pt x="41" y="66"/>
                  </a:cubicBezTo>
                  <a:cubicBezTo>
                    <a:pt x="41" y="65"/>
                    <a:pt x="44" y="65"/>
                    <a:pt x="43" y="62"/>
                  </a:cubicBezTo>
                  <a:cubicBezTo>
                    <a:pt x="46" y="64"/>
                    <a:pt x="46" y="69"/>
                    <a:pt x="45" y="72"/>
                  </a:cubicBezTo>
                  <a:close/>
                  <a:moveTo>
                    <a:pt x="44" y="91"/>
                  </a:moveTo>
                  <a:cubicBezTo>
                    <a:pt x="42" y="86"/>
                    <a:pt x="43" y="82"/>
                    <a:pt x="42" y="76"/>
                  </a:cubicBezTo>
                  <a:cubicBezTo>
                    <a:pt x="47" y="79"/>
                    <a:pt x="47" y="86"/>
                    <a:pt x="44" y="91"/>
                  </a:cubicBezTo>
                  <a:close/>
                  <a:moveTo>
                    <a:pt x="43" y="52"/>
                  </a:moveTo>
                  <a:cubicBezTo>
                    <a:pt x="37" y="50"/>
                    <a:pt x="40" y="43"/>
                    <a:pt x="42" y="40"/>
                  </a:cubicBezTo>
                  <a:cubicBezTo>
                    <a:pt x="46" y="42"/>
                    <a:pt x="45" y="48"/>
                    <a:pt x="43" y="52"/>
                  </a:cubicBezTo>
                  <a:close/>
                  <a:moveTo>
                    <a:pt x="38" y="34"/>
                  </a:moveTo>
                  <a:cubicBezTo>
                    <a:pt x="35" y="32"/>
                    <a:pt x="39" y="28"/>
                    <a:pt x="42" y="25"/>
                  </a:cubicBezTo>
                  <a:cubicBezTo>
                    <a:pt x="43" y="28"/>
                    <a:pt x="39" y="31"/>
                    <a:pt x="38" y="34"/>
                  </a:cubicBezTo>
                  <a:close/>
                  <a:moveTo>
                    <a:pt x="38" y="80"/>
                  </a:moveTo>
                  <a:cubicBezTo>
                    <a:pt x="40" y="81"/>
                    <a:pt x="38" y="82"/>
                    <a:pt x="39" y="84"/>
                  </a:cubicBezTo>
                  <a:cubicBezTo>
                    <a:pt x="37" y="85"/>
                    <a:pt x="39" y="81"/>
                    <a:pt x="38" y="80"/>
                  </a:cubicBezTo>
                  <a:close/>
                  <a:moveTo>
                    <a:pt x="43" y="138"/>
                  </a:moveTo>
                  <a:cubicBezTo>
                    <a:pt x="41" y="137"/>
                    <a:pt x="39" y="134"/>
                    <a:pt x="38" y="133"/>
                  </a:cubicBezTo>
                  <a:cubicBezTo>
                    <a:pt x="37" y="130"/>
                    <a:pt x="39" y="128"/>
                    <a:pt x="39" y="126"/>
                  </a:cubicBezTo>
                  <a:cubicBezTo>
                    <a:pt x="44" y="127"/>
                    <a:pt x="43" y="133"/>
                    <a:pt x="43" y="138"/>
                  </a:cubicBezTo>
                  <a:close/>
                  <a:moveTo>
                    <a:pt x="45" y="159"/>
                  </a:moveTo>
                  <a:cubicBezTo>
                    <a:pt x="44" y="161"/>
                    <a:pt x="45" y="164"/>
                    <a:pt x="47" y="166"/>
                  </a:cubicBezTo>
                  <a:cubicBezTo>
                    <a:pt x="46" y="167"/>
                    <a:pt x="44" y="163"/>
                    <a:pt x="43" y="162"/>
                  </a:cubicBezTo>
                  <a:cubicBezTo>
                    <a:pt x="43" y="160"/>
                    <a:pt x="43" y="158"/>
                    <a:pt x="45" y="159"/>
                  </a:cubicBezTo>
                  <a:close/>
                  <a:moveTo>
                    <a:pt x="45" y="115"/>
                  </a:moveTo>
                  <a:cubicBezTo>
                    <a:pt x="48" y="114"/>
                    <a:pt x="49" y="124"/>
                    <a:pt x="48" y="129"/>
                  </a:cubicBezTo>
                  <a:cubicBezTo>
                    <a:pt x="44" y="126"/>
                    <a:pt x="46" y="118"/>
                    <a:pt x="45" y="115"/>
                  </a:cubicBezTo>
                  <a:close/>
                  <a:moveTo>
                    <a:pt x="45" y="108"/>
                  </a:moveTo>
                  <a:cubicBezTo>
                    <a:pt x="46" y="106"/>
                    <a:pt x="46" y="105"/>
                    <a:pt x="47" y="103"/>
                  </a:cubicBezTo>
                  <a:cubicBezTo>
                    <a:pt x="48" y="106"/>
                    <a:pt x="48" y="109"/>
                    <a:pt x="49" y="112"/>
                  </a:cubicBezTo>
                  <a:cubicBezTo>
                    <a:pt x="47" y="112"/>
                    <a:pt x="47" y="109"/>
                    <a:pt x="45" y="108"/>
                  </a:cubicBezTo>
                  <a:close/>
                  <a:moveTo>
                    <a:pt x="55" y="185"/>
                  </a:moveTo>
                  <a:cubicBezTo>
                    <a:pt x="53" y="186"/>
                    <a:pt x="49" y="184"/>
                    <a:pt x="49" y="181"/>
                  </a:cubicBezTo>
                  <a:cubicBezTo>
                    <a:pt x="52" y="181"/>
                    <a:pt x="52" y="185"/>
                    <a:pt x="55" y="185"/>
                  </a:cubicBezTo>
                  <a:close/>
                  <a:moveTo>
                    <a:pt x="54" y="93"/>
                  </a:moveTo>
                  <a:cubicBezTo>
                    <a:pt x="58" y="94"/>
                    <a:pt x="57" y="101"/>
                    <a:pt x="55" y="104"/>
                  </a:cubicBezTo>
                  <a:cubicBezTo>
                    <a:pt x="52" y="101"/>
                    <a:pt x="56" y="98"/>
                    <a:pt x="54" y="93"/>
                  </a:cubicBezTo>
                  <a:close/>
                  <a:moveTo>
                    <a:pt x="56" y="115"/>
                  </a:moveTo>
                  <a:cubicBezTo>
                    <a:pt x="61" y="115"/>
                    <a:pt x="58" y="124"/>
                    <a:pt x="60" y="125"/>
                  </a:cubicBezTo>
                  <a:cubicBezTo>
                    <a:pt x="57" y="125"/>
                    <a:pt x="54" y="119"/>
                    <a:pt x="56" y="115"/>
                  </a:cubicBezTo>
                  <a:close/>
                  <a:moveTo>
                    <a:pt x="60" y="68"/>
                  </a:moveTo>
                  <a:cubicBezTo>
                    <a:pt x="63" y="70"/>
                    <a:pt x="62" y="77"/>
                    <a:pt x="62" y="81"/>
                  </a:cubicBezTo>
                  <a:cubicBezTo>
                    <a:pt x="57" y="79"/>
                    <a:pt x="58" y="73"/>
                    <a:pt x="60" y="68"/>
                  </a:cubicBezTo>
                  <a:close/>
                  <a:moveTo>
                    <a:pt x="63" y="92"/>
                  </a:moveTo>
                  <a:cubicBezTo>
                    <a:pt x="65" y="92"/>
                    <a:pt x="64" y="97"/>
                    <a:pt x="65" y="100"/>
                  </a:cubicBezTo>
                  <a:cubicBezTo>
                    <a:pt x="63" y="99"/>
                    <a:pt x="63" y="98"/>
                    <a:pt x="61" y="96"/>
                  </a:cubicBezTo>
                  <a:cubicBezTo>
                    <a:pt x="62" y="94"/>
                    <a:pt x="63" y="94"/>
                    <a:pt x="63" y="92"/>
                  </a:cubicBezTo>
                  <a:close/>
                  <a:moveTo>
                    <a:pt x="62" y="61"/>
                  </a:moveTo>
                  <a:cubicBezTo>
                    <a:pt x="63" y="61"/>
                    <a:pt x="63" y="62"/>
                    <a:pt x="63" y="62"/>
                  </a:cubicBezTo>
                  <a:cubicBezTo>
                    <a:pt x="64" y="62"/>
                    <a:pt x="63" y="60"/>
                    <a:pt x="63" y="59"/>
                  </a:cubicBezTo>
                  <a:cubicBezTo>
                    <a:pt x="65" y="61"/>
                    <a:pt x="65" y="63"/>
                    <a:pt x="65" y="66"/>
                  </a:cubicBezTo>
                  <a:cubicBezTo>
                    <a:pt x="64" y="65"/>
                    <a:pt x="63" y="63"/>
                    <a:pt x="62" y="61"/>
                  </a:cubicBezTo>
                  <a:close/>
                  <a:moveTo>
                    <a:pt x="67" y="78"/>
                  </a:moveTo>
                  <a:cubicBezTo>
                    <a:pt x="69" y="82"/>
                    <a:pt x="71" y="89"/>
                    <a:pt x="70" y="92"/>
                  </a:cubicBezTo>
                  <a:cubicBezTo>
                    <a:pt x="68" y="91"/>
                    <a:pt x="67" y="89"/>
                    <a:pt x="65" y="87"/>
                  </a:cubicBezTo>
                  <a:cubicBezTo>
                    <a:pt x="65" y="84"/>
                    <a:pt x="66" y="81"/>
                    <a:pt x="67" y="78"/>
                  </a:cubicBezTo>
                  <a:close/>
                  <a:moveTo>
                    <a:pt x="67" y="97"/>
                  </a:moveTo>
                  <a:cubicBezTo>
                    <a:pt x="72" y="98"/>
                    <a:pt x="71" y="102"/>
                    <a:pt x="70" y="106"/>
                  </a:cubicBezTo>
                  <a:cubicBezTo>
                    <a:pt x="68" y="104"/>
                    <a:pt x="67" y="99"/>
                    <a:pt x="67" y="97"/>
                  </a:cubicBezTo>
                  <a:close/>
                  <a:moveTo>
                    <a:pt x="70" y="115"/>
                  </a:moveTo>
                  <a:cubicBezTo>
                    <a:pt x="76" y="117"/>
                    <a:pt x="77" y="128"/>
                    <a:pt x="75" y="132"/>
                  </a:cubicBezTo>
                  <a:cubicBezTo>
                    <a:pt x="71" y="128"/>
                    <a:pt x="69" y="121"/>
                    <a:pt x="70" y="115"/>
                  </a:cubicBezTo>
                  <a:close/>
                  <a:moveTo>
                    <a:pt x="76" y="142"/>
                  </a:moveTo>
                  <a:cubicBezTo>
                    <a:pt x="76" y="142"/>
                    <a:pt x="77" y="142"/>
                    <a:pt x="78" y="142"/>
                  </a:cubicBezTo>
                  <a:cubicBezTo>
                    <a:pt x="77" y="146"/>
                    <a:pt x="79" y="148"/>
                    <a:pt x="78" y="150"/>
                  </a:cubicBezTo>
                  <a:cubicBezTo>
                    <a:pt x="76" y="149"/>
                    <a:pt x="76" y="147"/>
                    <a:pt x="74" y="146"/>
                  </a:cubicBezTo>
                  <a:cubicBezTo>
                    <a:pt x="75" y="145"/>
                    <a:pt x="75" y="143"/>
                    <a:pt x="76" y="142"/>
                  </a:cubicBezTo>
                  <a:close/>
                  <a:moveTo>
                    <a:pt x="79" y="176"/>
                  </a:moveTo>
                  <a:cubicBezTo>
                    <a:pt x="81" y="178"/>
                    <a:pt x="83" y="181"/>
                    <a:pt x="82" y="185"/>
                  </a:cubicBezTo>
                  <a:cubicBezTo>
                    <a:pt x="80" y="184"/>
                    <a:pt x="76" y="180"/>
                    <a:pt x="79" y="176"/>
                  </a:cubicBezTo>
                  <a:close/>
                  <a:moveTo>
                    <a:pt x="79" y="139"/>
                  </a:moveTo>
                  <a:cubicBezTo>
                    <a:pt x="82" y="136"/>
                    <a:pt x="79" y="133"/>
                    <a:pt x="79" y="128"/>
                  </a:cubicBezTo>
                  <a:cubicBezTo>
                    <a:pt x="85" y="131"/>
                    <a:pt x="82" y="138"/>
                    <a:pt x="84" y="143"/>
                  </a:cubicBezTo>
                  <a:cubicBezTo>
                    <a:pt x="81" y="143"/>
                    <a:pt x="81" y="140"/>
                    <a:pt x="79" y="139"/>
                  </a:cubicBezTo>
                  <a:close/>
                  <a:moveTo>
                    <a:pt x="84" y="156"/>
                  </a:moveTo>
                  <a:cubicBezTo>
                    <a:pt x="85" y="153"/>
                    <a:pt x="84" y="160"/>
                    <a:pt x="85" y="160"/>
                  </a:cubicBezTo>
                  <a:cubicBezTo>
                    <a:pt x="82" y="161"/>
                    <a:pt x="85" y="156"/>
                    <a:pt x="84" y="156"/>
                  </a:cubicBezTo>
                  <a:close/>
                  <a:moveTo>
                    <a:pt x="85" y="175"/>
                  </a:moveTo>
                  <a:cubicBezTo>
                    <a:pt x="85" y="173"/>
                    <a:pt x="83" y="168"/>
                    <a:pt x="83" y="166"/>
                  </a:cubicBezTo>
                  <a:cubicBezTo>
                    <a:pt x="86" y="167"/>
                    <a:pt x="86" y="174"/>
                    <a:pt x="85" y="175"/>
                  </a:cubicBezTo>
                  <a:close/>
                  <a:moveTo>
                    <a:pt x="85" y="118"/>
                  </a:moveTo>
                  <a:cubicBezTo>
                    <a:pt x="88" y="121"/>
                    <a:pt x="90" y="126"/>
                    <a:pt x="87" y="130"/>
                  </a:cubicBezTo>
                  <a:cubicBezTo>
                    <a:pt x="83" y="128"/>
                    <a:pt x="83" y="121"/>
                    <a:pt x="85" y="118"/>
                  </a:cubicBezTo>
                  <a:close/>
                  <a:moveTo>
                    <a:pt x="87" y="144"/>
                  </a:moveTo>
                  <a:cubicBezTo>
                    <a:pt x="88" y="144"/>
                    <a:pt x="89" y="144"/>
                    <a:pt x="89" y="146"/>
                  </a:cubicBezTo>
                  <a:cubicBezTo>
                    <a:pt x="91" y="144"/>
                    <a:pt x="86" y="143"/>
                    <a:pt x="88" y="140"/>
                  </a:cubicBezTo>
                  <a:cubicBezTo>
                    <a:pt x="92" y="142"/>
                    <a:pt x="95" y="148"/>
                    <a:pt x="94" y="153"/>
                  </a:cubicBezTo>
                  <a:cubicBezTo>
                    <a:pt x="92" y="152"/>
                    <a:pt x="92" y="149"/>
                    <a:pt x="90" y="148"/>
                  </a:cubicBezTo>
                  <a:cubicBezTo>
                    <a:pt x="88" y="152"/>
                    <a:pt x="95" y="154"/>
                    <a:pt x="94" y="157"/>
                  </a:cubicBezTo>
                  <a:cubicBezTo>
                    <a:pt x="90" y="155"/>
                    <a:pt x="86" y="150"/>
                    <a:pt x="87" y="144"/>
                  </a:cubicBezTo>
                  <a:close/>
                  <a:moveTo>
                    <a:pt x="88" y="160"/>
                  </a:moveTo>
                  <a:cubicBezTo>
                    <a:pt x="91" y="159"/>
                    <a:pt x="90" y="163"/>
                    <a:pt x="92" y="163"/>
                  </a:cubicBezTo>
                  <a:cubicBezTo>
                    <a:pt x="92" y="164"/>
                    <a:pt x="90" y="164"/>
                    <a:pt x="91" y="166"/>
                  </a:cubicBezTo>
                  <a:cubicBezTo>
                    <a:pt x="88" y="167"/>
                    <a:pt x="88" y="165"/>
                    <a:pt x="88" y="163"/>
                  </a:cubicBezTo>
                  <a:cubicBezTo>
                    <a:pt x="89" y="163"/>
                    <a:pt x="89" y="164"/>
                    <a:pt x="90" y="164"/>
                  </a:cubicBezTo>
                  <a:cubicBezTo>
                    <a:pt x="91" y="164"/>
                    <a:pt x="91" y="164"/>
                    <a:pt x="91" y="163"/>
                  </a:cubicBezTo>
                  <a:cubicBezTo>
                    <a:pt x="90" y="162"/>
                    <a:pt x="88" y="162"/>
                    <a:pt x="88" y="160"/>
                  </a:cubicBezTo>
                  <a:close/>
                  <a:moveTo>
                    <a:pt x="91" y="177"/>
                  </a:moveTo>
                  <a:cubicBezTo>
                    <a:pt x="94" y="179"/>
                    <a:pt x="95" y="182"/>
                    <a:pt x="96" y="185"/>
                  </a:cubicBezTo>
                  <a:cubicBezTo>
                    <a:pt x="94" y="184"/>
                    <a:pt x="93" y="182"/>
                    <a:pt x="91" y="180"/>
                  </a:cubicBezTo>
                  <a:cubicBezTo>
                    <a:pt x="91" y="179"/>
                    <a:pt x="92" y="179"/>
                    <a:pt x="91" y="177"/>
                  </a:cubicBezTo>
                  <a:close/>
                  <a:moveTo>
                    <a:pt x="94" y="167"/>
                  </a:moveTo>
                  <a:cubicBezTo>
                    <a:pt x="95" y="167"/>
                    <a:pt x="96" y="168"/>
                    <a:pt x="96" y="170"/>
                  </a:cubicBezTo>
                  <a:cubicBezTo>
                    <a:pt x="95" y="170"/>
                    <a:pt x="95" y="169"/>
                    <a:pt x="94" y="169"/>
                  </a:cubicBezTo>
                  <a:cubicBezTo>
                    <a:pt x="96" y="172"/>
                    <a:pt x="96" y="174"/>
                    <a:pt x="97" y="178"/>
                  </a:cubicBezTo>
                  <a:cubicBezTo>
                    <a:pt x="94" y="175"/>
                    <a:pt x="92" y="172"/>
                    <a:pt x="94" y="167"/>
                  </a:cubicBezTo>
                  <a:close/>
                  <a:moveTo>
                    <a:pt x="96" y="141"/>
                  </a:moveTo>
                  <a:cubicBezTo>
                    <a:pt x="96" y="138"/>
                    <a:pt x="95" y="137"/>
                    <a:pt x="96" y="135"/>
                  </a:cubicBezTo>
                  <a:cubicBezTo>
                    <a:pt x="98" y="136"/>
                    <a:pt x="100" y="139"/>
                    <a:pt x="99" y="141"/>
                  </a:cubicBezTo>
                  <a:cubicBezTo>
                    <a:pt x="97" y="142"/>
                    <a:pt x="97" y="140"/>
                    <a:pt x="96" y="141"/>
                  </a:cubicBezTo>
                  <a:close/>
                  <a:moveTo>
                    <a:pt x="100" y="149"/>
                  </a:moveTo>
                  <a:cubicBezTo>
                    <a:pt x="101" y="149"/>
                    <a:pt x="101" y="148"/>
                    <a:pt x="101" y="148"/>
                  </a:cubicBezTo>
                  <a:cubicBezTo>
                    <a:pt x="103" y="149"/>
                    <a:pt x="102" y="150"/>
                    <a:pt x="102" y="152"/>
                  </a:cubicBezTo>
                  <a:cubicBezTo>
                    <a:pt x="101" y="151"/>
                    <a:pt x="100" y="151"/>
                    <a:pt x="100" y="149"/>
                  </a:cubicBezTo>
                  <a:close/>
                  <a:moveTo>
                    <a:pt x="100" y="69"/>
                  </a:moveTo>
                  <a:cubicBezTo>
                    <a:pt x="101" y="68"/>
                    <a:pt x="101" y="65"/>
                    <a:pt x="99" y="64"/>
                  </a:cubicBezTo>
                  <a:cubicBezTo>
                    <a:pt x="98" y="61"/>
                    <a:pt x="100" y="61"/>
                    <a:pt x="100" y="59"/>
                  </a:cubicBezTo>
                  <a:cubicBezTo>
                    <a:pt x="102" y="61"/>
                    <a:pt x="105" y="63"/>
                    <a:pt x="105" y="68"/>
                  </a:cubicBezTo>
                  <a:cubicBezTo>
                    <a:pt x="103" y="67"/>
                    <a:pt x="105" y="70"/>
                    <a:pt x="103" y="69"/>
                  </a:cubicBezTo>
                  <a:cubicBezTo>
                    <a:pt x="104" y="70"/>
                    <a:pt x="104" y="69"/>
                    <a:pt x="105" y="69"/>
                  </a:cubicBezTo>
                  <a:cubicBezTo>
                    <a:pt x="106" y="72"/>
                    <a:pt x="104" y="72"/>
                    <a:pt x="104" y="74"/>
                  </a:cubicBezTo>
                  <a:cubicBezTo>
                    <a:pt x="102" y="73"/>
                    <a:pt x="102" y="70"/>
                    <a:pt x="100" y="69"/>
                  </a:cubicBezTo>
                  <a:close/>
                  <a:moveTo>
                    <a:pt x="106" y="83"/>
                  </a:moveTo>
                  <a:cubicBezTo>
                    <a:pt x="106" y="86"/>
                    <a:pt x="108" y="89"/>
                    <a:pt x="106" y="91"/>
                  </a:cubicBezTo>
                  <a:cubicBezTo>
                    <a:pt x="108" y="94"/>
                    <a:pt x="109" y="93"/>
                    <a:pt x="109" y="96"/>
                  </a:cubicBezTo>
                  <a:cubicBezTo>
                    <a:pt x="107" y="93"/>
                    <a:pt x="105" y="91"/>
                    <a:pt x="103" y="89"/>
                  </a:cubicBezTo>
                  <a:cubicBezTo>
                    <a:pt x="104" y="87"/>
                    <a:pt x="105" y="84"/>
                    <a:pt x="106" y="83"/>
                  </a:cubicBezTo>
                  <a:close/>
                  <a:moveTo>
                    <a:pt x="108" y="132"/>
                  </a:moveTo>
                  <a:cubicBezTo>
                    <a:pt x="108" y="132"/>
                    <a:pt x="108" y="132"/>
                    <a:pt x="109" y="132"/>
                  </a:cubicBezTo>
                  <a:cubicBezTo>
                    <a:pt x="109" y="134"/>
                    <a:pt x="109" y="135"/>
                    <a:pt x="109" y="136"/>
                  </a:cubicBezTo>
                  <a:cubicBezTo>
                    <a:pt x="108" y="136"/>
                    <a:pt x="107" y="132"/>
                    <a:pt x="108" y="132"/>
                  </a:cubicBezTo>
                  <a:close/>
                  <a:moveTo>
                    <a:pt x="109" y="137"/>
                  </a:moveTo>
                  <a:cubicBezTo>
                    <a:pt x="110" y="138"/>
                    <a:pt x="110" y="140"/>
                    <a:pt x="109" y="142"/>
                  </a:cubicBezTo>
                  <a:cubicBezTo>
                    <a:pt x="107" y="141"/>
                    <a:pt x="109" y="138"/>
                    <a:pt x="109" y="137"/>
                  </a:cubicBezTo>
                  <a:close/>
                  <a:moveTo>
                    <a:pt x="109" y="127"/>
                  </a:moveTo>
                  <a:cubicBezTo>
                    <a:pt x="109" y="125"/>
                    <a:pt x="111" y="126"/>
                    <a:pt x="111" y="124"/>
                  </a:cubicBezTo>
                  <a:cubicBezTo>
                    <a:pt x="114" y="124"/>
                    <a:pt x="114" y="129"/>
                    <a:pt x="112" y="129"/>
                  </a:cubicBezTo>
                  <a:cubicBezTo>
                    <a:pt x="112" y="127"/>
                    <a:pt x="111" y="126"/>
                    <a:pt x="109" y="127"/>
                  </a:cubicBezTo>
                  <a:close/>
                  <a:moveTo>
                    <a:pt x="110" y="73"/>
                  </a:moveTo>
                  <a:cubicBezTo>
                    <a:pt x="112" y="75"/>
                    <a:pt x="117" y="83"/>
                    <a:pt x="112" y="85"/>
                  </a:cubicBezTo>
                  <a:cubicBezTo>
                    <a:pt x="111" y="81"/>
                    <a:pt x="110" y="77"/>
                    <a:pt x="110" y="73"/>
                  </a:cubicBezTo>
                  <a:close/>
                  <a:moveTo>
                    <a:pt x="112" y="147"/>
                  </a:moveTo>
                  <a:cubicBezTo>
                    <a:pt x="112" y="147"/>
                    <a:pt x="113" y="147"/>
                    <a:pt x="113" y="147"/>
                  </a:cubicBezTo>
                  <a:cubicBezTo>
                    <a:pt x="113" y="145"/>
                    <a:pt x="113" y="143"/>
                    <a:pt x="113" y="141"/>
                  </a:cubicBezTo>
                  <a:cubicBezTo>
                    <a:pt x="115" y="145"/>
                    <a:pt x="114" y="149"/>
                    <a:pt x="115" y="153"/>
                  </a:cubicBezTo>
                  <a:cubicBezTo>
                    <a:pt x="114" y="154"/>
                    <a:pt x="113" y="150"/>
                    <a:pt x="113" y="148"/>
                  </a:cubicBezTo>
                  <a:cubicBezTo>
                    <a:pt x="112" y="148"/>
                    <a:pt x="112" y="149"/>
                    <a:pt x="112" y="150"/>
                  </a:cubicBezTo>
                  <a:cubicBezTo>
                    <a:pt x="111" y="150"/>
                    <a:pt x="112" y="147"/>
                    <a:pt x="112" y="147"/>
                  </a:cubicBezTo>
                  <a:close/>
                  <a:moveTo>
                    <a:pt x="115" y="191"/>
                  </a:moveTo>
                  <a:cubicBezTo>
                    <a:pt x="116" y="192"/>
                    <a:pt x="116" y="195"/>
                    <a:pt x="115" y="196"/>
                  </a:cubicBezTo>
                  <a:cubicBezTo>
                    <a:pt x="111" y="195"/>
                    <a:pt x="111" y="192"/>
                    <a:pt x="115" y="191"/>
                  </a:cubicBezTo>
                  <a:close/>
                  <a:moveTo>
                    <a:pt x="110" y="66"/>
                  </a:moveTo>
                  <a:cubicBezTo>
                    <a:pt x="111" y="66"/>
                    <a:pt x="111" y="66"/>
                    <a:pt x="111" y="65"/>
                  </a:cubicBezTo>
                  <a:cubicBezTo>
                    <a:pt x="114" y="67"/>
                    <a:pt x="114" y="71"/>
                    <a:pt x="116" y="72"/>
                  </a:cubicBezTo>
                  <a:cubicBezTo>
                    <a:pt x="115" y="73"/>
                    <a:pt x="112" y="68"/>
                    <a:pt x="110" y="66"/>
                  </a:cubicBezTo>
                  <a:close/>
                  <a:moveTo>
                    <a:pt x="109" y="55"/>
                  </a:moveTo>
                  <a:cubicBezTo>
                    <a:pt x="106" y="50"/>
                    <a:pt x="100" y="46"/>
                    <a:pt x="105" y="41"/>
                  </a:cubicBezTo>
                  <a:cubicBezTo>
                    <a:pt x="108" y="43"/>
                    <a:pt x="109" y="47"/>
                    <a:pt x="112" y="50"/>
                  </a:cubicBezTo>
                  <a:cubicBezTo>
                    <a:pt x="111" y="52"/>
                    <a:pt x="111" y="54"/>
                    <a:pt x="109" y="55"/>
                  </a:cubicBezTo>
                  <a:close/>
                  <a:moveTo>
                    <a:pt x="110" y="40"/>
                  </a:moveTo>
                  <a:cubicBezTo>
                    <a:pt x="118" y="43"/>
                    <a:pt x="123" y="51"/>
                    <a:pt x="125" y="60"/>
                  </a:cubicBezTo>
                  <a:cubicBezTo>
                    <a:pt x="119" y="54"/>
                    <a:pt x="114" y="48"/>
                    <a:pt x="110" y="40"/>
                  </a:cubicBezTo>
                  <a:close/>
                  <a:moveTo>
                    <a:pt x="118" y="37"/>
                  </a:moveTo>
                  <a:cubicBezTo>
                    <a:pt x="117" y="37"/>
                    <a:pt x="116" y="38"/>
                    <a:pt x="116" y="38"/>
                  </a:cubicBezTo>
                  <a:cubicBezTo>
                    <a:pt x="111" y="36"/>
                    <a:pt x="106" y="33"/>
                    <a:pt x="103" y="28"/>
                  </a:cubicBezTo>
                  <a:cubicBezTo>
                    <a:pt x="103" y="26"/>
                    <a:pt x="102" y="29"/>
                    <a:pt x="100" y="28"/>
                  </a:cubicBezTo>
                  <a:cubicBezTo>
                    <a:pt x="99" y="26"/>
                    <a:pt x="98" y="26"/>
                    <a:pt x="99" y="23"/>
                  </a:cubicBezTo>
                  <a:cubicBezTo>
                    <a:pt x="93" y="24"/>
                    <a:pt x="89" y="19"/>
                    <a:pt x="83" y="17"/>
                  </a:cubicBezTo>
                  <a:cubicBezTo>
                    <a:pt x="97" y="13"/>
                    <a:pt x="111" y="26"/>
                    <a:pt x="118" y="37"/>
                  </a:cubicBezTo>
                  <a:close/>
                  <a:moveTo>
                    <a:pt x="87" y="12"/>
                  </a:moveTo>
                  <a:cubicBezTo>
                    <a:pt x="82" y="12"/>
                    <a:pt x="80" y="14"/>
                    <a:pt x="75" y="14"/>
                  </a:cubicBezTo>
                  <a:cubicBezTo>
                    <a:pt x="75" y="11"/>
                    <a:pt x="72" y="9"/>
                    <a:pt x="73" y="7"/>
                  </a:cubicBezTo>
                  <a:cubicBezTo>
                    <a:pt x="77" y="9"/>
                    <a:pt x="84" y="8"/>
                    <a:pt x="87" y="12"/>
                  </a:cubicBezTo>
                  <a:close/>
                  <a:moveTo>
                    <a:pt x="78" y="35"/>
                  </a:moveTo>
                  <a:cubicBezTo>
                    <a:pt x="75" y="32"/>
                    <a:pt x="74" y="28"/>
                    <a:pt x="72" y="24"/>
                  </a:cubicBezTo>
                  <a:cubicBezTo>
                    <a:pt x="70" y="24"/>
                    <a:pt x="70" y="25"/>
                    <a:pt x="69" y="25"/>
                  </a:cubicBezTo>
                  <a:cubicBezTo>
                    <a:pt x="69" y="27"/>
                    <a:pt x="72" y="29"/>
                    <a:pt x="69" y="30"/>
                  </a:cubicBezTo>
                  <a:cubicBezTo>
                    <a:pt x="72" y="32"/>
                    <a:pt x="74" y="37"/>
                    <a:pt x="76" y="40"/>
                  </a:cubicBezTo>
                  <a:cubicBezTo>
                    <a:pt x="75" y="43"/>
                    <a:pt x="77" y="48"/>
                    <a:pt x="72" y="47"/>
                  </a:cubicBezTo>
                  <a:cubicBezTo>
                    <a:pt x="71" y="41"/>
                    <a:pt x="67" y="39"/>
                    <a:pt x="65" y="35"/>
                  </a:cubicBezTo>
                  <a:cubicBezTo>
                    <a:pt x="68" y="29"/>
                    <a:pt x="67" y="23"/>
                    <a:pt x="72" y="17"/>
                  </a:cubicBezTo>
                  <a:cubicBezTo>
                    <a:pt x="74" y="23"/>
                    <a:pt x="82" y="28"/>
                    <a:pt x="78" y="35"/>
                  </a:cubicBezTo>
                  <a:close/>
                  <a:moveTo>
                    <a:pt x="10" y="65"/>
                  </a:moveTo>
                  <a:cubicBezTo>
                    <a:pt x="12" y="65"/>
                    <a:pt x="12" y="64"/>
                    <a:pt x="14" y="64"/>
                  </a:cubicBezTo>
                  <a:cubicBezTo>
                    <a:pt x="13" y="69"/>
                    <a:pt x="12" y="74"/>
                    <a:pt x="11" y="77"/>
                  </a:cubicBezTo>
                  <a:cubicBezTo>
                    <a:pt x="8" y="72"/>
                    <a:pt x="11" y="70"/>
                    <a:pt x="10" y="65"/>
                  </a:cubicBezTo>
                  <a:close/>
                  <a:moveTo>
                    <a:pt x="12" y="102"/>
                  </a:moveTo>
                  <a:cubicBezTo>
                    <a:pt x="9" y="102"/>
                    <a:pt x="11" y="99"/>
                    <a:pt x="12" y="98"/>
                  </a:cubicBezTo>
                  <a:cubicBezTo>
                    <a:pt x="12" y="99"/>
                    <a:pt x="12" y="101"/>
                    <a:pt x="12" y="102"/>
                  </a:cubicBezTo>
                  <a:close/>
                  <a:moveTo>
                    <a:pt x="10" y="133"/>
                  </a:moveTo>
                  <a:cubicBezTo>
                    <a:pt x="10" y="133"/>
                    <a:pt x="12" y="133"/>
                    <a:pt x="12" y="133"/>
                  </a:cubicBezTo>
                  <a:cubicBezTo>
                    <a:pt x="14" y="141"/>
                    <a:pt x="19" y="147"/>
                    <a:pt x="20" y="154"/>
                  </a:cubicBezTo>
                  <a:cubicBezTo>
                    <a:pt x="15" y="149"/>
                    <a:pt x="13" y="141"/>
                    <a:pt x="10" y="133"/>
                  </a:cubicBezTo>
                  <a:close/>
                  <a:moveTo>
                    <a:pt x="13" y="55"/>
                  </a:moveTo>
                  <a:cubicBezTo>
                    <a:pt x="15" y="51"/>
                    <a:pt x="16" y="47"/>
                    <a:pt x="19" y="44"/>
                  </a:cubicBezTo>
                  <a:cubicBezTo>
                    <a:pt x="18" y="44"/>
                    <a:pt x="18" y="45"/>
                    <a:pt x="17" y="45"/>
                  </a:cubicBezTo>
                  <a:cubicBezTo>
                    <a:pt x="18" y="44"/>
                    <a:pt x="18" y="42"/>
                    <a:pt x="19" y="41"/>
                  </a:cubicBezTo>
                  <a:cubicBezTo>
                    <a:pt x="20" y="41"/>
                    <a:pt x="20" y="41"/>
                    <a:pt x="19" y="41"/>
                  </a:cubicBezTo>
                  <a:cubicBezTo>
                    <a:pt x="25" y="26"/>
                    <a:pt x="37" y="11"/>
                    <a:pt x="57" y="11"/>
                  </a:cubicBezTo>
                  <a:cubicBezTo>
                    <a:pt x="57" y="9"/>
                    <a:pt x="55" y="9"/>
                    <a:pt x="54" y="8"/>
                  </a:cubicBezTo>
                  <a:cubicBezTo>
                    <a:pt x="60" y="5"/>
                    <a:pt x="65" y="8"/>
                    <a:pt x="70" y="8"/>
                  </a:cubicBezTo>
                  <a:cubicBezTo>
                    <a:pt x="71" y="11"/>
                    <a:pt x="69" y="11"/>
                    <a:pt x="67" y="13"/>
                  </a:cubicBezTo>
                  <a:cubicBezTo>
                    <a:pt x="56" y="11"/>
                    <a:pt x="45" y="17"/>
                    <a:pt x="38" y="23"/>
                  </a:cubicBezTo>
                  <a:cubicBezTo>
                    <a:pt x="37" y="23"/>
                    <a:pt x="36" y="23"/>
                    <a:pt x="35" y="23"/>
                  </a:cubicBezTo>
                  <a:cubicBezTo>
                    <a:pt x="32" y="26"/>
                    <a:pt x="25" y="31"/>
                    <a:pt x="28" y="34"/>
                  </a:cubicBezTo>
                  <a:cubicBezTo>
                    <a:pt x="24" y="36"/>
                    <a:pt x="20" y="42"/>
                    <a:pt x="20" y="46"/>
                  </a:cubicBezTo>
                  <a:cubicBezTo>
                    <a:pt x="16" y="47"/>
                    <a:pt x="17" y="53"/>
                    <a:pt x="13" y="55"/>
                  </a:cubicBezTo>
                  <a:close/>
                  <a:moveTo>
                    <a:pt x="26" y="101"/>
                  </a:moveTo>
                  <a:cubicBezTo>
                    <a:pt x="20" y="99"/>
                    <a:pt x="23" y="91"/>
                    <a:pt x="23" y="86"/>
                  </a:cubicBezTo>
                  <a:cubicBezTo>
                    <a:pt x="28" y="89"/>
                    <a:pt x="26" y="93"/>
                    <a:pt x="26" y="101"/>
                  </a:cubicBezTo>
                  <a:close/>
                  <a:moveTo>
                    <a:pt x="23" y="70"/>
                  </a:moveTo>
                  <a:cubicBezTo>
                    <a:pt x="24" y="70"/>
                    <a:pt x="23" y="71"/>
                    <a:pt x="24" y="71"/>
                  </a:cubicBezTo>
                  <a:cubicBezTo>
                    <a:pt x="24" y="74"/>
                    <a:pt x="23" y="75"/>
                    <a:pt x="23" y="78"/>
                  </a:cubicBezTo>
                  <a:cubicBezTo>
                    <a:pt x="19" y="77"/>
                    <a:pt x="22" y="72"/>
                    <a:pt x="23" y="70"/>
                  </a:cubicBezTo>
                  <a:close/>
                  <a:moveTo>
                    <a:pt x="26" y="83"/>
                  </a:moveTo>
                  <a:cubicBezTo>
                    <a:pt x="25" y="82"/>
                    <a:pt x="27" y="79"/>
                    <a:pt x="27" y="78"/>
                  </a:cubicBezTo>
                  <a:cubicBezTo>
                    <a:pt x="29" y="79"/>
                    <a:pt x="25" y="80"/>
                    <a:pt x="26" y="83"/>
                  </a:cubicBezTo>
                  <a:close/>
                  <a:moveTo>
                    <a:pt x="26" y="65"/>
                  </a:moveTo>
                  <a:cubicBezTo>
                    <a:pt x="24" y="63"/>
                    <a:pt x="27" y="63"/>
                    <a:pt x="27" y="61"/>
                  </a:cubicBezTo>
                  <a:cubicBezTo>
                    <a:pt x="29" y="61"/>
                    <a:pt x="28" y="67"/>
                    <a:pt x="26" y="65"/>
                  </a:cubicBezTo>
                  <a:close/>
                  <a:moveTo>
                    <a:pt x="22" y="65"/>
                  </a:moveTo>
                  <a:cubicBezTo>
                    <a:pt x="20" y="57"/>
                    <a:pt x="26" y="53"/>
                    <a:pt x="27" y="47"/>
                  </a:cubicBezTo>
                  <a:cubicBezTo>
                    <a:pt x="30" y="54"/>
                    <a:pt x="26" y="59"/>
                    <a:pt x="22" y="65"/>
                  </a:cubicBezTo>
                  <a:close/>
                  <a:moveTo>
                    <a:pt x="32" y="73"/>
                  </a:moveTo>
                  <a:cubicBezTo>
                    <a:pt x="30" y="71"/>
                    <a:pt x="31" y="70"/>
                    <a:pt x="31" y="68"/>
                  </a:cubicBezTo>
                  <a:cubicBezTo>
                    <a:pt x="32" y="69"/>
                    <a:pt x="31" y="72"/>
                    <a:pt x="32" y="73"/>
                  </a:cubicBezTo>
                  <a:close/>
                  <a:moveTo>
                    <a:pt x="32" y="40"/>
                  </a:moveTo>
                  <a:cubicBezTo>
                    <a:pt x="30" y="39"/>
                    <a:pt x="33" y="37"/>
                    <a:pt x="33" y="36"/>
                  </a:cubicBezTo>
                  <a:cubicBezTo>
                    <a:pt x="35" y="37"/>
                    <a:pt x="32" y="39"/>
                    <a:pt x="32" y="40"/>
                  </a:cubicBezTo>
                  <a:close/>
                  <a:moveTo>
                    <a:pt x="32" y="109"/>
                  </a:moveTo>
                  <a:cubicBezTo>
                    <a:pt x="33" y="106"/>
                    <a:pt x="33" y="104"/>
                    <a:pt x="34" y="101"/>
                  </a:cubicBezTo>
                  <a:cubicBezTo>
                    <a:pt x="39" y="103"/>
                    <a:pt x="39" y="109"/>
                    <a:pt x="37" y="114"/>
                  </a:cubicBezTo>
                  <a:cubicBezTo>
                    <a:pt x="33" y="115"/>
                    <a:pt x="36" y="108"/>
                    <a:pt x="32" y="109"/>
                  </a:cubicBezTo>
                  <a:close/>
                  <a:moveTo>
                    <a:pt x="41" y="151"/>
                  </a:moveTo>
                  <a:cubicBezTo>
                    <a:pt x="38" y="149"/>
                    <a:pt x="36" y="146"/>
                    <a:pt x="35" y="142"/>
                  </a:cubicBezTo>
                  <a:cubicBezTo>
                    <a:pt x="35" y="141"/>
                    <a:pt x="36" y="140"/>
                    <a:pt x="36" y="138"/>
                  </a:cubicBezTo>
                  <a:cubicBezTo>
                    <a:pt x="40" y="140"/>
                    <a:pt x="44" y="145"/>
                    <a:pt x="41" y="151"/>
                  </a:cubicBezTo>
                  <a:close/>
                  <a:moveTo>
                    <a:pt x="42" y="186"/>
                  </a:moveTo>
                  <a:cubicBezTo>
                    <a:pt x="44" y="183"/>
                    <a:pt x="47" y="187"/>
                    <a:pt x="49" y="188"/>
                  </a:cubicBezTo>
                  <a:cubicBezTo>
                    <a:pt x="53" y="192"/>
                    <a:pt x="58" y="194"/>
                    <a:pt x="59" y="199"/>
                  </a:cubicBezTo>
                  <a:cubicBezTo>
                    <a:pt x="52" y="196"/>
                    <a:pt x="48" y="191"/>
                    <a:pt x="42" y="186"/>
                  </a:cubicBezTo>
                  <a:close/>
                  <a:moveTo>
                    <a:pt x="58" y="142"/>
                  </a:moveTo>
                  <a:cubicBezTo>
                    <a:pt x="57" y="138"/>
                    <a:pt x="57" y="134"/>
                    <a:pt x="55" y="130"/>
                  </a:cubicBezTo>
                  <a:cubicBezTo>
                    <a:pt x="60" y="129"/>
                    <a:pt x="62" y="140"/>
                    <a:pt x="58" y="142"/>
                  </a:cubicBezTo>
                  <a:close/>
                  <a:moveTo>
                    <a:pt x="60" y="152"/>
                  </a:moveTo>
                  <a:cubicBezTo>
                    <a:pt x="62" y="154"/>
                    <a:pt x="60" y="158"/>
                    <a:pt x="61" y="160"/>
                  </a:cubicBezTo>
                  <a:cubicBezTo>
                    <a:pt x="58" y="162"/>
                    <a:pt x="60" y="154"/>
                    <a:pt x="60" y="152"/>
                  </a:cubicBezTo>
                  <a:close/>
                  <a:moveTo>
                    <a:pt x="60" y="102"/>
                  </a:moveTo>
                  <a:cubicBezTo>
                    <a:pt x="65" y="105"/>
                    <a:pt x="69" y="113"/>
                    <a:pt x="66" y="120"/>
                  </a:cubicBezTo>
                  <a:cubicBezTo>
                    <a:pt x="60" y="117"/>
                    <a:pt x="63" y="108"/>
                    <a:pt x="60" y="102"/>
                  </a:cubicBezTo>
                  <a:close/>
                  <a:moveTo>
                    <a:pt x="63" y="197"/>
                  </a:moveTo>
                  <a:cubicBezTo>
                    <a:pt x="66" y="197"/>
                    <a:pt x="67" y="198"/>
                    <a:pt x="66" y="201"/>
                  </a:cubicBezTo>
                  <a:cubicBezTo>
                    <a:pt x="65" y="200"/>
                    <a:pt x="64" y="199"/>
                    <a:pt x="63" y="197"/>
                  </a:cubicBezTo>
                  <a:close/>
                  <a:moveTo>
                    <a:pt x="70" y="185"/>
                  </a:moveTo>
                  <a:cubicBezTo>
                    <a:pt x="66" y="183"/>
                    <a:pt x="63" y="179"/>
                    <a:pt x="65" y="175"/>
                  </a:cubicBezTo>
                  <a:cubicBezTo>
                    <a:pt x="68" y="176"/>
                    <a:pt x="69" y="180"/>
                    <a:pt x="71" y="182"/>
                  </a:cubicBezTo>
                  <a:cubicBezTo>
                    <a:pt x="71" y="184"/>
                    <a:pt x="69" y="183"/>
                    <a:pt x="70" y="185"/>
                  </a:cubicBezTo>
                  <a:close/>
                  <a:moveTo>
                    <a:pt x="70" y="165"/>
                  </a:moveTo>
                  <a:cubicBezTo>
                    <a:pt x="71" y="166"/>
                    <a:pt x="72" y="167"/>
                    <a:pt x="72" y="170"/>
                  </a:cubicBezTo>
                  <a:cubicBezTo>
                    <a:pt x="70" y="169"/>
                    <a:pt x="69" y="167"/>
                    <a:pt x="70" y="165"/>
                  </a:cubicBezTo>
                  <a:close/>
                  <a:moveTo>
                    <a:pt x="72" y="161"/>
                  </a:moveTo>
                  <a:cubicBezTo>
                    <a:pt x="70" y="160"/>
                    <a:pt x="71" y="157"/>
                    <a:pt x="72" y="156"/>
                  </a:cubicBezTo>
                  <a:cubicBezTo>
                    <a:pt x="73" y="156"/>
                    <a:pt x="72" y="159"/>
                    <a:pt x="72" y="161"/>
                  </a:cubicBezTo>
                  <a:close/>
                  <a:moveTo>
                    <a:pt x="73" y="210"/>
                  </a:moveTo>
                  <a:cubicBezTo>
                    <a:pt x="79" y="211"/>
                    <a:pt x="81" y="212"/>
                    <a:pt x="86" y="214"/>
                  </a:cubicBezTo>
                  <a:cubicBezTo>
                    <a:pt x="82" y="217"/>
                    <a:pt x="76" y="212"/>
                    <a:pt x="73" y="210"/>
                  </a:cubicBezTo>
                  <a:close/>
                  <a:moveTo>
                    <a:pt x="94" y="203"/>
                  </a:moveTo>
                  <a:cubicBezTo>
                    <a:pt x="96" y="198"/>
                    <a:pt x="100" y="200"/>
                    <a:pt x="103" y="202"/>
                  </a:cubicBezTo>
                  <a:cubicBezTo>
                    <a:pt x="100" y="209"/>
                    <a:pt x="91" y="208"/>
                    <a:pt x="87" y="203"/>
                  </a:cubicBezTo>
                  <a:cubicBezTo>
                    <a:pt x="88" y="201"/>
                    <a:pt x="93" y="203"/>
                    <a:pt x="94" y="203"/>
                  </a:cubicBezTo>
                  <a:close/>
                  <a:moveTo>
                    <a:pt x="87" y="215"/>
                  </a:moveTo>
                  <a:cubicBezTo>
                    <a:pt x="88" y="215"/>
                    <a:pt x="92" y="214"/>
                    <a:pt x="94" y="215"/>
                  </a:cubicBezTo>
                  <a:cubicBezTo>
                    <a:pt x="94" y="217"/>
                    <a:pt x="88" y="216"/>
                    <a:pt x="87" y="215"/>
                  </a:cubicBezTo>
                  <a:close/>
                  <a:moveTo>
                    <a:pt x="94" y="220"/>
                  </a:moveTo>
                  <a:cubicBezTo>
                    <a:pt x="103" y="217"/>
                    <a:pt x="109" y="213"/>
                    <a:pt x="118" y="211"/>
                  </a:cubicBezTo>
                  <a:cubicBezTo>
                    <a:pt x="114" y="218"/>
                    <a:pt x="104" y="220"/>
                    <a:pt x="94" y="220"/>
                  </a:cubicBezTo>
                  <a:close/>
                  <a:moveTo>
                    <a:pt x="118" y="132"/>
                  </a:moveTo>
                  <a:cubicBezTo>
                    <a:pt x="120" y="142"/>
                    <a:pt x="116" y="136"/>
                    <a:pt x="118" y="132"/>
                  </a:cubicBezTo>
                  <a:close/>
                  <a:moveTo>
                    <a:pt x="119" y="159"/>
                  </a:moveTo>
                  <a:cubicBezTo>
                    <a:pt x="117" y="157"/>
                    <a:pt x="120" y="151"/>
                    <a:pt x="119" y="150"/>
                  </a:cubicBezTo>
                  <a:cubicBezTo>
                    <a:pt x="120" y="150"/>
                    <a:pt x="120" y="151"/>
                    <a:pt x="121" y="151"/>
                  </a:cubicBezTo>
                  <a:cubicBezTo>
                    <a:pt x="120" y="153"/>
                    <a:pt x="120" y="156"/>
                    <a:pt x="119" y="159"/>
                  </a:cubicBezTo>
                  <a:close/>
                  <a:moveTo>
                    <a:pt x="121" y="138"/>
                  </a:moveTo>
                  <a:cubicBezTo>
                    <a:pt x="123" y="139"/>
                    <a:pt x="125" y="143"/>
                    <a:pt x="121" y="143"/>
                  </a:cubicBezTo>
                  <a:cubicBezTo>
                    <a:pt x="121" y="142"/>
                    <a:pt x="120" y="139"/>
                    <a:pt x="121" y="138"/>
                  </a:cubicBezTo>
                  <a:close/>
                  <a:moveTo>
                    <a:pt x="124" y="166"/>
                  </a:moveTo>
                  <a:cubicBezTo>
                    <a:pt x="119" y="165"/>
                    <a:pt x="124" y="159"/>
                    <a:pt x="124" y="156"/>
                  </a:cubicBezTo>
                  <a:cubicBezTo>
                    <a:pt x="128" y="158"/>
                    <a:pt x="125" y="163"/>
                    <a:pt x="124" y="166"/>
                  </a:cubicBezTo>
                  <a:close/>
                  <a:moveTo>
                    <a:pt x="125" y="109"/>
                  </a:moveTo>
                  <a:cubicBezTo>
                    <a:pt x="127" y="110"/>
                    <a:pt x="126" y="114"/>
                    <a:pt x="125" y="115"/>
                  </a:cubicBezTo>
                  <a:cubicBezTo>
                    <a:pt x="123" y="114"/>
                    <a:pt x="125" y="112"/>
                    <a:pt x="125" y="109"/>
                  </a:cubicBezTo>
                  <a:close/>
                  <a:moveTo>
                    <a:pt x="125" y="133"/>
                  </a:moveTo>
                  <a:cubicBezTo>
                    <a:pt x="124" y="132"/>
                    <a:pt x="125" y="131"/>
                    <a:pt x="124" y="129"/>
                  </a:cubicBezTo>
                  <a:cubicBezTo>
                    <a:pt x="125" y="129"/>
                    <a:pt x="125" y="130"/>
                    <a:pt x="126" y="130"/>
                  </a:cubicBezTo>
                  <a:cubicBezTo>
                    <a:pt x="127" y="132"/>
                    <a:pt x="125" y="132"/>
                    <a:pt x="125" y="133"/>
                  </a:cubicBezTo>
                  <a:close/>
                  <a:moveTo>
                    <a:pt x="124" y="118"/>
                  </a:moveTo>
                  <a:cubicBezTo>
                    <a:pt x="125" y="117"/>
                    <a:pt x="127" y="116"/>
                    <a:pt x="127" y="114"/>
                  </a:cubicBezTo>
                  <a:cubicBezTo>
                    <a:pt x="128" y="116"/>
                    <a:pt x="128" y="119"/>
                    <a:pt x="128" y="123"/>
                  </a:cubicBezTo>
                  <a:cubicBezTo>
                    <a:pt x="127" y="121"/>
                    <a:pt x="125" y="120"/>
                    <a:pt x="124" y="118"/>
                  </a:cubicBezTo>
                  <a:close/>
                  <a:moveTo>
                    <a:pt x="127" y="151"/>
                  </a:moveTo>
                  <a:cubicBezTo>
                    <a:pt x="126" y="150"/>
                    <a:pt x="128" y="149"/>
                    <a:pt x="128" y="148"/>
                  </a:cubicBezTo>
                  <a:cubicBezTo>
                    <a:pt x="130" y="148"/>
                    <a:pt x="129" y="151"/>
                    <a:pt x="127" y="151"/>
                  </a:cubicBezTo>
                  <a:close/>
                  <a:moveTo>
                    <a:pt x="130" y="93"/>
                  </a:moveTo>
                  <a:cubicBezTo>
                    <a:pt x="128" y="93"/>
                    <a:pt x="127" y="90"/>
                    <a:pt x="128" y="89"/>
                  </a:cubicBezTo>
                  <a:cubicBezTo>
                    <a:pt x="130" y="89"/>
                    <a:pt x="130" y="92"/>
                    <a:pt x="130" y="93"/>
                  </a:cubicBezTo>
                  <a:close/>
                  <a:moveTo>
                    <a:pt x="133" y="128"/>
                  </a:moveTo>
                  <a:cubicBezTo>
                    <a:pt x="133" y="128"/>
                    <a:pt x="133" y="128"/>
                    <a:pt x="133" y="127"/>
                  </a:cubicBezTo>
                  <a:cubicBezTo>
                    <a:pt x="132" y="127"/>
                    <a:pt x="132" y="127"/>
                    <a:pt x="131" y="127"/>
                  </a:cubicBezTo>
                  <a:cubicBezTo>
                    <a:pt x="131" y="125"/>
                    <a:pt x="133" y="125"/>
                    <a:pt x="133" y="121"/>
                  </a:cubicBezTo>
                  <a:cubicBezTo>
                    <a:pt x="134" y="122"/>
                    <a:pt x="134" y="126"/>
                    <a:pt x="133" y="128"/>
                  </a:cubicBezTo>
                  <a:close/>
                  <a:moveTo>
                    <a:pt x="133" y="79"/>
                  </a:moveTo>
                  <a:cubicBezTo>
                    <a:pt x="131" y="78"/>
                    <a:pt x="129" y="78"/>
                    <a:pt x="128" y="77"/>
                  </a:cubicBezTo>
                  <a:cubicBezTo>
                    <a:pt x="127" y="78"/>
                    <a:pt x="130" y="79"/>
                    <a:pt x="129" y="81"/>
                  </a:cubicBezTo>
                  <a:cubicBezTo>
                    <a:pt x="125" y="78"/>
                    <a:pt x="121" y="73"/>
                    <a:pt x="122" y="68"/>
                  </a:cubicBezTo>
                  <a:cubicBezTo>
                    <a:pt x="122" y="67"/>
                    <a:pt x="119" y="68"/>
                    <a:pt x="118" y="68"/>
                  </a:cubicBezTo>
                  <a:cubicBezTo>
                    <a:pt x="116" y="64"/>
                    <a:pt x="110" y="60"/>
                    <a:pt x="115" y="55"/>
                  </a:cubicBezTo>
                  <a:cubicBezTo>
                    <a:pt x="123" y="61"/>
                    <a:pt x="126" y="72"/>
                    <a:pt x="134" y="79"/>
                  </a:cubicBezTo>
                  <a:cubicBezTo>
                    <a:pt x="137" y="79"/>
                    <a:pt x="134" y="76"/>
                    <a:pt x="137" y="75"/>
                  </a:cubicBezTo>
                  <a:cubicBezTo>
                    <a:pt x="138" y="79"/>
                    <a:pt x="139" y="84"/>
                    <a:pt x="142" y="85"/>
                  </a:cubicBezTo>
                  <a:cubicBezTo>
                    <a:pt x="142" y="94"/>
                    <a:pt x="146" y="104"/>
                    <a:pt x="142" y="111"/>
                  </a:cubicBezTo>
                  <a:cubicBezTo>
                    <a:pt x="140" y="108"/>
                    <a:pt x="141" y="102"/>
                    <a:pt x="138" y="101"/>
                  </a:cubicBezTo>
                  <a:cubicBezTo>
                    <a:pt x="144" y="93"/>
                    <a:pt x="131" y="87"/>
                    <a:pt x="133" y="79"/>
                  </a:cubicBezTo>
                  <a:close/>
                  <a:moveTo>
                    <a:pt x="137" y="185"/>
                  </a:moveTo>
                  <a:cubicBezTo>
                    <a:pt x="142" y="163"/>
                    <a:pt x="144" y="134"/>
                    <a:pt x="148" y="111"/>
                  </a:cubicBezTo>
                  <a:cubicBezTo>
                    <a:pt x="153" y="135"/>
                    <a:pt x="148" y="165"/>
                    <a:pt x="137" y="18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t/>
              </a:r>
              <a:endParaRPr b="0" i="0" sz="2399" u="none" cap="none" strike="noStrik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6649474" y="2614574"/>
              <a:ext cx="437966" cy="666576"/>
            </a:xfrm>
            <a:custGeom>
              <a:rect b="b" l="l" r="r" t="t"/>
              <a:pathLst>
                <a:path extrusionOk="0" h="204" w="134">
                  <a:moveTo>
                    <a:pt x="117" y="32"/>
                  </a:moveTo>
                  <a:cubicBezTo>
                    <a:pt x="108" y="13"/>
                    <a:pt x="99" y="8"/>
                    <a:pt x="78" y="4"/>
                  </a:cubicBezTo>
                  <a:cubicBezTo>
                    <a:pt x="71" y="2"/>
                    <a:pt x="63" y="0"/>
                    <a:pt x="57" y="4"/>
                  </a:cubicBezTo>
                  <a:cubicBezTo>
                    <a:pt x="45" y="10"/>
                    <a:pt x="37" y="20"/>
                    <a:pt x="30" y="28"/>
                  </a:cubicBezTo>
                  <a:cubicBezTo>
                    <a:pt x="29" y="31"/>
                    <a:pt x="29" y="32"/>
                    <a:pt x="29" y="33"/>
                  </a:cubicBezTo>
                  <a:cubicBezTo>
                    <a:pt x="28" y="32"/>
                    <a:pt x="27" y="32"/>
                    <a:pt x="26" y="33"/>
                  </a:cubicBezTo>
                  <a:cubicBezTo>
                    <a:pt x="22" y="41"/>
                    <a:pt x="13" y="48"/>
                    <a:pt x="13" y="58"/>
                  </a:cubicBezTo>
                  <a:cubicBezTo>
                    <a:pt x="18" y="59"/>
                    <a:pt x="19" y="50"/>
                    <a:pt x="22" y="50"/>
                  </a:cubicBezTo>
                  <a:cubicBezTo>
                    <a:pt x="20" y="63"/>
                    <a:pt x="4" y="67"/>
                    <a:pt x="7" y="81"/>
                  </a:cubicBezTo>
                  <a:cubicBezTo>
                    <a:pt x="10" y="81"/>
                    <a:pt x="12" y="77"/>
                    <a:pt x="14" y="78"/>
                  </a:cubicBezTo>
                  <a:cubicBezTo>
                    <a:pt x="14" y="86"/>
                    <a:pt x="7" y="91"/>
                    <a:pt x="5" y="99"/>
                  </a:cubicBezTo>
                  <a:cubicBezTo>
                    <a:pt x="6" y="103"/>
                    <a:pt x="6" y="107"/>
                    <a:pt x="9" y="111"/>
                  </a:cubicBezTo>
                  <a:cubicBezTo>
                    <a:pt x="7" y="112"/>
                    <a:pt x="7" y="115"/>
                    <a:pt x="4" y="115"/>
                  </a:cubicBezTo>
                  <a:cubicBezTo>
                    <a:pt x="4" y="103"/>
                    <a:pt x="4" y="94"/>
                    <a:pt x="3" y="84"/>
                  </a:cubicBezTo>
                  <a:cubicBezTo>
                    <a:pt x="5" y="77"/>
                    <a:pt x="6" y="72"/>
                    <a:pt x="6" y="64"/>
                  </a:cubicBezTo>
                  <a:cubicBezTo>
                    <a:pt x="10" y="60"/>
                    <a:pt x="11" y="53"/>
                    <a:pt x="12" y="45"/>
                  </a:cubicBezTo>
                  <a:cubicBezTo>
                    <a:pt x="17" y="30"/>
                    <a:pt x="27" y="16"/>
                    <a:pt x="41" y="8"/>
                  </a:cubicBezTo>
                  <a:cubicBezTo>
                    <a:pt x="28" y="10"/>
                    <a:pt x="20" y="21"/>
                    <a:pt x="14" y="30"/>
                  </a:cubicBezTo>
                  <a:cubicBezTo>
                    <a:pt x="10" y="37"/>
                    <a:pt x="10" y="43"/>
                    <a:pt x="7" y="52"/>
                  </a:cubicBezTo>
                  <a:cubicBezTo>
                    <a:pt x="6" y="57"/>
                    <a:pt x="4" y="62"/>
                    <a:pt x="3" y="66"/>
                  </a:cubicBezTo>
                  <a:cubicBezTo>
                    <a:pt x="1" y="75"/>
                    <a:pt x="1" y="84"/>
                    <a:pt x="1" y="93"/>
                  </a:cubicBezTo>
                  <a:cubicBezTo>
                    <a:pt x="1" y="103"/>
                    <a:pt x="0" y="115"/>
                    <a:pt x="1" y="123"/>
                  </a:cubicBezTo>
                  <a:cubicBezTo>
                    <a:pt x="3" y="136"/>
                    <a:pt x="8" y="149"/>
                    <a:pt x="13" y="157"/>
                  </a:cubicBezTo>
                  <a:cubicBezTo>
                    <a:pt x="17" y="164"/>
                    <a:pt x="23" y="168"/>
                    <a:pt x="24" y="175"/>
                  </a:cubicBezTo>
                  <a:cubicBezTo>
                    <a:pt x="26" y="174"/>
                    <a:pt x="27" y="175"/>
                    <a:pt x="28" y="176"/>
                  </a:cubicBezTo>
                  <a:cubicBezTo>
                    <a:pt x="36" y="189"/>
                    <a:pt x="48" y="197"/>
                    <a:pt x="62" y="204"/>
                  </a:cubicBezTo>
                  <a:cubicBezTo>
                    <a:pt x="70" y="203"/>
                    <a:pt x="79" y="201"/>
                    <a:pt x="86" y="198"/>
                  </a:cubicBezTo>
                  <a:cubicBezTo>
                    <a:pt x="88" y="199"/>
                    <a:pt x="88" y="202"/>
                    <a:pt x="92" y="201"/>
                  </a:cubicBezTo>
                  <a:cubicBezTo>
                    <a:pt x="94" y="200"/>
                    <a:pt x="91" y="198"/>
                    <a:pt x="93" y="197"/>
                  </a:cubicBezTo>
                  <a:cubicBezTo>
                    <a:pt x="97" y="196"/>
                    <a:pt x="99" y="196"/>
                    <a:pt x="102" y="198"/>
                  </a:cubicBezTo>
                  <a:cubicBezTo>
                    <a:pt x="104" y="197"/>
                    <a:pt x="103" y="195"/>
                    <a:pt x="102" y="193"/>
                  </a:cubicBezTo>
                  <a:cubicBezTo>
                    <a:pt x="113" y="183"/>
                    <a:pt x="128" y="167"/>
                    <a:pt x="128" y="149"/>
                  </a:cubicBezTo>
                  <a:cubicBezTo>
                    <a:pt x="128" y="135"/>
                    <a:pt x="134" y="119"/>
                    <a:pt x="134" y="105"/>
                  </a:cubicBezTo>
                  <a:cubicBezTo>
                    <a:pt x="134" y="95"/>
                    <a:pt x="131" y="81"/>
                    <a:pt x="130" y="69"/>
                  </a:cubicBezTo>
                  <a:cubicBezTo>
                    <a:pt x="128" y="51"/>
                    <a:pt x="123" y="44"/>
                    <a:pt x="117" y="32"/>
                  </a:cubicBezTo>
                  <a:close/>
                  <a:moveTo>
                    <a:pt x="88" y="11"/>
                  </a:moveTo>
                  <a:cubicBezTo>
                    <a:pt x="99" y="8"/>
                    <a:pt x="112" y="26"/>
                    <a:pt x="116" y="36"/>
                  </a:cubicBezTo>
                  <a:cubicBezTo>
                    <a:pt x="119" y="43"/>
                    <a:pt x="125" y="51"/>
                    <a:pt x="126" y="59"/>
                  </a:cubicBezTo>
                  <a:cubicBezTo>
                    <a:pt x="127" y="67"/>
                    <a:pt x="126" y="74"/>
                    <a:pt x="128" y="81"/>
                  </a:cubicBezTo>
                  <a:cubicBezTo>
                    <a:pt x="126" y="81"/>
                    <a:pt x="125" y="77"/>
                    <a:pt x="125" y="74"/>
                  </a:cubicBezTo>
                  <a:cubicBezTo>
                    <a:pt x="123" y="68"/>
                    <a:pt x="124" y="59"/>
                    <a:pt x="121" y="53"/>
                  </a:cubicBezTo>
                  <a:cubicBezTo>
                    <a:pt x="121" y="52"/>
                    <a:pt x="118" y="52"/>
                    <a:pt x="117" y="51"/>
                  </a:cubicBezTo>
                  <a:cubicBezTo>
                    <a:pt x="114" y="40"/>
                    <a:pt x="105" y="30"/>
                    <a:pt x="97" y="22"/>
                  </a:cubicBezTo>
                  <a:cubicBezTo>
                    <a:pt x="92" y="16"/>
                    <a:pt x="86" y="8"/>
                    <a:pt x="75" y="7"/>
                  </a:cubicBezTo>
                  <a:cubicBezTo>
                    <a:pt x="72" y="7"/>
                    <a:pt x="67" y="10"/>
                    <a:pt x="65" y="6"/>
                  </a:cubicBezTo>
                  <a:cubicBezTo>
                    <a:pt x="72" y="3"/>
                    <a:pt x="81" y="7"/>
                    <a:pt x="88" y="11"/>
                  </a:cubicBezTo>
                  <a:close/>
                  <a:moveTo>
                    <a:pt x="109" y="148"/>
                  </a:moveTo>
                  <a:cubicBezTo>
                    <a:pt x="108" y="145"/>
                    <a:pt x="109" y="142"/>
                    <a:pt x="113" y="142"/>
                  </a:cubicBezTo>
                  <a:cubicBezTo>
                    <a:pt x="113" y="137"/>
                    <a:pt x="116" y="135"/>
                    <a:pt x="118" y="132"/>
                  </a:cubicBezTo>
                  <a:cubicBezTo>
                    <a:pt x="119" y="138"/>
                    <a:pt x="117" y="146"/>
                    <a:pt x="109" y="148"/>
                  </a:cubicBezTo>
                  <a:close/>
                  <a:moveTo>
                    <a:pt x="116" y="147"/>
                  </a:moveTo>
                  <a:cubicBezTo>
                    <a:pt x="115" y="149"/>
                    <a:pt x="116" y="151"/>
                    <a:pt x="113" y="151"/>
                  </a:cubicBezTo>
                  <a:cubicBezTo>
                    <a:pt x="113" y="149"/>
                    <a:pt x="114" y="148"/>
                    <a:pt x="114" y="147"/>
                  </a:cubicBezTo>
                  <a:cubicBezTo>
                    <a:pt x="115" y="147"/>
                    <a:pt x="116" y="147"/>
                    <a:pt x="116" y="147"/>
                  </a:cubicBezTo>
                  <a:close/>
                  <a:moveTo>
                    <a:pt x="112" y="130"/>
                  </a:moveTo>
                  <a:cubicBezTo>
                    <a:pt x="115" y="130"/>
                    <a:pt x="112" y="134"/>
                    <a:pt x="111" y="132"/>
                  </a:cubicBezTo>
                  <a:cubicBezTo>
                    <a:pt x="110" y="130"/>
                    <a:pt x="113" y="132"/>
                    <a:pt x="112" y="130"/>
                  </a:cubicBezTo>
                  <a:close/>
                  <a:moveTo>
                    <a:pt x="110" y="129"/>
                  </a:moveTo>
                  <a:cubicBezTo>
                    <a:pt x="108" y="128"/>
                    <a:pt x="110" y="126"/>
                    <a:pt x="111" y="126"/>
                  </a:cubicBezTo>
                  <a:cubicBezTo>
                    <a:pt x="112" y="128"/>
                    <a:pt x="110" y="128"/>
                    <a:pt x="110" y="129"/>
                  </a:cubicBezTo>
                  <a:close/>
                  <a:moveTo>
                    <a:pt x="116" y="124"/>
                  </a:moveTo>
                  <a:cubicBezTo>
                    <a:pt x="113" y="120"/>
                    <a:pt x="117" y="119"/>
                    <a:pt x="119" y="116"/>
                  </a:cubicBezTo>
                  <a:cubicBezTo>
                    <a:pt x="115" y="113"/>
                    <a:pt x="111" y="110"/>
                    <a:pt x="110" y="105"/>
                  </a:cubicBezTo>
                  <a:cubicBezTo>
                    <a:pt x="112" y="105"/>
                    <a:pt x="112" y="107"/>
                    <a:pt x="113" y="109"/>
                  </a:cubicBezTo>
                  <a:cubicBezTo>
                    <a:pt x="114" y="109"/>
                    <a:pt x="115" y="109"/>
                    <a:pt x="117" y="109"/>
                  </a:cubicBezTo>
                  <a:cubicBezTo>
                    <a:pt x="116" y="106"/>
                    <a:pt x="117" y="102"/>
                    <a:pt x="114" y="100"/>
                  </a:cubicBezTo>
                  <a:cubicBezTo>
                    <a:pt x="115" y="98"/>
                    <a:pt x="116" y="96"/>
                    <a:pt x="118" y="95"/>
                  </a:cubicBezTo>
                  <a:cubicBezTo>
                    <a:pt x="118" y="92"/>
                    <a:pt x="115" y="93"/>
                    <a:pt x="114" y="91"/>
                  </a:cubicBezTo>
                  <a:cubicBezTo>
                    <a:pt x="123" y="83"/>
                    <a:pt x="107" y="71"/>
                    <a:pt x="110" y="63"/>
                  </a:cubicBezTo>
                  <a:cubicBezTo>
                    <a:pt x="113" y="69"/>
                    <a:pt x="118" y="75"/>
                    <a:pt x="120" y="82"/>
                  </a:cubicBezTo>
                  <a:cubicBezTo>
                    <a:pt x="124" y="93"/>
                    <a:pt x="118" y="109"/>
                    <a:pt x="119" y="124"/>
                  </a:cubicBezTo>
                  <a:cubicBezTo>
                    <a:pt x="117" y="123"/>
                    <a:pt x="117" y="124"/>
                    <a:pt x="116" y="124"/>
                  </a:cubicBezTo>
                  <a:close/>
                  <a:moveTo>
                    <a:pt x="84" y="147"/>
                  </a:moveTo>
                  <a:cubicBezTo>
                    <a:pt x="86" y="148"/>
                    <a:pt x="86" y="150"/>
                    <a:pt x="89" y="149"/>
                  </a:cubicBezTo>
                  <a:cubicBezTo>
                    <a:pt x="88" y="154"/>
                    <a:pt x="83" y="150"/>
                    <a:pt x="84" y="147"/>
                  </a:cubicBezTo>
                  <a:close/>
                  <a:moveTo>
                    <a:pt x="86" y="170"/>
                  </a:moveTo>
                  <a:cubicBezTo>
                    <a:pt x="83" y="169"/>
                    <a:pt x="85" y="167"/>
                    <a:pt x="86" y="166"/>
                  </a:cubicBezTo>
                  <a:cubicBezTo>
                    <a:pt x="88" y="166"/>
                    <a:pt x="86" y="169"/>
                    <a:pt x="86" y="170"/>
                  </a:cubicBezTo>
                  <a:close/>
                  <a:moveTo>
                    <a:pt x="44" y="126"/>
                  </a:moveTo>
                  <a:cubicBezTo>
                    <a:pt x="42" y="124"/>
                    <a:pt x="41" y="121"/>
                    <a:pt x="38" y="118"/>
                  </a:cubicBezTo>
                  <a:cubicBezTo>
                    <a:pt x="39" y="116"/>
                    <a:pt x="40" y="116"/>
                    <a:pt x="41" y="114"/>
                  </a:cubicBezTo>
                  <a:cubicBezTo>
                    <a:pt x="43" y="116"/>
                    <a:pt x="45" y="120"/>
                    <a:pt x="47" y="122"/>
                  </a:cubicBezTo>
                  <a:cubicBezTo>
                    <a:pt x="47" y="124"/>
                    <a:pt x="45" y="124"/>
                    <a:pt x="44" y="126"/>
                  </a:cubicBezTo>
                  <a:close/>
                  <a:moveTo>
                    <a:pt x="45" y="135"/>
                  </a:moveTo>
                  <a:cubicBezTo>
                    <a:pt x="45" y="137"/>
                    <a:pt x="44" y="138"/>
                    <a:pt x="43" y="139"/>
                  </a:cubicBezTo>
                  <a:cubicBezTo>
                    <a:pt x="41" y="138"/>
                    <a:pt x="42" y="137"/>
                    <a:pt x="43" y="134"/>
                  </a:cubicBezTo>
                  <a:cubicBezTo>
                    <a:pt x="44" y="134"/>
                    <a:pt x="44" y="135"/>
                    <a:pt x="45" y="135"/>
                  </a:cubicBezTo>
                  <a:close/>
                  <a:moveTo>
                    <a:pt x="34" y="84"/>
                  </a:moveTo>
                  <a:cubicBezTo>
                    <a:pt x="34" y="81"/>
                    <a:pt x="37" y="82"/>
                    <a:pt x="37" y="79"/>
                  </a:cubicBezTo>
                  <a:cubicBezTo>
                    <a:pt x="40" y="80"/>
                    <a:pt x="40" y="83"/>
                    <a:pt x="42" y="86"/>
                  </a:cubicBezTo>
                  <a:cubicBezTo>
                    <a:pt x="42" y="88"/>
                    <a:pt x="39" y="88"/>
                    <a:pt x="39" y="90"/>
                  </a:cubicBezTo>
                  <a:cubicBezTo>
                    <a:pt x="37" y="88"/>
                    <a:pt x="36" y="86"/>
                    <a:pt x="34" y="84"/>
                  </a:cubicBezTo>
                  <a:close/>
                  <a:moveTo>
                    <a:pt x="36" y="114"/>
                  </a:moveTo>
                  <a:cubicBezTo>
                    <a:pt x="34" y="113"/>
                    <a:pt x="33" y="111"/>
                    <a:pt x="32" y="109"/>
                  </a:cubicBezTo>
                  <a:cubicBezTo>
                    <a:pt x="37" y="107"/>
                    <a:pt x="40" y="111"/>
                    <a:pt x="36" y="114"/>
                  </a:cubicBezTo>
                  <a:close/>
                  <a:moveTo>
                    <a:pt x="53" y="53"/>
                  </a:moveTo>
                  <a:cubicBezTo>
                    <a:pt x="52" y="54"/>
                    <a:pt x="51" y="55"/>
                    <a:pt x="50" y="56"/>
                  </a:cubicBezTo>
                  <a:cubicBezTo>
                    <a:pt x="47" y="55"/>
                    <a:pt x="47" y="52"/>
                    <a:pt x="45" y="50"/>
                  </a:cubicBezTo>
                  <a:cubicBezTo>
                    <a:pt x="47" y="43"/>
                    <a:pt x="51" y="49"/>
                    <a:pt x="53" y="53"/>
                  </a:cubicBezTo>
                  <a:close/>
                  <a:moveTo>
                    <a:pt x="47" y="29"/>
                  </a:moveTo>
                  <a:cubicBezTo>
                    <a:pt x="50" y="30"/>
                    <a:pt x="50" y="33"/>
                    <a:pt x="52" y="35"/>
                  </a:cubicBezTo>
                  <a:cubicBezTo>
                    <a:pt x="51" y="36"/>
                    <a:pt x="50" y="36"/>
                    <a:pt x="50" y="37"/>
                  </a:cubicBezTo>
                  <a:cubicBezTo>
                    <a:pt x="48" y="35"/>
                    <a:pt x="45" y="32"/>
                    <a:pt x="47" y="29"/>
                  </a:cubicBezTo>
                  <a:close/>
                  <a:moveTo>
                    <a:pt x="61" y="48"/>
                  </a:moveTo>
                  <a:cubicBezTo>
                    <a:pt x="62" y="49"/>
                    <a:pt x="60" y="52"/>
                    <a:pt x="64" y="51"/>
                  </a:cubicBezTo>
                  <a:cubicBezTo>
                    <a:pt x="64" y="53"/>
                    <a:pt x="63" y="55"/>
                    <a:pt x="66" y="56"/>
                  </a:cubicBezTo>
                  <a:cubicBezTo>
                    <a:pt x="64" y="59"/>
                    <a:pt x="63" y="53"/>
                    <a:pt x="60" y="53"/>
                  </a:cubicBezTo>
                  <a:cubicBezTo>
                    <a:pt x="61" y="51"/>
                    <a:pt x="59" y="50"/>
                    <a:pt x="61" y="48"/>
                  </a:cubicBezTo>
                  <a:close/>
                  <a:moveTo>
                    <a:pt x="59" y="33"/>
                  </a:moveTo>
                  <a:cubicBezTo>
                    <a:pt x="61" y="34"/>
                    <a:pt x="64" y="39"/>
                    <a:pt x="62" y="41"/>
                  </a:cubicBezTo>
                  <a:cubicBezTo>
                    <a:pt x="60" y="40"/>
                    <a:pt x="56" y="36"/>
                    <a:pt x="59" y="33"/>
                  </a:cubicBezTo>
                  <a:close/>
                  <a:moveTo>
                    <a:pt x="89" y="51"/>
                  </a:moveTo>
                  <a:cubicBezTo>
                    <a:pt x="92" y="53"/>
                    <a:pt x="93" y="56"/>
                    <a:pt x="95" y="59"/>
                  </a:cubicBezTo>
                  <a:cubicBezTo>
                    <a:pt x="94" y="59"/>
                    <a:pt x="93" y="60"/>
                    <a:pt x="93" y="61"/>
                  </a:cubicBezTo>
                  <a:cubicBezTo>
                    <a:pt x="91" y="59"/>
                    <a:pt x="89" y="56"/>
                    <a:pt x="87" y="53"/>
                  </a:cubicBezTo>
                  <a:cubicBezTo>
                    <a:pt x="88" y="52"/>
                    <a:pt x="89" y="52"/>
                    <a:pt x="89" y="51"/>
                  </a:cubicBezTo>
                  <a:close/>
                  <a:moveTo>
                    <a:pt x="87" y="36"/>
                  </a:moveTo>
                  <a:cubicBezTo>
                    <a:pt x="87" y="34"/>
                    <a:pt x="88" y="33"/>
                    <a:pt x="89" y="31"/>
                  </a:cubicBezTo>
                  <a:cubicBezTo>
                    <a:pt x="91" y="33"/>
                    <a:pt x="92" y="35"/>
                    <a:pt x="93" y="38"/>
                  </a:cubicBezTo>
                  <a:cubicBezTo>
                    <a:pt x="90" y="41"/>
                    <a:pt x="90" y="37"/>
                    <a:pt x="87" y="36"/>
                  </a:cubicBezTo>
                  <a:close/>
                  <a:moveTo>
                    <a:pt x="93" y="47"/>
                  </a:moveTo>
                  <a:cubicBezTo>
                    <a:pt x="94" y="46"/>
                    <a:pt x="94" y="45"/>
                    <a:pt x="95" y="44"/>
                  </a:cubicBezTo>
                  <a:cubicBezTo>
                    <a:pt x="97" y="46"/>
                    <a:pt x="99" y="50"/>
                    <a:pt x="99" y="53"/>
                  </a:cubicBezTo>
                  <a:cubicBezTo>
                    <a:pt x="97" y="51"/>
                    <a:pt x="96" y="48"/>
                    <a:pt x="93" y="47"/>
                  </a:cubicBezTo>
                  <a:close/>
                  <a:moveTo>
                    <a:pt x="99" y="69"/>
                  </a:moveTo>
                  <a:cubicBezTo>
                    <a:pt x="97" y="69"/>
                    <a:pt x="96" y="67"/>
                    <a:pt x="96" y="64"/>
                  </a:cubicBezTo>
                  <a:cubicBezTo>
                    <a:pt x="98" y="64"/>
                    <a:pt x="98" y="68"/>
                    <a:pt x="99" y="69"/>
                  </a:cubicBezTo>
                  <a:close/>
                  <a:moveTo>
                    <a:pt x="93" y="91"/>
                  </a:moveTo>
                  <a:cubicBezTo>
                    <a:pt x="93" y="93"/>
                    <a:pt x="94" y="92"/>
                    <a:pt x="93" y="93"/>
                  </a:cubicBezTo>
                  <a:cubicBezTo>
                    <a:pt x="91" y="94"/>
                    <a:pt x="91" y="90"/>
                    <a:pt x="93" y="91"/>
                  </a:cubicBezTo>
                  <a:close/>
                  <a:moveTo>
                    <a:pt x="95" y="106"/>
                  </a:moveTo>
                  <a:cubicBezTo>
                    <a:pt x="96" y="107"/>
                    <a:pt x="97" y="107"/>
                    <a:pt x="97" y="108"/>
                  </a:cubicBezTo>
                  <a:cubicBezTo>
                    <a:pt x="97" y="110"/>
                    <a:pt x="95" y="110"/>
                    <a:pt x="95" y="111"/>
                  </a:cubicBezTo>
                  <a:cubicBezTo>
                    <a:pt x="93" y="110"/>
                    <a:pt x="94" y="108"/>
                    <a:pt x="95" y="106"/>
                  </a:cubicBezTo>
                  <a:close/>
                  <a:moveTo>
                    <a:pt x="99" y="111"/>
                  </a:moveTo>
                  <a:cubicBezTo>
                    <a:pt x="101" y="112"/>
                    <a:pt x="99" y="114"/>
                    <a:pt x="99" y="115"/>
                  </a:cubicBezTo>
                  <a:cubicBezTo>
                    <a:pt x="98" y="115"/>
                    <a:pt x="98" y="115"/>
                    <a:pt x="97" y="115"/>
                  </a:cubicBezTo>
                  <a:cubicBezTo>
                    <a:pt x="97" y="113"/>
                    <a:pt x="99" y="113"/>
                    <a:pt x="99" y="111"/>
                  </a:cubicBezTo>
                  <a:close/>
                  <a:moveTo>
                    <a:pt x="89" y="26"/>
                  </a:moveTo>
                  <a:cubicBezTo>
                    <a:pt x="87" y="27"/>
                    <a:pt x="87" y="29"/>
                    <a:pt x="84" y="29"/>
                  </a:cubicBezTo>
                  <a:cubicBezTo>
                    <a:pt x="83" y="27"/>
                    <a:pt x="82" y="25"/>
                    <a:pt x="81" y="23"/>
                  </a:cubicBezTo>
                  <a:cubicBezTo>
                    <a:pt x="83" y="21"/>
                    <a:pt x="85" y="19"/>
                    <a:pt x="87" y="16"/>
                  </a:cubicBezTo>
                  <a:cubicBezTo>
                    <a:pt x="93" y="21"/>
                    <a:pt x="99" y="26"/>
                    <a:pt x="101" y="36"/>
                  </a:cubicBezTo>
                  <a:cubicBezTo>
                    <a:pt x="96" y="34"/>
                    <a:pt x="94" y="28"/>
                    <a:pt x="89" y="26"/>
                  </a:cubicBezTo>
                  <a:close/>
                  <a:moveTo>
                    <a:pt x="79" y="17"/>
                  </a:moveTo>
                  <a:cubicBezTo>
                    <a:pt x="78" y="16"/>
                    <a:pt x="77" y="14"/>
                    <a:pt x="77" y="12"/>
                  </a:cubicBezTo>
                  <a:cubicBezTo>
                    <a:pt x="79" y="12"/>
                    <a:pt x="80" y="13"/>
                    <a:pt x="82" y="14"/>
                  </a:cubicBezTo>
                  <a:cubicBezTo>
                    <a:pt x="81" y="15"/>
                    <a:pt x="80" y="16"/>
                    <a:pt x="79" y="17"/>
                  </a:cubicBezTo>
                  <a:close/>
                  <a:moveTo>
                    <a:pt x="78" y="39"/>
                  </a:moveTo>
                  <a:cubicBezTo>
                    <a:pt x="75" y="39"/>
                    <a:pt x="75" y="36"/>
                    <a:pt x="74" y="34"/>
                  </a:cubicBezTo>
                  <a:cubicBezTo>
                    <a:pt x="77" y="22"/>
                    <a:pt x="85" y="34"/>
                    <a:pt x="78" y="39"/>
                  </a:cubicBezTo>
                  <a:close/>
                  <a:moveTo>
                    <a:pt x="65" y="98"/>
                  </a:moveTo>
                  <a:cubicBezTo>
                    <a:pt x="62" y="99"/>
                    <a:pt x="59" y="92"/>
                    <a:pt x="59" y="90"/>
                  </a:cubicBezTo>
                  <a:cubicBezTo>
                    <a:pt x="62" y="92"/>
                    <a:pt x="64" y="95"/>
                    <a:pt x="65" y="98"/>
                  </a:cubicBezTo>
                  <a:close/>
                  <a:moveTo>
                    <a:pt x="62" y="68"/>
                  </a:moveTo>
                  <a:cubicBezTo>
                    <a:pt x="62" y="69"/>
                    <a:pt x="62" y="70"/>
                    <a:pt x="62" y="71"/>
                  </a:cubicBezTo>
                  <a:cubicBezTo>
                    <a:pt x="60" y="71"/>
                    <a:pt x="60" y="68"/>
                    <a:pt x="62" y="68"/>
                  </a:cubicBezTo>
                  <a:close/>
                  <a:moveTo>
                    <a:pt x="71" y="90"/>
                  </a:moveTo>
                  <a:cubicBezTo>
                    <a:pt x="69" y="92"/>
                    <a:pt x="67" y="88"/>
                    <a:pt x="67" y="87"/>
                  </a:cubicBezTo>
                  <a:cubicBezTo>
                    <a:pt x="69" y="87"/>
                    <a:pt x="69" y="90"/>
                    <a:pt x="71" y="90"/>
                  </a:cubicBezTo>
                  <a:close/>
                  <a:moveTo>
                    <a:pt x="69" y="76"/>
                  </a:moveTo>
                  <a:cubicBezTo>
                    <a:pt x="72" y="70"/>
                    <a:pt x="78" y="82"/>
                    <a:pt x="76" y="84"/>
                  </a:cubicBezTo>
                  <a:cubicBezTo>
                    <a:pt x="73" y="82"/>
                    <a:pt x="72" y="78"/>
                    <a:pt x="69" y="76"/>
                  </a:cubicBezTo>
                  <a:close/>
                  <a:moveTo>
                    <a:pt x="74" y="109"/>
                  </a:moveTo>
                  <a:cubicBezTo>
                    <a:pt x="74" y="110"/>
                    <a:pt x="74" y="111"/>
                    <a:pt x="74" y="112"/>
                  </a:cubicBezTo>
                  <a:cubicBezTo>
                    <a:pt x="71" y="109"/>
                    <a:pt x="67" y="105"/>
                    <a:pt x="67" y="101"/>
                  </a:cubicBezTo>
                  <a:cubicBezTo>
                    <a:pt x="70" y="103"/>
                    <a:pt x="71" y="107"/>
                    <a:pt x="74" y="109"/>
                  </a:cubicBezTo>
                  <a:close/>
                  <a:moveTo>
                    <a:pt x="68" y="80"/>
                  </a:moveTo>
                  <a:cubicBezTo>
                    <a:pt x="68" y="79"/>
                    <a:pt x="68" y="79"/>
                    <a:pt x="68" y="78"/>
                  </a:cubicBezTo>
                  <a:cubicBezTo>
                    <a:pt x="69" y="78"/>
                    <a:pt x="70" y="79"/>
                    <a:pt x="69" y="80"/>
                  </a:cubicBezTo>
                  <a:cubicBezTo>
                    <a:pt x="69" y="80"/>
                    <a:pt x="68" y="80"/>
                    <a:pt x="68" y="80"/>
                  </a:cubicBezTo>
                  <a:close/>
                  <a:moveTo>
                    <a:pt x="67" y="71"/>
                  </a:moveTo>
                  <a:cubicBezTo>
                    <a:pt x="65" y="70"/>
                    <a:pt x="66" y="70"/>
                    <a:pt x="67" y="68"/>
                  </a:cubicBezTo>
                  <a:cubicBezTo>
                    <a:pt x="69" y="68"/>
                    <a:pt x="69" y="72"/>
                    <a:pt x="67" y="71"/>
                  </a:cubicBezTo>
                  <a:close/>
                  <a:moveTo>
                    <a:pt x="67" y="86"/>
                  </a:moveTo>
                  <a:cubicBezTo>
                    <a:pt x="67" y="86"/>
                    <a:pt x="64" y="84"/>
                    <a:pt x="64" y="83"/>
                  </a:cubicBezTo>
                  <a:cubicBezTo>
                    <a:pt x="66" y="81"/>
                    <a:pt x="66" y="84"/>
                    <a:pt x="67" y="86"/>
                  </a:cubicBezTo>
                  <a:close/>
                  <a:moveTo>
                    <a:pt x="65" y="68"/>
                  </a:moveTo>
                  <a:cubicBezTo>
                    <a:pt x="64" y="68"/>
                    <a:pt x="63" y="65"/>
                    <a:pt x="64" y="65"/>
                  </a:cubicBezTo>
                  <a:cubicBezTo>
                    <a:pt x="66" y="64"/>
                    <a:pt x="65" y="66"/>
                    <a:pt x="65" y="68"/>
                  </a:cubicBezTo>
                  <a:close/>
                  <a:moveTo>
                    <a:pt x="65" y="74"/>
                  </a:moveTo>
                  <a:cubicBezTo>
                    <a:pt x="63" y="74"/>
                    <a:pt x="63" y="73"/>
                    <a:pt x="63" y="71"/>
                  </a:cubicBezTo>
                  <a:cubicBezTo>
                    <a:pt x="64" y="71"/>
                    <a:pt x="65" y="72"/>
                    <a:pt x="65" y="74"/>
                  </a:cubicBezTo>
                  <a:close/>
                  <a:moveTo>
                    <a:pt x="56" y="80"/>
                  </a:moveTo>
                  <a:cubicBezTo>
                    <a:pt x="55" y="79"/>
                    <a:pt x="55" y="77"/>
                    <a:pt x="55" y="75"/>
                  </a:cubicBezTo>
                  <a:cubicBezTo>
                    <a:pt x="57" y="77"/>
                    <a:pt x="58" y="79"/>
                    <a:pt x="59" y="81"/>
                  </a:cubicBezTo>
                  <a:cubicBezTo>
                    <a:pt x="57" y="82"/>
                    <a:pt x="57" y="78"/>
                    <a:pt x="56" y="80"/>
                  </a:cubicBezTo>
                  <a:close/>
                  <a:moveTo>
                    <a:pt x="59" y="105"/>
                  </a:moveTo>
                  <a:cubicBezTo>
                    <a:pt x="56" y="104"/>
                    <a:pt x="53" y="100"/>
                    <a:pt x="54" y="96"/>
                  </a:cubicBezTo>
                  <a:cubicBezTo>
                    <a:pt x="56" y="99"/>
                    <a:pt x="60" y="102"/>
                    <a:pt x="59" y="105"/>
                  </a:cubicBezTo>
                  <a:close/>
                  <a:moveTo>
                    <a:pt x="51" y="80"/>
                  </a:moveTo>
                  <a:cubicBezTo>
                    <a:pt x="53" y="80"/>
                    <a:pt x="53" y="81"/>
                    <a:pt x="54" y="83"/>
                  </a:cubicBezTo>
                  <a:cubicBezTo>
                    <a:pt x="53" y="82"/>
                    <a:pt x="51" y="82"/>
                    <a:pt x="51" y="80"/>
                  </a:cubicBezTo>
                  <a:close/>
                  <a:moveTo>
                    <a:pt x="52" y="73"/>
                  </a:moveTo>
                  <a:cubicBezTo>
                    <a:pt x="51" y="71"/>
                    <a:pt x="46" y="67"/>
                    <a:pt x="49" y="65"/>
                  </a:cubicBezTo>
                  <a:cubicBezTo>
                    <a:pt x="50" y="67"/>
                    <a:pt x="54" y="69"/>
                    <a:pt x="52" y="73"/>
                  </a:cubicBezTo>
                  <a:close/>
                  <a:moveTo>
                    <a:pt x="51" y="93"/>
                  </a:moveTo>
                  <a:cubicBezTo>
                    <a:pt x="50" y="93"/>
                    <a:pt x="49" y="92"/>
                    <a:pt x="48" y="90"/>
                  </a:cubicBezTo>
                  <a:cubicBezTo>
                    <a:pt x="49" y="89"/>
                    <a:pt x="51" y="92"/>
                    <a:pt x="51" y="93"/>
                  </a:cubicBezTo>
                  <a:close/>
                  <a:moveTo>
                    <a:pt x="50" y="100"/>
                  </a:moveTo>
                  <a:cubicBezTo>
                    <a:pt x="54" y="102"/>
                    <a:pt x="55" y="105"/>
                    <a:pt x="57" y="109"/>
                  </a:cubicBezTo>
                  <a:cubicBezTo>
                    <a:pt x="56" y="109"/>
                    <a:pt x="56" y="109"/>
                    <a:pt x="56" y="110"/>
                  </a:cubicBezTo>
                  <a:cubicBezTo>
                    <a:pt x="52" y="108"/>
                    <a:pt x="48" y="104"/>
                    <a:pt x="50" y="100"/>
                  </a:cubicBezTo>
                  <a:close/>
                  <a:moveTo>
                    <a:pt x="59" y="124"/>
                  </a:moveTo>
                  <a:cubicBezTo>
                    <a:pt x="58" y="125"/>
                    <a:pt x="56" y="123"/>
                    <a:pt x="56" y="121"/>
                  </a:cubicBezTo>
                  <a:cubicBezTo>
                    <a:pt x="57" y="120"/>
                    <a:pt x="58" y="123"/>
                    <a:pt x="59" y="124"/>
                  </a:cubicBezTo>
                  <a:close/>
                  <a:moveTo>
                    <a:pt x="58" y="112"/>
                  </a:moveTo>
                  <a:cubicBezTo>
                    <a:pt x="63" y="115"/>
                    <a:pt x="69" y="121"/>
                    <a:pt x="65" y="124"/>
                  </a:cubicBezTo>
                  <a:cubicBezTo>
                    <a:pt x="63" y="120"/>
                    <a:pt x="57" y="118"/>
                    <a:pt x="58" y="112"/>
                  </a:cubicBezTo>
                  <a:close/>
                  <a:moveTo>
                    <a:pt x="62" y="108"/>
                  </a:moveTo>
                  <a:cubicBezTo>
                    <a:pt x="65" y="110"/>
                    <a:pt x="70" y="116"/>
                    <a:pt x="68" y="119"/>
                  </a:cubicBezTo>
                  <a:cubicBezTo>
                    <a:pt x="66" y="116"/>
                    <a:pt x="63" y="113"/>
                    <a:pt x="62" y="108"/>
                  </a:cubicBezTo>
                  <a:close/>
                  <a:moveTo>
                    <a:pt x="68" y="126"/>
                  </a:moveTo>
                  <a:cubicBezTo>
                    <a:pt x="71" y="127"/>
                    <a:pt x="73" y="129"/>
                    <a:pt x="72" y="132"/>
                  </a:cubicBezTo>
                  <a:cubicBezTo>
                    <a:pt x="69" y="132"/>
                    <a:pt x="68" y="128"/>
                    <a:pt x="68" y="126"/>
                  </a:cubicBezTo>
                  <a:close/>
                  <a:moveTo>
                    <a:pt x="72" y="121"/>
                  </a:moveTo>
                  <a:cubicBezTo>
                    <a:pt x="74" y="123"/>
                    <a:pt x="76" y="124"/>
                    <a:pt x="76" y="127"/>
                  </a:cubicBezTo>
                  <a:cubicBezTo>
                    <a:pt x="73" y="129"/>
                    <a:pt x="70" y="124"/>
                    <a:pt x="72" y="121"/>
                  </a:cubicBezTo>
                  <a:close/>
                  <a:moveTo>
                    <a:pt x="73" y="95"/>
                  </a:moveTo>
                  <a:cubicBezTo>
                    <a:pt x="76" y="96"/>
                    <a:pt x="78" y="99"/>
                    <a:pt x="79" y="103"/>
                  </a:cubicBezTo>
                  <a:cubicBezTo>
                    <a:pt x="75" y="102"/>
                    <a:pt x="73" y="97"/>
                    <a:pt x="73" y="95"/>
                  </a:cubicBezTo>
                  <a:close/>
                  <a:moveTo>
                    <a:pt x="75" y="69"/>
                  </a:moveTo>
                  <a:cubicBezTo>
                    <a:pt x="77" y="69"/>
                    <a:pt x="82" y="74"/>
                    <a:pt x="81" y="77"/>
                  </a:cubicBezTo>
                  <a:cubicBezTo>
                    <a:pt x="78" y="76"/>
                    <a:pt x="76" y="73"/>
                    <a:pt x="75" y="69"/>
                  </a:cubicBezTo>
                  <a:close/>
                  <a:moveTo>
                    <a:pt x="77" y="48"/>
                  </a:moveTo>
                  <a:cubicBezTo>
                    <a:pt x="78" y="48"/>
                    <a:pt x="78" y="50"/>
                    <a:pt x="80" y="50"/>
                  </a:cubicBezTo>
                  <a:cubicBezTo>
                    <a:pt x="78" y="52"/>
                    <a:pt x="76" y="49"/>
                    <a:pt x="77" y="48"/>
                  </a:cubicBezTo>
                  <a:close/>
                  <a:moveTo>
                    <a:pt x="75" y="45"/>
                  </a:moveTo>
                  <a:cubicBezTo>
                    <a:pt x="72" y="44"/>
                    <a:pt x="71" y="40"/>
                    <a:pt x="69" y="38"/>
                  </a:cubicBezTo>
                  <a:cubicBezTo>
                    <a:pt x="73" y="38"/>
                    <a:pt x="73" y="42"/>
                    <a:pt x="75" y="45"/>
                  </a:cubicBezTo>
                  <a:close/>
                  <a:moveTo>
                    <a:pt x="70" y="60"/>
                  </a:moveTo>
                  <a:cubicBezTo>
                    <a:pt x="70" y="60"/>
                    <a:pt x="70" y="61"/>
                    <a:pt x="70" y="61"/>
                  </a:cubicBezTo>
                  <a:cubicBezTo>
                    <a:pt x="69" y="61"/>
                    <a:pt x="69" y="61"/>
                    <a:pt x="69" y="62"/>
                  </a:cubicBezTo>
                  <a:cubicBezTo>
                    <a:pt x="68" y="62"/>
                    <a:pt x="68" y="61"/>
                    <a:pt x="68" y="61"/>
                  </a:cubicBezTo>
                  <a:cubicBezTo>
                    <a:pt x="68" y="61"/>
                    <a:pt x="68" y="60"/>
                    <a:pt x="68" y="59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69" y="60"/>
                    <a:pt x="70" y="60"/>
                    <a:pt x="70" y="60"/>
                  </a:cubicBezTo>
                  <a:close/>
                  <a:moveTo>
                    <a:pt x="69" y="52"/>
                  </a:moveTo>
                  <a:cubicBezTo>
                    <a:pt x="68" y="49"/>
                    <a:pt x="65" y="48"/>
                    <a:pt x="65" y="44"/>
                  </a:cubicBezTo>
                  <a:cubicBezTo>
                    <a:pt x="67" y="45"/>
                    <a:pt x="70" y="49"/>
                    <a:pt x="69" y="52"/>
                  </a:cubicBezTo>
                  <a:close/>
                  <a:moveTo>
                    <a:pt x="64" y="27"/>
                  </a:moveTo>
                  <a:cubicBezTo>
                    <a:pt x="65" y="29"/>
                    <a:pt x="68" y="30"/>
                    <a:pt x="68" y="35"/>
                  </a:cubicBezTo>
                  <a:cubicBezTo>
                    <a:pt x="65" y="33"/>
                    <a:pt x="62" y="30"/>
                    <a:pt x="64" y="27"/>
                  </a:cubicBezTo>
                  <a:close/>
                  <a:moveTo>
                    <a:pt x="62" y="62"/>
                  </a:moveTo>
                  <a:cubicBezTo>
                    <a:pt x="59" y="62"/>
                    <a:pt x="58" y="60"/>
                    <a:pt x="58" y="57"/>
                  </a:cubicBezTo>
                  <a:cubicBezTo>
                    <a:pt x="61" y="57"/>
                    <a:pt x="61" y="60"/>
                    <a:pt x="62" y="62"/>
                  </a:cubicBezTo>
                  <a:close/>
                  <a:moveTo>
                    <a:pt x="59" y="65"/>
                  </a:moveTo>
                  <a:cubicBezTo>
                    <a:pt x="55" y="65"/>
                    <a:pt x="55" y="62"/>
                    <a:pt x="52" y="60"/>
                  </a:cubicBezTo>
                  <a:cubicBezTo>
                    <a:pt x="53" y="59"/>
                    <a:pt x="53" y="58"/>
                    <a:pt x="55" y="57"/>
                  </a:cubicBezTo>
                  <a:cubicBezTo>
                    <a:pt x="56" y="59"/>
                    <a:pt x="59" y="61"/>
                    <a:pt x="59" y="65"/>
                  </a:cubicBezTo>
                  <a:close/>
                  <a:moveTo>
                    <a:pt x="42" y="72"/>
                  </a:moveTo>
                  <a:cubicBezTo>
                    <a:pt x="44" y="73"/>
                    <a:pt x="46" y="76"/>
                    <a:pt x="47" y="79"/>
                  </a:cubicBezTo>
                  <a:cubicBezTo>
                    <a:pt x="44" y="78"/>
                    <a:pt x="42" y="74"/>
                    <a:pt x="42" y="72"/>
                  </a:cubicBezTo>
                  <a:close/>
                  <a:moveTo>
                    <a:pt x="46" y="90"/>
                  </a:moveTo>
                  <a:cubicBezTo>
                    <a:pt x="45" y="92"/>
                    <a:pt x="43" y="93"/>
                    <a:pt x="41" y="94"/>
                  </a:cubicBezTo>
                  <a:cubicBezTo>
                    <a:pt x="42" y="92"/>
                    <a:pt x="43" y="89"/>
                    <a:pt x="46" y="90"/>
                  </a:cubicBezTo>
                  <a:close/>
                  <a:moveTo>
                    <a:pt x="46" y="62"/>
                  </a:moveTo>
                  <a:cubicBezTo>
                    <a:pt x="42" y="61"/>
                    <a:pt x="41" y="58"/>
                    <a:pt x="40" y="55"/>
                  </a:cubicBezTo>
                  <a:cubicBezTo>
                    <a:pt x="40" y="55"/>
                    <a:pt x="41" y="55"/>
                    <a:pt x="41" y="54"/>
                  </a:cubicBezTo>
                  <a:cubicBezTo>
                    <a:pt x="43" y="56"/>
                    <a:pt x="47" y="59"/>
                    <a:pt x="46" y="62"/>
                  </a:cubicBezTo>
                  <a:close/>
                  <a:moveTo>
                    <a:pt x="40" y="69"/>
                  </a:moveTo>
                  <a:cubicBezTo>
                    <a:pt x="37" y="68"/>
                    <a:pt x="36" y="65"/>
                    <a:pt x="35" y="61"/>
                  </a:cubicBezTo>
                  <a:cubicBezTo>
                    <a:pt x="37" y="63"/>
                    <a:pt x="40" y="65"/>
                    <a:pt x="40" y="69"/>
                  </a:cubicBezTo>
                  <a:close/>
                  <a:moveTo>
                    <a:pt x="46" y="99"/>
                  </a:moveTo>
                  <a:cubicBezTo>
                    <a:pt x="44" y="100"/>
                    <a:pt x="46" y="97"/>
                    <a:pt x="44" y="98"/>
                  </a:cubicBezTo>
                  <a:cubicBezTo>
                    <a:pt x="43" y="94"/>
                    <a:pt x="47" y="93"/>
                    <a:pt x="49" y="96"/>
                  </a:cubicBezTo>
                  <a:cubicBezTo>
                    <a:pt x="48" y="97"/>
                    <a:pt x="47" y="98"/>
                    <a:pt x="46" y="99"/>
                  </a:cubicBezTo>
                  <a:close/>
                  <a:moveTo>
                    <a:pt x="49" y="126"/>
                  </a:moveTo>
                  <a:cubicBezTo>
                    <a:pt x="52" y="129"/>
                    <a:pt x="54" y="132"/>
                    <a:pt x="56" y="135"/>
                  </a:cubicBezTo>
                  <a:cubicBezTo>
                    <a:pt x="57" y="137"/>
                    <a:pt x="55" y="138"/>
                    <a:pt x="55" y="139"/>
                  </a:cubicBezTo>
                  <a:cubicBezTo>
                    <a:pt x="53" y="135"/>
                    <a:pt x="49" y="135"/>
                    <a:pt x="50" y="131"/>
                  </a:cubicBezTo>
                  <a:cubicBezTo>
                    <a:pt x="50" y="129"/>
                    <a:pt x="49" y="132"/>
                    <a:pt x="47" y="131"/>
                  </a:cubicBezTo>
                  <a:cubicBezTo>
                    <a:pt x="47" y="128"/>
                    <a:pt x="49" y="128"/>
                    <a:pt x="49" y="126"/>
                  </a:cubicBezTo>
                  <a:close/>
                  <a:moveTo>
                    <a:pt x="52" y="124"/>
                  </a:moveTo>
                  <a:cubicBezTo>
                    <a:pt x="54" y="127"/>
                    <a:pt x="57" y="129"/>
                    <a:pt x="59" y="133"/>
                  </a:cubicBezTo>
                  <a:cubicBezTo>
                    <a:pt x="55" y="131"/>
                    <a:pt x="53" y="128"/>
                    <a:pt x="52" y="124"/>
                  </a:cubicBezTo>
                  <a:close/>
                  <a:moveTo>
                    <a:pt x="58" y="140"/>
                  </a:moveTo>
                  <a:cubicBezTo>
                    <a:pt x="61" y="140"/>
                    <a:pt x="63" y="144"/>
                    <a:pt x="62" y="147"/>
                  </a:cubicBezTo>
                  <a:cubicBezTo>
                    <a:pt x="60" y="146"/>
                    <a:pt x="59" y="143"/>
                    <a:pt x="58" y="142"/>
                  </a:cubicBezTo>
                  <a:cubicBezTo>
                    <a:pt x="57" y="141"/>
                    <a:pt x="58" y="141"/>
                    <a:pt x="58" y="140"/>
                  </a:cubicBezTo>
                  <a:close/>
                  <a:moveTo>
                    <a:pt x="61" y="136"/>
                  </a:moveTo>
                  <a:cubicBezTo>
                    <a:pt x="63" y="138"/>
                    <a:pt x="66" y="138"/>
                    <a:pt x="66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2" y="141"/>
                    <a:pt x="62" y="139"/>
                    <a:pt x="61" y="136"/>
                  </a:cubicBezTo>
                  <a:close/>
                  <a:moveTo>
                    <a:pt x="65" y="150"/>
                  </a:moveTo>
                  <a:cubicBezTo>
                    <a:pt x="68" y="151"/>
                    <a:pt x="69" y="153"/>
                    <a:pt x="71" y="156"/>
                  </a:cubicBezTo>
                  <a:cubicBezTo>
                    <a:pt x="67" y="156"/>
                    <a:pt x="64" y="153"/>
                    <a:pt x="65" y="150"/>
                  </a:cubicBezTo>
                  <a:close/>
                  <a:moveTo>
                    <a:pt x="69" y="168"/>
                  </a:moveTo>
                  <a:cubicBezTo>
                    <a:pt x="71" y="169"/>
                    <a:pt x="74" y="173"/>
                    <a:pt x="69" y="173"/>
                  </a:cubicBezTo>
                  <a:cubicBezTo>
                    <a:pt x="70" y="170"/>
                    <a:pt x="67" y="170"/>
                    <a:pt x="69" y="168"/>
                  </a:cubicBezTo>
                  <a:close/>
                  <a:moveTo>
                    <a:pt x="68" y="146"/>
                  </a:moveTo>
                  <a:cubicBezTo>
                    <a:pt x="71" y="144"/>
                    <a:pt x="76" y="150"/>
                    <a:pt x="72" y="153"/>
                  </a:cubicBezTo>
                  <a:cubicBezTo>
                    <a:pt x="70" y="152"/>
                    <a:pt x="68" y="147"/>
                    <a:pt x="68" y="146"/>
                  </a:cubicBezTo>
                  <a:close/>
                  <a:moveTo>
                    <a:pt x="77" y="165"/>
                  </a:moveTo>
                  <a:cubicBezTo>
                    <a:pt x="75" y="165"/>
                    <a:pt x="75" y="163"/>
                    <a:pt x="73" y="163"/>
                  </a:cubicBezTo>
                  <a:cubicBezTo>
                    <a:pt x="74" y="160"/>
                    <a:pt x="77" y="163"/>
                    <a:pt x="77" y="165"/>
                  </a:cubicBezTo>
                  <a:close/>
                  <a:moveTo>
                    <a:pt x="75" y="135"/>
                  </a:moveTo>
                  <a:cubicBezTo>
                    <a:pt x="78" y="136"/>
                    <a:pt x="80" y="139"/>
                    <a:pt x="80" y="142"/>
                  </a:cubicBezTo>
                  <a:cubicBezTo>
                    <a:pt x="77" y="141"/>
                    <a:pt x="75" y="139"/>
                    <a:pt x="75" y="135"/>
                  </a:cubicBezTo>
                  <a:close/>
                  <a:moveTo>
                    <a:pt x="77" y="114"/>
                  </a:moveTo>
                  <a:cubicBezTo>
                    <a:pt x="78" y="116"/>
                    <a:pt x="81" y="118"/>
                    <a:pt x="80" y="120"/>
                  </a:cubicBezTo>
                  <a:cubicBezTo>
                    <a:pt x="78" y="120"/>
                    <a:pt x="75" y="117"/>
                    <a:pt x="77" y="114"/>
                  </a:cubicBezTo>
                  <a:close/>
                  <a:moveTo>
                    <a:pt x="80" y="86"/>
                  </a:moveTo>
                  <a:cubicBezTo>
                    <a:pt x="83" y="88"/>
                    <a:pt x="82" y="91"/>
                    <a:pt x="86" y="93"/>
                  </a:cubicBezTo>
                  <a:cubicBezTo>
                    <a:pt x="85" y="93"/>
                    <a:pt x="85" y="95"/>
                    <a:pt x="84" y="95"/>
                  </a:cubicBezTo>
                  <a:cubicBezTo>
                    <a:pt x="81" y="93"/>
                    <a:pt x="76" y="88"/>
                    <a:pt x="80" y="86"/>
                  </a:cubicBezTo>
                  <a:close/>
                  <a:moveTo>
                    <a:pt x="84" y="80"/>
                  </a:moveTo>
                  <a:cubicBezTo>
                    <a:pt x="86" y="79"/>
                    <a:pt x="86" y="83"/>
                    <a:pt x="85" y="84"/>
                  </a:cubicBezTo>
                  <a:cubicBezTo>
                    <a:pt x="83" y="83"/>
                    <a:pt x="82" y="81"/>
                    <a:pt x="84" y="80"/>
                  </a:cubicBezTo>
                  <a:close/>
                  <a:moveTo>
                    <a:pt x="81" y="65"/>
                  </a:moveTo>
                  <a:cubicBezTo>
                    <a:pt x="84" y="64"/>
                    <a:pt x="84" y="69"/>
                    <a:pt x="86" y="70"/>
                  </a:cubicBezTo>
                  <a:cubicBezTo>
                    <a:pt x="83" y="72"/>
                    <a:pt x="82" y="66"/>
                    <a:pt x="81" y="65"/>
                  </a:cubicBezTo>
                  <a:close/>
                  <a:moveTo>
                    <a:pt x="81" y="47"/>
                  </a:moveTo>
                  <a:cubicBezTo>
                    <a:pt x="80" y="43"/>
                    <a:pt x="82" y="42"/>
                    <a:pt x="83" y="39"/>
                  </a:cubicBezTo>
                  <a:cubicBezTo>
                    <a:pt x="85" y="39"/>
                    <a:pt x="84" y="42"/>
                    <a:pt x="87" y="42"/>
                  </a:cubicBezTo>
                  <a:cubicBezTo>
                    <a:pt x="86" y="45"/>
                    <a:pt x="84" y="48"/>
                    <a:pt x="81" y="47"/>
                  </a:cubicBezTo>
                  <a:close/>
                  <a:moveTo>
                    <a:pt x="89" y="89"/>
                  </a:moveTo>
                  <a:cubicBezTo>
                    <a:pt x="87" y="88"/>
                    <a:pt x="86" y="87"/>
                    <a:pt x="87" y="85"/>
                  </a:cubicBezTo>
                  <a:cubicBezTo>
                    <a:pt x="89" y="85"/>
                    <a:pt x="90" y="87"/>
                    <a:pt x="89" y="89"/>
                  </a:cubicBezTo>
                  <a:close/>
                  <a:moveTo>
                    <a:pt x="87" y="132"/>
                  </a:moveTo>
                  <a:cubicBezTo>
                    <a:pt x="87" y="130"/>
                    <a:pt x="84" y="128"/>
                    <a:pt x="86" y="126"/>
                  </a:cubicBezTo>
                  <a:cubicBezTo>
                    <a:pt x="87" y="127"/>
                    <a:pt x="89" y="130"/>
                    <a:pt x="87" y="132"/>
                  </a:cubicBezTo>
                  <a:close/>
                  <a:moveTo>
                    <a:pt x="88" y="145"/>
                  </a:moveTo>
                  <a:cubicBezTo>
                    <a:pt x="89" y="145"/>
                    <a:pt x="90" y="147"/>
                    <a:pt x="89" y="148"/>
                  </a:cubicBezTo>
                  <a:cubicBezTo>
                    <a:pt x="88" y="148"/>
                    <a:pt x="88" y="146"/>
                    <a:pt x="88" y="145"/>
                  </a:cubicBezTo>
                  <a:close/>
                  <a:moveTo>
                    <a:pt x="87" y="77"/>
                  </a:moveTo>
                  <a:cubicBezTo>
                    <a:pt x="87" y="75"/>
                    <a:pt x="88" y="75"/>
                    <a:pt x="88" y="74"/>
                  </a:cubicBezTo>
                  <a:cubicBezTo>
                    <a:pt x="90" y="73"/>
                    <a:pt x="90" y="76"/>
                    <a:pt x="90" y="77"/>
                  </a:cubicBezTo>
                  <a:cubicBezTo>
                    <a:pt x="89" y="78"/>
                    <a:pt x="89" y="77"/>
                    <a:pt x="87" y="77"/>
                  </a:cubicBezTo>
                  <a:close/>
                  <a:moveTo>
                    <a:pt x="90" y="101"/>
                  </a:moveTo>
                  <a:cubicBezTo>
                    <a:pt x="91" y="101"/>
                    <a:pt x="91" y="102"/>
                    <a:pt x="92" y="102"/>
                  </a:cubicBezTo>
                  <a:cubicBezTo>
                    <a:pt x="92" y="104"/>
                    <a:pt x="91" y="104"/>
                    <a:pt x="91" y="105"/>
                  </a:cubicBezTo>
                  <a:cubicBezTo>
                    <a:pt x="89" y="104"/>
                    <a:pt x="89" y="103"/>
                    <a:pt x="90" y="101"/>
                  </a:cubicBezTo>
                  <a:close/>
                  <a:moveTo>
                    <a:pt x="95" y="120"/>
                  </a:moveTo>
                  <a:cubicBezTo>
                    <a:pt x="95" y="122"/>
                    <a:pt x="93" y="121"/>
                    <a:pt x="93" y="123"/>
                  </a:cubicBezTo>
                  <a:cubicBezTo>
                    <a:pt x="92" y="122"/>
                    <a:pt x="91" y="122"/>
                    <a:pt x="91" y="119"/>
                  </a:cubicBezTo>
                  <a:cubicBezTo>
                    <a:pt x="93" y="119"/>
                    <a:pt x="93" y="120"/>
                    <a:pt x="95" y="120"/>
                  </a:cubicBezTo>
                  <a:close/>
                  <a:moveTo>
                    <a:pt x="93" y="139"/>
                  </a:moveTo>
                  <a:cubicBezTo>
                    <a:pt x="94" y="139"/>
                    <a:pt x="94" y="139"/>
                    <a:pt x="95" y="139"/>
                  </a:cubicBezTo>
                  <a:cubicBezTo>
                    <a:pt x="95" y="140"/>
                    <a:pt x="95" y="142"/>
                    <a:pt x="93" y="142"/>
                  </a:cubicBezTo>
                  <a:cubicBezTo>
                    <a:pt x="92" y="141"/>
                    <a:pt x="94" y="141"/>
                    <a:pt x="93" y="139"/>
                  </a:cubicBezTo>
                  <a:close/>
                  <a:moveTo>
                    <a:pt x="96" y="155"/>
                  </a:moveTo>
                  <a:cubicBezTo>
                    <a:pt x="96" y="155"/>
                    <a:pt x="95" y="155"/>
                    <a:pt x="95" y="156"/>
                  </a:cubicBezTo>
                  <a:cubicBezTo>
                    <a:pt x="94" y="155"/>
                    <a:pt x="94" y="154"/>
                    <a:pt x="94" y="153"/>
                  </a:cubicBezTo>
                  <a:cubicBezTo>
                    <a:pt x="96" y="153"/>
                    <a:pt x="96" y="153"/>
                    <a:pt x="96" y="155"/>
                  </a:cubicBezTo>
                  <a:close/>
                  <a:moveTo>
                    <a:pt x="95" y="126"/>
                  </a:moveTo>
                  <a:cubicBezTo>
                    <a:pt x="96" y="126"/>
                    <a:pt x="97" y="126"/>
                    <a:pt x="97" y="125"/>
                  </a:cubicBezTo>
                  <a:cubicBezTo>
                    <a:pt x="98" y="125"/>
                    <a:pt x="99" y="128"/>
                    <a:pt x="98" y="129"/>
                  </a:cubicBezTo>
                  <a:cubicBezTo>
                    <a:pt x="96" y="129"/>
                    <a:pt x="95" y="128"/>
                    <a:pt x="95" y="126"/>
                  </a:cubicBezTo>
                  <a:close/>
                  <a:moveTo>
                    <a:pt x="98" y="145"/>
                  </a:moveTo>
                  <a:cubicBezTo>
                    <a:pt x="100" y="145"/>
                    <a:pt x="101" y="147"/>
                    <a:pt x="101" y="148"/>
                  </a:cubicBezTo>
                  <a:cubicBezTo>
                    <a:pt x="100" y="150"/>
                    <a:pt x="99" y="147"/>
                    <a:pt x="98" y="148"/>
                  </a:cubicBezTo>
                  <a:cubicBezTo>
                    <a:pt x="98" y="148"/>
                    <a:pt x="97" y="146"/>
                    <a:pt x="98" y="145"/>
                  </a:cubicBezTo>
                  <a:close/>
                  <a:moveTo>
                    <a:pt x="99" y="132"/>
                  </a:moveTo>
                  <a:cubicBezTo>
                    <a:pt x="99" y="132"/>
                    <a:pt x="99" y="131"/>
                    <a:pt x="99" y="131"/>
                  </a:cubicBezTo>
                  <a:cubicBezTo>
                    <a:pt x="103" y="129"/>
                    <a:pt x="102" y="135"/>
                    <a:pt x="99" y="132"/>
                  </a:cubicBezTo>
                  <a:close/>
                  <a:moveTo>
                    <a:pt x="101" y="37"/>
                  </a:moveTo>
                  <a:cubicBezTo>
                    <a:pt x="102" y="38"/>
                    <a:pt x="103" y="40"/>
                    <a:pt x="103" y="43"/>
                  </a:cubicBezTo>
                  <a:cubicBezTo>
                    <a:pt x="102" y="41"/>
                    <a:pt x="99" y="39"/>
                    <a:pt x="101" y="37"/>
                  </a:cubicBezTo>
                  <a:close/>
                  <a:moveTo>
                    <a:pt x="103" y="117"/>
                  </a:moveTo>
                  <a:cubicBezTo>
                    <a:pt x="105" y="117"/>
                    <a:pt x="106" y="119"/>
                    <a:pt x="107" y="121"/>
                  </a:cubicBezTo>
                  <a:cubicBezTo>
                    <a:pt x="105" y="121"/>
                    <a:pt x="106" y="123"/>
                    <a:pt x="104" y="123"/>
                  </a:cubicBezTo>
                  <a:cubicBezTo>
                    <a:pt x="102" y="123"/>
                    <a:pt x="100" y="118"/>
                    <a:pt x="103" y="117"/>
                  </a:cubicBezTo>
                  <a:close/>
                  <a:moveTo>
                    <a:pt x="104" y="53"/>
                  </a:moveTo>
                  <a:cubicBezTo>
                    <a:pt x="105" y="54"/>
                    <a:pt x="107" y="56"/>
                    <a:pt x="107" y="59"/>
                  </a:cubicBezTo>
                  <a:cubicBezTo>
                    <a:pt x="105" y="58"/>
                    <a:pt x="103" y="57"/>
                    <a:pt x="104" y="53"/>
                  </a:cubicBezTo>
                  <a:close/>
                  <a:moveTo>
                    <a:pt x="106" y="136"/>
                  </a:moveTo>
                  <a:cubicBezTo>
                    <a:pt x="106" y="138"/>
                    <a:pt x="105" y="139"/>
                    <a:pt x="102" y="139"/>
                  </a:cubicBezTo>
                  <a:cubicBezTo>
                    <a:pt x="102" y="136"/>
                    <a:pt x="104" y="135"/>
                    <a:pt x="106" y="136"/>
                  </a:cubicBezTo>
                  <a:close/>
                  <a:moveTo>
                    <a:pt x="107" y="138"/>
                  </a:moveTo>
                  <a:cubicBezTo>
                    <a:pt x="109" y="139"/>
                    <a:pt x="107" y="142"/>
                    <a:pt x="105" y="142"/>
                  </a:cubicBezTo>
                  <a:cubicBezTo>
                    <a:pt x="105" y="139"/>
                    <a:pt x="106" y="139"/>
                    <a:pt x="107" y="138"/>
                  </a:cubicBezTo>
                  <a:close/>
                  <a:moveTo>
                    <a:pt x="72" y="11"/>
                  </a:moveTo>
                  <a:cubicBezTo>
                    <a:pt x="71" y="15"/>
                    <a:pt x="75" y="19"/>
                    <a:pt x="76" y="23"/>
                  </a:cubicBezTo>
                  <a:cubicBezTo>
                    <a:pt x="74" y="25"/>
                    <a:pt x="74" y="28"/>
                    <a:pt x="71" y="29"/>
                  </a:cubicBezTo>
                  <a:cubicBezTo>
                    <a:pt x="70" y="27"/>
                    <a:pt x="69" y="24"/>
                    <a:pt x="67" y="22"/>
                  </a:cubicBezTo>
                  <a:cubicBezTo>
                    <a:pt x="69" y="20"/>
                    <a:pt x="71" y="18"/>
                    <a:pt x="71" y="15"/>
                  </a:cubicBezTo>
                  <a:cubicBezTo>
                    <a:pt x="71" y="14"/>
                    <a:pt x="69" y="14"/>
                    <a:pt x="68" y="14"/>
                  </a:cubicBezTo>
                  <a:cubicBezTo>
                    <a:pt x="66" y="16"/>
                    <a:pt x="65" y="19"/>
                    <a:pt x="61" y="19"/>
                  </a:cubicBezTo>
                  <a:cubicBezTo>
                    <a:pt x="62" y="21"/>
                    <a:pt x="62" y="23"/>
                    <a:pt x="61" y="24"/>
                  </a:cubicBezTo>
                  <a:cubicBezTo>
                    <a:pt x="52" y="19"/>
                    <a:pt x="63" y="9"/>
                    <a:pt x="72" y="11"/>
                  </a:cubicBezTo>
                  <a:close/>
                  <a:moveTo>
                    <a:pt x="58" y="46"/>
                  </a:moveTo>
                  <a:cubicBezTo>
                    <a:pt x="56" y="47"/>
                    <a:pt x="55" y="43"/>
                    <a:pt x="53" y="43"/>
                  </a:cubicBezTo>
                  <a:cubicBezTo>
                    <a:pt x="53" y="41"/>
                    <a:pt x="53" y="40"/>
                    <a:pt x="53" y="39"/>
                  </a:cubicBezTo>
                  <a:cubicBezTo>
                    <a:pt x="54" y="39"/>
                    <a:pt x="55" y="39"/>
                    <a:pt x="55" y="39"/>
                  </a:cubicBezTo>
                  <a:cubicBezTo>
                    <a:pt x="55" y="43"/>
                    <a:pt x="58" y="43"/>
                    <a:pt x="58" y="46"/>
                  </a:cubicBezTo>
                  <a:close/>
                  <a:moveTo>
                    <a:pt x="55" y="31"/>
                  </a:moveTo>
                  <a:cubicBezTo>
                    <a:pt x="53" y="29"/>
                    <a:pt x="49" y="25"/>
                    <a:pt x="53" y="23"/>
                  </a:cubicBezTo>
                  <a:cubicBezTo>
                    <a:pt x="56" y="24"/>
                    <a:pt x="58" y="29"/>
                    <a:pt x="55" y="31"/>
                  </a:cubicBezTo>
                  <a:close/>
                  <a:moveTo>
                    <a:pt x="56" y="12"/>
                  </a:moveTo>
                  <a:cubicBezTo>
                    <a:pt x="54" y="16"/>
                    <a:pt x="52" y="18"/>
                    <a:pt x="49" y="22"/>
                  </a:cubicBezTo>
                  <a:cubicBezTo>
                    <a:pt x="48" y="21"/>
                    <a:pt x="47" y="19"/>
                    <a:pt x="46" y="17"/>
                  </a:cubicBezTo>
                  <a:cubicBezTo>
                    <a:pt x="49" y="15"/>
                    <a:pt x="51" y="12"/>
                    <a:pt x="56" y="12"/>
                  </a:cubicBezTo>
                  <a:close/>
                  <a:moveTo>
                    <a:pt x="43" y="21"/>
                  </a:moveTo>
                  <a:cubicBezTo>
                    <a:pt x="44" y="22"/>
                    <a:pt x="46" y="25"/>
                    <a:pt x="44" y="26"/>
                  </a:cubicBezTo>
                  <a:cubicBezTo>
                    <a:pt x="43" y="27"/>
                    <a:pt x="43" y="25"/>
                    <a:pt x="41" y="25"/>
                  </a:cubicBezTo>
                  <a:cubicBezTo>
                    <a:pt x="41" y="23"/>
                    <a:pt x="43" y="23"/>
                    <a:pt x="43" y="21"/>
                  </a:cubicBezTo>
                  <a:close/>
                  <a:moveTo>
                    <a:pt x="43" y="45"/>
                  </a:moveTo>
                  <a:cubicBezTo>
                    <a:pt x="40" y="45"/>
                    <a:pt x="39" y="42"/>
                    <a:pt x="38" y="40"/>
                  </a:cubicBezTo>
                  <a:cubicBezTo>
                    <a:pt x="39" y="38"/>
                    <a:pt x="41" y="38"/>
                    <a:pt x="41" y="35"/>
                  </a:cubicBezTo>
                  <a:cubicBezTo>
                    <a:pt x="45" y="37"/>
                    <a:pt x="47" y="43"/>
                    <a:pt x="43" y="45"/>
                  </a:cubicBezTo>
                  <a:close/>
                  <a:moveTo>
                    <a:pt x="38" y="29"/>
                  </a:moveTo>
                  <a:cubicBezTo>
                    <a:pt x="39" y="30"/>
                    <a:pt x="39" y="30"/>
                    <a:pt x="40" y="31"/>
                  </a:cubicBezTo>
                  <a:cubicBezTo>
                    <a:pt x="39" y="33"/>
                    <a:pt x="38" y="36"/>
                    <a:pt x="35" y="36"/>
                  </a:cubicBezTo>
                  <a:cubicBezTo>
                    <a:pt x="35" y="33"/>
                    <a:pt x="37" y="31"/>
                    <a:pt x="38" y="29"/>
                  </a:cubicBezTo>
                  <a:close/>
                  <a:moveTo>
                    <a:pt x="34" y="44"/>
                  </a:moveTo>
                  <a:cubicBezTo>
                    <a:pt x="36" y="46"/>
                    <a:pt x="38" y="48"/>
                    <a:pt x="38" y="51"/>
                  </a:cubicBezTo>
                  <a:cubicBezTo>
                    <a:pt x="35" y="53"/>
                    <a:pt x="35" y="47"/>
                    <a:pt x="31" y="50"/>
                  </a:cubicBezTo>
                  <a:cubicBezTo>
                    <a:pt x="31" y="47"/>
                    <a:pt x="34" y="47"/>
                    <a:pt x="34" y="44"/>
                  </a:cubicBezTo>
                  <a:close/>
                  <a:moveTo>
                    <a:pt x="32" y="54"/>
                  </a:moveTo>
                  <a:cubicBezTo>
                    <a:pt x="33" y="55"/>
                    <a:pt x="33" y="57"/>
                    <a:pt x="32" y="58"/>
                  </a:cubicBezTo>
                  <a:cubicBezTo>
                    <a:pt x="31" y="58"/>
                    <a:pt x="31" y="56"/>
                    <a:pt x="31" y="54"/>
                  </a:cubicBezTo>
                  <a:cubicBezTo>
                    <a:pt x="31" y="54"/>
                    <a:pt x="32" y="54"/>
                    <a:pt x="32" y="54"/>
                  </a:cubicBezTo>
                  <a:close/>
                  <a:moveTo>
                    <a:pt x="26" y="60"/>
                  </a:moveTo>
                  <a:cubicBezTo>
                    <a:pt x="29" y="60"/>
                    <a:pt x="29" y="65"/>
                    <a:pt x="26" y="64"/>
                  </a:cubicBezTo>
                  <a:cubicBezTo>
                    <a:pt x="25" y="62"/>
                    <a:pt x="26" y="62"/>
                    <a:pt x="26" y="60"/>
                  </a:cubicBezTo>
                  <a:close/>
                  <a:moveTo>
                    <a:pt x="30" y="67"/>
                  </a:moveTo>
                  <a:cubicBezTo>
                    <a:pt x="33" y="69"/>
                    <a:pt x="33" y="72"/>
                    <a:pt x="35" y="74"/>
                  </a:cubicBezTo>
                  <a:cubicBezTo>
                    <a:pt x="35" y="77"/>
                    <a:pt x="32" y="77"/>
                    <a:pt x="31" y="80"/>
                  </a:cubicBezTo>
                  <a:cubicBezTo>
                    <a:pt x="27" y="78"/>
                    <a:pt x="26" y="72"/>
                    <a:pt x="31" y="71"/>
                  </a:cubicBezTo>
                  <a:cubicBezTo>
                    <a:pt x="29" y="68"/>
                    <a:pt x="27" y="71"/>
                    <a:pt x="26" y="73"/>
                  </a:cubicBezTo>
                  <a:cubicBezTo>
                    <a:pt x="25" y="71"/>
                    <a:pt x="29" y="69"/>
                    <a:pt x="30" y="67"/>
                  </a:cubicBezTo>
                  <a:close/>
                  <a:moveTo>
                    <a:pt x="31" y="101"/>
                  </a:moveTo>
                  <a:cubicBezTo>
                    <a:pt x="29" y="102"/>
                    <a:pt x="30" y="104"/>
                    <a:pt x="28" y="103"/>
                  </a:cubicBezTo>
                  <a:cubicBezTo>
                    <a:pt x="26" y="101"/>
                    <a:pt x="24" y="98"/>
                    <a:pt x="26" y="96"/>
                  </a:cubicBezTo>
                  <a:cubicBezTo>
                    <a:pt x="28" y="97"/>
                    <a:pt x="30" y="98"/>
                    <a:pt x="31" y="101"/>
                  </a:cubicBezTo>
                  <a:close/>
                  <a:moveTo>
                    <a:pt x="24" y="81"/>
                  </a:moveTo>
                  <a:cubicBezTo>
                    <a:pt x="25" y="82"/>
                    <a:pt x="26" y="84"/>
                    <a:pt x="27" y="85"/>
                  </a:cubicBezTo>
                  <a:cubicBezTo>
                    <a:pt x="27" y="86"/>
                    <a:pt x="26" y="86"/>
                    <a:pt x="25" y="86"/>
                  </a:cubicBezTo>
                  <a:cubicBezTo>
                    <a:pt x="25" y="85"/>
                    <a:pt x="23" y="83"/>
                    <a:pt x="24" y="81"/>
                  </a:cubicBezTo>
                  <a:close/>
                  <a:moveTo>
                    <a:pt x="22" y="104"/>
                  </a:moveTo>
                  <a:cubicBezTo>
                    <a:pt x="24" y="105"/>
                    <a:pt x="24" y="106"/>
                    <a:pt x="25" y="108"/>
                  </a:cubicBezTo>
                  <a:cubicBezTo>
                    <a:pt x="23" y="109"/>
                    <a:pt x="24" y="112"/>
                    <a:pt x="21" y="112"/>
                  </a:cubicBezTo>
                  <a:cubicBezTo>
                    <a:pt x="22" y="108"/>
                    <a:pt x="19" y="107"/>
                    <a:pt x="22" y="104"/>
                  </a:cubicBezTo>
                  <a:close/>
                  <a:moveTo>
                    <a:pt x="23" y="65"/>
                  </a:moveTo>
                  <a:cubicBezTo>
                    <a:pt x="25" y="65"/>
                    <a:pt x="22" y="68"/>
                    <a:pt x="23" y="68"/>
                  </a:cubicBezTo>
                  <a:cubicBezTo>
                    <a:pt x="21" y="69"/>
                    <a:pt x="22" y="66"/>
                    <a:pt x="23" y="65"/>
                  </a:cubicBezTo>
                  <a:close/>
                  <a:moveTo>
                    <a:pt x="22" y="92"/>
                  </a:moveTo>
                  <a:cubicBezTo>
                    <a:pt x="20" y="91"/>
                    <a:pt x="19" y="90"/>
                    <a:pt x="19" y="87"/>
                  </a:cubicBezTo>
                  <a:cubicBezTo>
                    <a:pt x="21" y="89"/>
                    <a:pt x="23" y="89"/>
                    <a:pt x="22" y="92"/>
                  </a:cubicBezTo>
                  <a:close/>
                  <a:moveTo>
                    <a:pt x="22" y="132"/>
                  </a:moveTo>
                  <a:cubicBezTo>
                    <a:pt x="21" y="133"/>
                    <a:pt x="19" y="131"/>
                    <a:pt x="19" y="129"/>
                  </a:cubicBezTo>
                  <a:cubicBezTo>
                    <a:pt x="21" y="129"/>
                    <a:pt x="22" y="130"/>
                    <a:pt x="22" y="132"/>
                  </a:cubicBezTo>
                  <a:close/>
                  <a:moveTo>
                    <a:pt x="16" y="93"/>
                  </a:moveTo>
                  <a:cubicBezTo>
                    <a:pt x="16" y="95"/>
                    <a:pt x="17" y="102"/>
                    <a:pt x="13" y="103"/>
                  </a:cubicBezTo>
                  <a:cubicBezTo>
                    <a:pt x="10" y="99"/>
                    <a:pt x="16" y="96"/>
                    <a:pt x="16" y="93"/>
                  </a:cubicBezTo>
                  <a:close/>
                  <a:moveTo>
                    <a:pt x="7" y="134"/>
                  </a:moveTo>
                  <a:cubicBezTo>
                    <a:pt x="6" y="130"/>
                    <a:pt x="4" y="126"/>
                    <a:pt x="7" y="123"/>
                  </a:cubicBezTo>
                  <a:cubicBezTo>
                    <a:pt x="10" y="123"/>
                    <a:pt x="10" y="126"/>
                    <a:pt x="12" y="128"/>
                  </a:cubicBezTo>
                  <a:cubicBezTo>
                    <a:pt x="10" y="130"/>
                    <a:pt x="10" y="133"/>
                    <a:pt x="7" y="134"/>
                  </a:cubicBezTo>
                  <a:close/>
                  <a:moveTo>
                    <a:pt x="13" y="148"/>
                  </a:moveTo>
                  <a:cubicBezTo>
                    <a:pt x="11" y="146"/>
                    <a:pt x="8" y="143"/>
                    <a:pt x="11" y="141"/>
                  </a:cubicBezTo>
                  <a:cubicBezTo>
                    <a:pt x="13" y="141"/>
                    <a:pt x="14" y="143"/>
                    <a:pt x="14" y="145"/>
                  </a:cubicBezTo>
                  <a:cubicBezTo>
                    <a:pt x="14" y="146"/>
                    <a:pt x="13" y="147"/>
                    <a:pt x="13" y="148"/>
                  </a:cubicBezTo>
                  <a:close/>
                  <a:moveTo>
                    <a:pt x="12" y="118"/>
                  </a:moveTo>
                  <a:cubicBezTo>
                    <a:pt x="13" y="119"/>
                    <a:pt x="14" y="120"/>
                    <a:pt x="14" y="122"/>
                  </a:cubicBezTo>
                  <a:cubicBezTo>
                    <a:pt x="13" y="121"/>
                    <a:pt x="12" y="120"/>
                    <a:pt x="12" y="118"/>
                  </a:cubicBezTo>
                  <a:close/>
                  <a:moveTo>
                    <a:pt x="15" y="135"/>
                  </a:moveTo>
                  <a:cubicBezTo>
                    <a:pt x="17" y="135"/>
                    <a:pt x="17" y="137"/>
                    <a:pt x="18" y="138"/>
                  </a:cubicBezTo>
                  <a:cubicBezTo>
                    <a:pt x="17" y="140"/>
                    <a:pt x="15" y="137"/>
                    <a:pt x="15" y="135"/>
                  </a:cubicBezTo>
                  <a:close/>
                  <a:moveTo>
                    <a:pt x="18" y="151"/>
                  </a:moveTo>
                  <a:cubicBezTo>
                    <a:pt x="20" y="152"/>
                    <a:pt x="23" y="156"/>
                    <a:pt x="23" y="158"/>
                  </a:cubicBezTo>
                  <a:cubicBezTo>
                    <a:pt x="21" y="156"/>
                    <a:pt x="17" y="153"/>
                    <a:pt x="18" y="151"/>
                  </a:cubicBezTo>
                  <a:close/>
                  <a:moveTo>
                    <a:pt x="22" y="145"/>
                  </a:moveTo>
                  <a:cubicBezTo>
                    <a:pt x="24" y="146"/>
                    <a:pt x="27" y="148"/>
                    <a:pt x="27" y="151"/>
                  </a:cubicBezTo>
                  <a:cubicBezTo>
                    <a:pt x="25" y="152"/>
                    <a:pt x="22" y="148"/>
                    <a:pt x="22" y="145"/>
                  </a:cubicBezTo>
                  <a:close/>
                  <a:moveTo>
                    <a:pt x="29" y="147"/>
                  </a:moveTo>
                  <a:cubicBezTo>
                    <a:pt x="29" y="143"/>
                    <a:pt x="27" y="142"/>
                    <a:pt x="26" y="141"/>
                  </a:cubicBezTo>
                  <a:cubicBezTo>
                    <a:pt x="26" y="139"/>
                    <a:pt x="27" y="140"/>
                    <a:pt x="27" y="138"/>
                  </a:cubicBezTo>
                  <a:cubicBezTo>
                    <a:pt x="30" y="139"/>
                    <a:pt x="35" y="145"/>
                    <a:pt x="29" y="147"/>
                  </a:cubicBezTo>
                  <a:close/>
                  <a:moveTo>
                    <a:pt x="26" y="115"/>
                  </a:moveTo>
                  <a:cubicBezTo>
                    <a:pt x="29" y="116"/>
                    <a:pt x="29" y="115"/>
                    <a:pt x="31" y="115"/>
                  </a:cubicBezTo>
                  <a:cubicBezTo>
                    <a:pt x="37" y="122"/>
                    <a:pt x="21" y="125"/>
                    <a:pt x="26" y="115"/>
                  </a:cubicBezTo>
                  <a:close/>
                  <a:moveTo>
                    <a:pt x="35" y="123"/>
                  </a:moveTo>
                  <a:cubicBezTo>
                    <a:pt x="34" y="124"/>
                    <a:pt x="34" y="125"/>
                    <a:pt x="32" y="126"/>
                  </a:cubicBezTo>
                  <a:cubicBezTo>
                    <a:pt x="33" y="124"/>
                    <a:pt x="33" y="122"/>
                    <a:pt x="35" y="123"/>
                  </a:cubicBezTo>
                  <a:close/>
                  <a:moveTo>
                    <a:pt x="33" y="151"/>
                  </a:moveTo>
                  <a:cubicBezTo>
                    <a:pt x="33" y="149"/>
                    <a:pt x="34" y="149"/>
                    <a:pt x="34" y="148"/>
                  </a:cubicBezTo>
                  <a:cubicBezTo>
                    <a:pt x="36" y="148"/>
                    <a:pt x="35" y="151"/>
                    <a:pt x="33" y="151"/>
                  </a:cubicBezTo>
                  <a:close/>
                  <a:moveTo>
                    <a:pt x="37" y="124"/>
                  </a:moveTo>
                  <a:cubicBezTo>
                    <a:pt x="39" y="125"/>
                    <a:pt x="39" y="129"/>
                    <a:pt x="41" y="130"/>
                  </a:cubicBezTo>
                  <a:cubicBezTo>
                    <a:pt x="39" y="137"/>
                    <a:pt x="30" y="127"/>
                    <a:pt x="37" y="124"/>
                  </a:cubicBezTo>
                  <a:close/>
                  <a:moveTo>
                    <a:pt x="36" y="153"/>
                  </a:moveTo>
                  <a:cubicBezTo>
                    <a:pt x="40" y="153"/>
                    <a:pt x="39" y="157"/>
                    <a:pt x="41" y="159"/>
                  </a:cubicBezTo>
                  <a:cubicBezTo>
                    <a:pt x="38" y="158"/>
                    <a:pt x="36" y="156"/>
                    <a:pt x="36" y="153"/>
                  </a:cubicBezTo>
                  <a:close/>
                  <a:moveTo>
                    <a:pt x="38" y="176"/>
                  </a:moveTo>
                  <a:cubicBezTo>
                    <a:pt x="38" y="176"/>
                    <a:pt x="38" y="176"/>
                    <a:pt x="39" y="176"/>
                  </a:cubicBezTo>
                  <a:cubicBezTo>
                    <a:pt x="39" y="176"/>
                    <a:pt x="39" y="175"/>
                    <a:pt x="39" y="175"/>
                  </a:cubicBezTo>
                  <a:cubicBezTo>
                    <a:pt x="40" y="176"/>
                    <a:pt x="42" y="176"/>
                    <a:pt x="41" y="179"/>
                  </a:cubicBezTo>
                  <a:cubicBezTo>
                    <a:pt x="39" y="179"/>
                    <a:pt x="38" y="178"/>
                    <a:pt x="38" y="176"/>
                  </a:cubicBezTo>
                  <a:close/>
                  <a:moveTo>
                    <a:pt x="41" y="144"/>
                  </a:moveTo>
                  <a:cubicBezTo>
                    <a:pt x="43" y="146"/>
                    <a:pt x="46" y="147"/>
                    <a:pt x="46" y="151"/>
                  </a:cubicBezTo>
                  <a:cubicBezTo>
                    <a:pt x="43" y="150"/>
                    <a:pt x="43" y="146"/>
                    <a:pt x="41" y="144"/>
                  </a:cubicBezTo>
                  <a:close/>
                  <a:moveTo>
                    <a:pt x="50" y="146"/>
                  </a:moveTo>
                  <a:cubicBezTo>
                    <a:pt x="47" y="146"/>
                    <a:pt x="48" y="142"/>
                    <a:pt x="44" y="142"/>
                  </a:cubicBezTo>
                  <a:cubicBezTo>
                    <a:pt x="45" y="141"/>
                    <a:pt x="44" y="139"/>
                    <a:pt x="46" y="137"/>
                  </a:cubicBezTo>
                  <a:cubicBezTo>
                    <a:pt x="49" y="138"/>
                    <a:pt x="53" y="142"/>
                    <a:pt x="50" y="146"/>
                  </a:cubicBezTo>
                  <a:close/>
                  <a:moveTo>
                    <a:pt x="51" y="157"/>
                  </a:moveTo>
                  <a:cubicBezTo>
                    <a:pt x="52" y="156"/>
                    <a:pt x="54" y="159"/>
                    <a:pt x="54" y="160"/>
                  </a:cubicBezTo>
                  <a:cubicBezTo>
                    <a:pt x="52" y="160"/>
                    <a:pt x="52" y="158"/>
                    <a:pt x="51" y="157"/>
                  </a:cubicBezTo>
                  <a:close/>
                  <a:moveTo>
                    <a:pt x="53" y="151"/>
                  </a:moveTo>
                  <a:cubicBezTo>
                    <a:pt x="54" y="150"/>
                    <a:pt x="55" y="149"/>
                    <a:pt x="55" y="148"/>
                  </a:cubicBezTo>
                  <a:cubicBezTo>
                    <a:pt x="57" y="149"/>
                    <a:pt x="58" y="151"/>
                    <a:pt x="59" y="152"/>
                  </a:cubicBezTo>
                  <a:cubicBezTo>
                    <a:pt x="58" y="154"/>
                    <a:pt x="57" y="155"/>
                    <a:pt x="56" y="155"/>
                  </a:cubicBezTo>
                  <a:cubicBezTo>
                    <a:pt x="55" y="153"/>
                    <a:pt x="53" y="153"/>
                    <a:pt x="53" y="151"/>
                  </a:cubicBezTo>
                  <a:close/>
                  <a:moveTo>
                    <a:pt x="57" y="163"/>
                  </a:moveTo>
                  <a:cubicBezTo>
                    <a:pt x="59" y="164"/>
                    <a:pt x="60" y="167"/>
                    <a:pt x="61" y="168"/>
                  </a:cubicBezTo>
                  <a:cubicBezTo>
                    <a:pt x="60" y="171"/>
                    <a:pt x="55" y="165"/>
                    <a:pt x="57" y="163"/>
                  </a:cubicBezTo>
                  <a:close/>
                  <a:moveTo>
                    <a:pt x="59" y="161"/>
                  </a:moveTo>
                  <a:cubicBezTo>
                    <a:pt x="59" y="159"/>
                    <a:pt x="61" y="159"/>
                    <a:pt x="61" y="157"/>
                  </a:cubicBezTo>
                  <a:cubicBezTo>
                    <a:pt x="64" y="158"/>
                    <a:pt x="65" y="160"/>
                    <a:pt x="66" y="163"/>
                  </a:cubicBezTo>
                  <a:cubicBezTo>
                    <a:pt x="65" y="163"/>
                    <a:pt x="65" y="163"/>
                    <a:pt x="65" y="164"/>
                  </a:cubicBezTo>
                  <a:cubicBezTo>
                    <a:pt x="62" y="164"/>
                    <a:pt x="62" y="161"/>
                    <a:pt x="59" y="161"/>
                  </a:cubicBezTo>
                  <a:close/>
                  <a:moveTo>
                    <a:pt x="63" y="195"/>
                  </a:moveTo>
                  <a:cubicBezTo>
                    <a:pt x="65" y="195"/>
                    <a:pt x="65" y="196"/>
                    <a:pt x="65" y="198"/>
                  </a:cubicBezTo>
                  <a:cubicBezTo>
                    <a:pt x="64" y="197"/>
                    <a:pt x="62" y="197"/>
                    <a:pt x="63" y="195"/>
                  </a:cubicBezTo>
                  <a:close/>
                  <a:moveTo>
                    <a:pt x="65" y="173"/>
                  </a:moveTo>
                  <a:cubicBezTo>
                    <a:pt x="67" y="173"/>
                    <a:pt x="67" y="176"/>
                    <a:pt x="68" y="176"/>
                  </a:cubicBezTo>
                  <a:cubicBezTo>
                    <a:pt x="66" y="178"/>
                    <a:pt x="65" y="175"/>
                    <a:pt x="65" y="173"/>
                  </a:cubicBezTo>
                  <a:close/>
                  <a:moveTo>
                    <a:pt x="72" y="199"/>
                  </a:moveTo>
                  <a:cubicBezTo>
                    <a:pt x="70" y="195"/>
                    <a:pt x="68" y="192"/>
                    <a:pt x="67" y="188"/>
                  </a:cubicBezTo>
                  <a:cubicBezTo>
                    <a:pt x="72" y="189"/>
                    <a:pt x="73" y="194"/>
                    <a:pt x="75" y="197"/>
                  </a:cubicBezTo>
                  <a:cubicBezTo>
                    <a:pt x="75" y="198"/>
                    <a:pt x="73" y="197"/>
                    <a:pt x="72" y="199"/>
                  </a:cubicBezTo>
                  <a:close/>
                  <a:moveTo>
                    <a:pt x="72" y="182"/>
                  </a:moveTo>
                  <a:cubicBezTo>
                    <a:pt x="75" y="183"/>
                    <a:pt x="75" y="187"/>
                    <a:pt x="77" y="188"/>
                  </a:cubicBezTo>
                  <a:cubicBezTo>
                    <a:pt x="75" y="189"/>
                    <a:pt x="73" y="185"/>
                    <a:pt x="72" y="182"/>
                  </a:cubicBezTo>
                  <a:close/>
                  <a:moveTo>
                    <a:pt x="76" y="178"/>
                  </a:moveTo>
                  <a:cubicBezTo>
                    <a:pt x="79" y="179"/>
                    <a:pt x="78" y="183"/>
                    <a:pt x="81" y="184"/>
                  </a:cubicBezTo>
                  <a:cubicBezTo>
                    <a:pt x="80" y="185"/>
                    <a:pt x="75" y="180"/>
                    <a:pt x="76" y="178"/>
                  </a:cubicBezTo>
                  <a:close/>
                  <a:moveTo>
                    <a:pt x="80" y="162"/>
                  </a:moveTo>
                  <a:cubicBezTo>
                    <a:pt x="76" y="162"/>
                    <a:pt x="75" y="157"/>
                    <a:pt x="78" y="155"/>
                  </a:cubicBezTo>
                  <a:cubicBezTo>
                    <a:pt x="80" y="157"/>
                    <a:pt x="82" y="159"/>
                    <a:pt x="80" y="162"/>
                  </a:cubicBezTo>
                  <a:close/>
                  <a:moveTo>
                    <a:pt x="82" y="139"/>
                  </a:moveTo>
                  <a:cubicBezTo>
                    <a:pt x="80" y="136"/>
                    <a:pt x="79" y="133"/>
                    <a:pt x="78" y="130"/>
                  </a:cubicBezTo>
                  <a:cubicBezTo>
                    <a:pt x="80" y="132"/>
                    <a:pt x="84" y="135"/>
                    <a:pt x="82" y="139"/>
                  </a:cubicBezTo>
                  <a:close/>
                  <a:moveTo>
                    <a:pt x="81" y="107"/>
                  </a:moveTo>
                  <a:cubicBezTo>
                    <a:pt x="81" y="106"/>
                    <a:pt x="82" y="107"/>
                    <a:pt x="82" y="106"/>
                  </a:cubicBezTo>
                  <a:cubicBezTo>
                    <a:pt x="85" y="107"/>
                    <a:pt x="85" y="109"/>
                    <a:pt x="86" y="112"/>
                  </a:cubicBezTo>
                  <a:cubicBezTo>
                    <a:pt x="84" y="113"/>
                    <a:pt x="82" y="109"/>
                    <a:pt x="81" y="107"/>
                  </a:cubicBezTo>
                  <a:close/>
                  <a:moveTo>
                    <a:pt x="83" y="182"/>
                  </a:moveTo>
                  <a:cubicBezTo>
                    <a:pt x="86" y="184"/>
                    <a:pt x="91" y="187"/>
                    <a:pt x="90" y="191"/>
                  </a:cubicBezTo>
                  <a:cubicBezTo>
                    <a:pt x="87" y="189"/>
                    <a:pt x="86" y="184"/>
                    <a:pt x="83" y="182"/>
                  </a:cubicBezTo>
                  <a:close/>
                  <a:moveTo>
                    <a:pt x="90" y="179"/>
                  </a:moveTo>
                  <a:cubicBezTo>
                    <a:pt x="88" y="176"/>
                    <a:pt x="91" y="172"/>
                    <a:pt x="94" y="175"/>
                  </a:cubicBezTo>
                  <a:cubicBezTo>
                    <a:pt x="93" y="176"/>
                    <a:pt x="93" y="178"/>
                    <a:pt x="90" y="179"/>
                  </a:cubicBezTo>
                  <a:close/>
                  <a:moveTo>
                    <a:pt x="97" y="185"/>
                  </a:moveTo>
                  <a:cubicBezTo>
                    <a:pt x="95" y="185"/>
                    <a:pt x="95" y="183"/>
                    <a:pt x="93" y="182"/>
                  </a:cubicBezTo>
                  <a:cubicBezTo>
                    <a:pt x="94" y="181"/>
                    <a:pt x="95" y="181"/>
                    <a:pt x="96" y="179"/>
                  </a:cubicBezTo>
                  <a:cubicBezTo>
                    <a:pt x="97" y="180"/>
                    <a:pt x="98" y="182"/>
                    <a:pt x="99" y="182"/>
                  </a:cubicBezTo>
                  <a:cubicBezTo>
                    <a:pt x="99" y="184"/>
                    <a:pt x="98" y="184"/>
                    <a:pt x="97" y="185"/>
                  </a:cubicBezTo>
                  <a:close/>
                  <a:moveTo>
                    <a:pt x="100" y="165"/>
                  </a:moveTo>
                  <a:cubicBezTo>
                    <a:pt x="100" y="163"/>
                    <a:pt x="101" y="163"/>
                    <a:pt x="101" y="161"/>
                  </a:cubicBezTo>
                  <a:cubicBezTo>
                    <a:pt x="102" y="162"/>
                    <a:pt x="103" y="163"/>
                    <a:pt x="104" y="165"/>
                  </a:cubicBezTo>
                  <a:cubicBezTo>
                    <a:pt x="102" y="166"/>
                    <a:pt x="102" y="166"/>
                    <a:pt x="100" y="165"/>
                  </a:cubicBezTo>
                  <a:close/>
                  <a:moveTo>
                    <a:pt x="107" y="173"/>
                  </a:moveTo>
                  <a:cubicBezTo>
                    <a:pt x="106" y="172"/>
                    <a:pt x="105" y="171"/>
                    <a:pt x="104" y="170"/>
                  </a:cubicBezTo>
                  <a:cubicBezTo>
                    <a:pt x="105" y="168"/>
                    <a:pt x="106" y="167"/>
                    <a:pt x="109" y="167"/>
                  </a:cubicBezTo>
                  <a:cubicBezTo>
                    <a:pt x="109" y="170"/>
                    <a:pt x="108" y="171"/>
                    <a:pt x="107" y="173"/>
                  </a:cubicBezTo>
                  <a:close/>
                  <a:moveTo>
                    <a:pt x="108" y="159"/>
                  </a:moveTo>
                  <a:cubicBezTo>
                    <a:pt x="106" y="159"/>
                    <a:pt x="104" y="156"/>
                    <a:pt x="106" y="154"/>
                  </a:cubicBezTo>
                  <a:cubicBezTo>
                    <a:pt x="105" y="154"/>
                    <a:pt x="103" y="154"/>
                    <a:pt x="102" y="154"/>
                  </a:cubicBezTo>
                  <a:cubicBezTo>
                    <a:pt x="103" y="153"/>
                    <a:pt x="103" y="151"/>
                    <a:pt x="104" y="152"/>
                  </a:cubicBezTo>
                  <a:cubicBezTo>
                    <a:pt x="106" y="154"/>
                    <a:pt x="108" y="155"/>
                    <a:pt x="110" y="158"/>
                  </a:cubicBezTo>
                  <a:cubicBezTo>
                    <a:pt x="109" y="158"/>
                    <a:pt x="108" y="158"/>
                    <a:pt x="108" y="159"/>
                  </a:cubicBezTo>
                  <a:close/>
                  <a:moveTo>
                    <a:pt x="128" y="125"/>
                  </a:moveTo>
                  <a:cubicBezTo>
                    <a:pt x="125" y="147"/>
                    <a:pt x="125" y="165"/>
                    <a:pt x="111" y="178"/>
                  </a:cubicBezTo>
                  <a:cubicBezTo>
                    <a:pt x="114" y="169"/>
                    <a:pt x="118" y="157"/>
                    <a:pt x="122" y="146"/>
                  </a:cubicBezTo>
                  <a:cubicBezTo>
                    <a:pt x="121" y="144"/>
                    <a:pt x="121" y="144"/>
                    <a:pt x="119" y="144"/>
                  </a:cubicBezTo>
                  <a:cubicBezTo>
                    <a:pt x="122" y="127"/>
                    <a:pt x="125" y="107"/>
                    <a:pt x="126" y="95"/>
                  </a:cubicBezTo>
                  <a:cubicBezTo>
                    <a:pt x="127" y="93"/>
                    <a:pt x="125" y="93"/>
                    <a:pt x="125" y="93"/>
                  </a:cubicBezTo>
                  <a:cubicBezTo>
                    <a:pt x="126" y="92"/>
                    <a:pt x="128" y="91"/>
                    <a:pt x="127" y="88"/>
                  </a:cubicBezTo>
                  <a:cubicBezTo>
                    <a:pt x="133" y="98"/>
                    <a:pt x="130" y="112"/>
                    <a:pt x="128" y="1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t/>
              </a:r>
              <a:endParaRPr b="0" i="0" sz="2399" u="none" cap="none" strike="noStrik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4839855" y="3271524"/>
              <a:ext cx="2512290" cy="2507476"/>
            </a:xfrm>
            <a:custGeom>
              <a:rect b="b" l="l" r="r" t="t"/>
              <a:pathLst>
                <a:path extrusionOk="0" h="769" w="768">
                  <a:moveTo>
                    <a:pt x="765" y="206"/>
                  </a:moveTo>
                  <a:cubicBezTo>
                    <a:pt x="761" y="205"/>
                    <a:pt x="760" y="202"/>
                    <a:pt x="759" y="197"/>
                  </a:cubicBezTo>
                  <a:cubicBezTo>
                    <a:pt x="761" y="197"/>
                    <a:pt x="762" y="198"/>
                    <a:pt x="764" y="198"/>
                  </a:cubicBezTo>
                  <a:cubicBezTo>
                    <a:pt x="765" y="192"/>
                    <a:pt x="761" y="191"/>
                    <a:pt x="759" y="188"/>
                  </a:cubicBezTo>
                  <a:cubicBezTo>
                    <a:pt x="757" y="183"/>
                    <a:pt x="754" y="176"/>
                    <a:pt x="752" y="169"/>
                  </a:cubicBezTo>
                  <a:cubicBezTo>
                    <a:pt x="747" y="159"/>
                    <a:pt x="744" y="150"/>
                    <a:pt x="741" y="140"/>
                  </a:cubicBezTo>
                  <a:cubicBezTo>
                    <a:pt x="738" y="126"/>
                    <a:pt x="736" y="116"/>
                    <a:pt x="733" y="105"/>
                  </a:cubicBezTo>
                  <a:cubicBezTo>
                    <a:pt x="729" y="91"/>
                    <a:pt x="727" y="80"/>
                    <a:pt x="722" y="71"/>
                  </a:cubicBezTo>
                  <a:cubicBezTo>
                    <a:pt x="722" y="70"/>
                    <a:pt x="723" y="70"/>
                    <a:pt x="722" y="68"/>
                  </a:cubicBezTo>
                  <a:cubicBezTo>
                    <a:pt x="718" y="62"/>
                    <a:pt x="714" y="56"/>
                    <a:pt x="712" y="47"/>
                  </a:cubicBezTo>
                  <a:cubicBezTo>
                    <a:pt x="711" y="45"/>
                    <a:pt x="710" y="48"/>
                    <a:pt x="707" y="48"/>
                  </a:cubicBezTo>
                  <a:cubicBezTo>
                    <a:pt x="708" y="47"/>
                    <a:pt x="710" y="47"/>
                    <a:pt x="709" y="45"/>
                  </a:cubicBezTo>
                  <a:cubicBezTo>
                    <a:pt x="708" y="45"/>
                    <a:pt x="706" y="45"/>
                    <a:pt x="706" y="42"/>
                  </a:cubicBezTo>
                  <a:cubicBezTo>
                    <a:pt x="708" y="42"/>
                    <a:pt x="708" y="43"/>
                    <a:pt x="710" y="43"/>
                  </a:cubicBezTo>
                  <a:cubicBezTo>
                    <a:pt x="708" y="38"/>
                    <a:pt x="705" y="35"/>
                    <a:pt x="700" y="33"/>
                  </a:cubicBezTo>
                  <a:cubicBezTo>
                    <a:pt x="696" y="28"/>
                    <a:pt x="691" y="25"/>
                    <a:pt x="683" y="24"/>
                  </a:cubicBezTo>
                  <a:cubicBezTo>
                    <a:pt x="681" y="29"/>
                    <a:pt x="688" y="31"/>
                    <a:pt x="686" y="36"/>
                  </a:cubicBezTo>
                  <a:cubicBezTo>
                    <a:pt x="683" y="35"/>
                    <a:pt x="682" y="30"/>
                    <a:pt x="678" y="29"/>
                  </a:cubicBezTo>
                  <a:cubicBezTo>
                    <a:pt x="675" y="31"/>
                    <a:pt x="676" y="34"/>
                    <a:pt x="677" y="38"/>
                  </a:cubicBezTo>
                  <a:cubicBezTo>
                    <a:pt x="675" y="39"/>
                    <a:pt x="674" y="41"/>
                    <a:pt x="673" y="40"/>
                  </a:cubicBezTo>
                  <a:cubicBezTo>
                    <a:pt x="671" y="38"/>
                    <a:pt x="668" y="34"/>
                    <a:pt x="667" y="30"/>
                  </a:cubicBezTo>
                  <a:cubicBezTo>
                    <a:pt x="669" y="27"/>
                    <a:pt x="671" y="25"/>
                    <a:pt x="672" y="21"/>
                  </a:cubicBezTo>
                  <a:cubicBezTo>
                    <a:pt x="671" y="20"/>
                    <a:pt x="669" y="20"/>
                    <a:pt x="669" y="19"/>
                  </a:cubicBezTo>
                  <a:cubicBezTo>
                    <a:pt x="670" y="18"/>
                    <a:pt x="670" y="16"/>
                    <a:pt x="672" y="15"/>
                  </a:cubicBezTo>
                  <a:cubicBezTo>
                    <a:pt x="672" y="13"/>
                    <a:pt x="668" y="12"/>
                    <a:pt x="670" y="10"/>
                  </a:cubicBezTo>
                  <a:cubicBezTo>
                    <a:pt x="658" y="17"/>
                    <a:pt x="638" y="13"/>
                    <a:pt x="625" y="20"/>
                  </a:cubicBezTo>
                  <a:cubicBezTo>
                    <a:pt x="624" y="19"/>
                    <a:pt x="623" y="18"/>
                    <a:pt x="622" y="17"/>
                  </a:cubicBezTo>
                  <a:cubicBezTo>
                    <a:pt x="620" y="18"/>
                    <a:pt x="618" y="21"/>
                    <a:pt x="616" y="21"/>
                  </a:cubicBezTo>
                  <a:cubicBezTo>
                    <a:pt x="614" y="19"/>
                    <a:pt x="613" y="17"/>
                    <a:pt x="612" y="15"/>
                  </a:cubicBezTo>
                  <a:cubicBezTo>
                    <a:pt x="609" y="14"/>
                    <a:pt x="609" y="17"/>
                    <a:pt x="607" y="17"/>
                  </a:cubicBezTo>
                  <a:cubicBezTo>
                    <a:pt x="603" y="13"/>
                    <a:pt x="599" y="8"/>
                    <a:pt x="593" y="6"/>
                  </a:cubicBezTo>
                  <a:cubicBezTo>
                    <a:pt x="592" y="6"/>
                    <a:pt x="594" y="9"/>
                    <a:pt x="592" y="9"/>
                  </a:cubicBezTo>
                  <a:cubicBezTo>
                    <a:pt x="587" y="5"/>
                    <a:pt x="580" y="6"/>
                    <a:pt x="575" y="4"/>
                  </a:cubicBezTo>
                  <a:cubicBezTo>
                    <a:pt x="572" y="3"/>
                    <a:pt x="570" y="1"/>
                    <a:pt x="567" y="1"/>
                  </a:cubicBezTo>
                  <a:cubicBezTo>
                    <a:pt x="561" y="0"/>
                    <a:pt x="558" y="5"/>
                    <a:pt x="555" y="9"/>
                  </a:cubicBezTo>
                  <a:cubicBezTo>
                    <a:pt x="552" y="12"/>
                    <a:pt x="546" y="14"/>
                    <a:pt x="545" y="19"/>
                  </a:cubicBezTo>
                  <a:cubicBezTo>
                    <a:pt x="546" y="21"/>
                    <a:pt x="546" y="22"/>
                    <a:pt x="548" y="23"/>
                  </a:cubicBezTo>
                  <a:cubicBezTo>
                    <a:pt x="544" y="27"/>
                    <a:pt x="543" y="35"/>
                    <a:pt x="541" y="41"/>
                  </a:cubicBezTo>
                  <a:cubicBezTo>
                    <a:pt x="540" y="37"/>
                    <a:pt x="541" y="34"/>
                    <a:pt x="541" y="30"/>
                  </a:cubicBezTo>
                  <a:cubicBezTo>
                    <a:pt x="538" y="28"/>
                    <a:pt x="537" y="32"/>
                    <a:pt x="536" y="30"/>
                  </a:cubicBezTo>
                  <a:cubicBezTo>
                    <a:pt x="537" y="26"/>
                    <a:pt x="538" y="24"/>
                    <a:pt x="540" y="21"/>
                  </a:cubicBezTo>
                  <a:cubicBezTo>
                    <a:pt x="537" y="22"/>
                    <a:pt x="538" y="20"/>
                    <a:pt x="536" y="20"/>
                  </a:cubicBezTo>
                  <a:cubicBezTo>
                    <a:pt x="531" y="25"/>
                    <a:pt x="531" y="31"/>
                    <a:pt x="530" y="38"/>
                  </a:cubicBezTo>
                  <a:cubicBezTo>
                    <a:pt x="521" y="76"/>
                    <a:pt x="510" y="116"/>
                    <a:pt x="501" y="153"/>
                  </a:cubicBezTo>
                  <a:cubicBezTo>
                    <a:pt x="495" y="174"/>
                    <a:pt x="491" y="197"/>
                    <a:pt x="483" y="216"/>
                  </a:cubicBezTo>
                  <a:cubicBezTo>
                    <a:pt x="474" y="227"/>
                    <a:pt x="466" y="240"/>
                    <a:pt x="456" y="250"/>
                  </a:cubicBezTo>
                  <a:cubicBezTo>
                    <a:pt x="445" y="261"/>
                    <a:pt x="430" y="268"/>
                    <a:pt x="420" y="279"/>
                  </a:cubicBezTo>
                  <a:cubicBezTo>
                    <a:pt x="417" y="280"/>
                    <a:pt x="413" y="280"/>
                    <a:pt x="411" y="283"/>
                  </a:cubicBezTo>
                  <a:cubicBezTo>
                    <a:pt x="413" y="285"/>
                    <a:pt x="418" y="284"/>
                    <a:pt x="420" y="285"/>
                  </a:cubicBezTo>
                  <a:cubicBezTo>
                    <a:pt x="419" y="286"/>
                    <a:pt x="419" y="287"/>
                    <a:pt x="418" y="287"/>
                  </a:cubicBezTo>
                  <a:cubicBezTo>
                    <a:pt x="416" y="286"/>
                    <a:pt x="413" y="286"/>
                    <a:pt x="411" y="287"/>
                  </a:cubicBezTo>
                  <a:cubicBezTo>
                    <a:pt x="411" y="290"/>
                    <a:pt x="413" y="293"/>
                    <a:pt x="412" y="293"/>
                  </a:cubicBezTo>
                  <a:cubicBezTo>
                    <a:pt x="409" y="288"/>
                    <a:pt x="402" y="288"/>
                    <a:pt x="398" y="292"/>
                  </a:cubicBezTo>
                  <a:cubicBezTo>
                    <a:pt x="396" y="290"/>
                    <a:pt x="394" y="290"/>
                    <a:pt x="390" y="290"/>
                  </a:cubicBezTo>
                  <a:cubicBezTo>
                    <a:pt x="387" y="287"/>
                    <a:pt x="383" y="285"/>
                    <a:pt x="381" y="280"/>
                  </a:cubicBezTo>
                  <a:cubicBezTo>
                    <a:pt x="377" y="278"/>
                    <a:pt x="373" y="277"/>
                    <a:pt x="368" y="276"/>
                  </a:cubicBezTo>
                  <a:cubicBezTo>
                    <a:pt x="358" y="274"/>
                    <a:pt x="349" y="270"/>
                    <a:pt x="341" y="268"/>
                  </a:cubicBezTo>
                  <a:cubicBezTo>
                    <a:pt x="341" y="266"/>
                    <a:pt x="340" y="267"/>
                    <a:pt x="338" y="267"/>
                  </a:cubicBezTo>
                  <a:cubicBezTo>
                    <a:pt x="326" y="257"/>
                    <a:pt x="311" y="251"/>
                    <a:pt x="298" y="243"/>
                  </a:cubicBezTo>
                  <a:cubicBezTo>
                    <a:pt x="294" y="244"/>
                    <a:pt x="294" y="241"/>
                    <a:pt x="291" y="240"/>
                  </a:cubicBezTo>
                  <a:cubicBezTo>
                    <a:pt x="291" y="237"/>
                    <a:pt x="293" y="239"/>
                    <a:pt x="293" y="237"/>
                  </a:cubicBezTo>
                  <a:cubicBezTo>
                    <a:pt x="290" y="236"/>
                    <a:pt x="287" y="236"/>
                    <a:pt x="285" y="238"/>
                  </a:cubicBezTo>
                  <a:cubicBezTo>
                    <a:pt x="280" y="232"/>
                    <a:pt x="272" y="230"/>
                    <a:pt x="265" y="226"/>
                  </a:cubicBezTo>
                  <a:cubicBezTo>
                    <a:pt x="259" y="214"/>
                    <a:pt x="254" y="199"/>
                    <a:pt x="250" y="184"/>
                  </a:cubicBezTo>
                  <a:cubicBezTo>
                    <a:pt x="249" y="181"/>
                    <a:pt x="249" y="177"/>
                    <a:pt x="248" y="173"/>
                  </a:cubicBezTo>
                  <a:cubicBezTo>
                    <a:pt x="245" y="162"/>
                    <a:pt x="239" y="149"/>
                    <a:pt x="242" y="139"/>
                  </a:cubicBezTo>
                  <a:cubicBezTo>
                    <a:pt x="241" y="126"/>
                    <a:pt x="244" y="111"/>
                    <a:pt x="240" y="101"/>
                  </a:cubicBezTo>
                  <a:cubicBezTo>
                    <a:pt x="240" y="85"/>
                    <a:pt x="240" y="71"/>
                    <a:pt x="236" y="59"/>
                  </a:cubicBezTo>
                  <a:cubicBezTo>
                    <a:pt x="237" y="53"/>
                    <a:pt x="234" y="43"/>
                    <a:pt x="227" y="41"/>
                  </a:cubicBezTo>
                  <a:cubicBezTo>
                    <a:pt x="226" y="45"/>
                    <a:pt x="225" y="47"/>
                    <a:pt x="224" y="50"/>
                  </a:cubicBezTo>
                  <a:cubicBezTo>
                    <a:pt x="222" y="50"/>
                    <a:pt x="223" y="47"/>
                    <a:pt x="222" y="46"/>
                  </a:cubicBezTo>
                  <a:cubicBezTo>
                    <a:pt x="219" y="46"/>
                    <a:pt x="219" y="48"/>
                    <a:pt x="217" y="48"/>
                  </a:cubicBezTo>
                  <a:cubicBezTo>
                    <a:pt x="215" y="43"/>
                    <a:pt x="209" y="43"/>
                    <a:pt x="208" y="36"/>
                  </a:cubicBezTo>
                  <a:cubicBezTo>
                    <a:pt x="207" y="36"/>
                    <a:pt x="205" y="38"/>
                    <a:pt x="205" y="36"/>
                  </a:cubicBezTo>
                  <a:cubicBezTo>
                    <a:pt x="207" y="34"/>
                    <a:pt x="209" y="32"/>
                    <a:pt x="212" y="31"/>
                  </a:cubicBezTo>
                  <a:cubicBezTo>
                    <a:pt x="215" y="34"/>
                    <a:pt x="217" y="34"/>
                    <a:pt x="221" y="35"/>
                  </a:cubicBezTo>
                  <a:cubicBezTo>
                    <a:pt x="220" y="25"/>
                    <a:pt x="203" y="28"/>
                    <a:pt x="193" y="27"/>
                  </a:cubicBezTo>
                  <a:cubicBezTo>
                    <a:pt x="180" y="27"/>
                    <a:pt x="164" y="26"/>
                    <a:pt x="153" y="25"/>
                  </a:cubicBezTo>
                  <a:cubicBezTo>
                    <a:pt x="140" y="17"/>
                    <a:pt x="118" y="11"/>
                    <a:pt x="101" y="15"/>
                  </a:cubicBezTo>
                  <a:cubicBezTo>
                    <a:pt x="101" y="13"/>
                    <a:pt x="99" y="13"/>
                    <a:pt x="98" y="12"/>
                  </a:cubicBezTo>
                  <a:cubicBezTo>
                    <a:pt x="92" y="18"/>
                    <a:pt x="84" y="21"/>
                    <a:pt x="77" y="26"/>
                  </a:cubicBezTo>
                  <a:cubicBezTo>
                    <a:pt x="73" y="36"/>
                    <a:pt x="69" y="47"/>
                    <a:pt x="66" y="57"/>
                  </a:cubicBezTo>
                  <a:cubicBezTo>
                    <a:pt x="67" y="55"/>
                    <a:pt x="65" y="56"/>
                    <a:pt x="64" y="56"/>
                  </a:cubicBezTo>
                  <a:cubicBezTo>
                    <a:pt x="63" y="56"/>
                    <a:pt x="64" y="58"/>
                    <a:pt x="63" y="58"/>
                  </a:cubicBezTo>
                  <a:cubicBezTo>
                    <a:pt x="70" y="72"/>
                    <a:pt x="61" y="85"/>
                    <a:pt x="60" y="103"/>
                  </a:cubicBezTo>
                  <a:cubicBezTo>
                    <a:pt x="52" y="136"/>
                    <a:pt x="42" y="169"/>
                    <a:pt x="32" y="202"/>
                  </a:cubicBezTo>
                  <a:cubicBezTo>
                    <a:pt x="27" y="214"/>
                    <a:pt x="21" y="225"/>
                    <a:pt x="17" y="237"/>
                  </a:cubicBezTo>
                  <a:cubicBezTo>
                    <a:pt x="18" y="238"/>
                    <a:pt x="20" y="237"/>
                    <a:pt x="21" y="238"/>
                  </a:cubicBezTo>
                  <a:cubicBezTo>
                    <a:pt x="21" y="242"/>
                    <a:pt x="20" y="243"/>
                    <a:pt x="20" y="245"/>
                  </a:cubicBezTo>
                  <a:cubicBezTo>
                    <a:pt x="19" y="242"/>
                    <a:pt x="16" y="241"/>
                    <a:pt x="14" y="242"/>
                  </a:cubicBezTo>
                  <a:cubicBezTo>
                    <a:pt x="15" y="246"/>
                    <a:pt x="17" y="257"/>
                    <a:pt x="14" y="263"/>
                  </a:cubicBezTo>
                  <a:cubicBezTo>
                    <a:pt x="18" y="276"/>
                    <a:pt x="15" y="294"/>
                    <a:pt x="14" y="307"/>
                  </a:cubicBezTo>
                  <a:cubicBezTo>
                    <a:pt x="13" y="329"/>
                    <a:pt x="19" y="354"/>
                    <a:pt x="10" y="371"/>
                  </a:cubicBezTo>
                  <a:cubicBezTo>
                    <a:pt x="11" y="373"/>
                    <a:pt x="10" y="374"/>
                    <a:pt x="10" y="377"/>
                  </a:cubicBezTo>
                  <a:cubicBezTo>
                    <a:pt x="9" y="379"/>
                    <a:pt x="7" y="384"/>
                    <a:pt x="9" y="387"/>
                  </a:cubicBezTo>
                  <a:cubicBezTo>
                    <a:pt x="7" y="399"/>
                    <a:pt x="4" y="409"/>
                    <a:pt x="0" y="421"/>
                  </a:cubicBezTo>
                  <a:cubicBezTo>
                    <a:pt x="14" y="430"/>
                    <a:pt x="15" y="458"/>
                    <a:pt x="22" y="470"/>
                  </a:cubicBezTo>
                  <a:cubicBezTo>
                    <a:pt x="24" y="470"/>
                    <a:pt x="22" y="468"/>
                    <a:pt x="24" y="468"/>
                  </a:cubicBezTo>
                  <a:cubicBezTo>
                    <a:pt x="26" y="470"/>
                    <a:pt x="26" y="475"/>
                    <a:pt x="28" y="476"/>
                  </a:cubicBezTo>
                  <a:cubicBezTo>
                    <a:pt x="28" y="476"/>
                    <a:pt x="29" y="476"/>
                    <a:pt x="30" y="476"/>
                  </a:cubicBezTo>
                  <a:cubicBezTo>
                    <a:pt x="27" y="464"/>
                    <a:pt x="31" y="450"/>
                    <a:pt x="29" y="436"/>
                  </a:cubicBezTo>
                  <a:cubicBezTo>
                    <a:pt x="31" y="430"/>
                    <a:pt x="31" y="423"/>
                    <a:pt x="35" y="418"/>
                  </a:cubicBezTo>
                  <a:cubicBezTo>
                    <a:pt x="38" y="418"/>
                    <a:pt x="39" y="415"/>
                    <a:pt x="41" y="412"/>
                  </a:cubicBezTo>
                  <a:cubicBezTo>
                    <a:pt x="35" y="402"/>
                    <a:pt x="26" y="387"/>
                    <a:pt x="26" y="371"/>
                  </a:cubicBezTo>
                  <a:cubicBezTo>
                    <a:pt x="27" y="366"/>
                    <a:pt x="29" y="360"/>
                    <a:pt x="25" y="356"/>
                  </a:cubicBezTo>
                  <a:cubicBezTo>
                    <a:pt x="23" y="327"/>
                    <a:pt x="24" y="289"/>
                    <a:pt x="27" y="260"/>
                  </a:cubicBezTo>
                  <a:cubicBezTo>
                    <a:pt x="30" y="252"/>
                    <a:pt x="31" y="242"/>
                    <a:pt x="37" y="237"/>
                  </a:cubicBezTo>
                  <a:cubicBezTo>
                    <a:pt x="42" y="226"/>
                    <a:pt x="45" y="212"/>
                    <a:pt x="48" y="199"/>
                  </a:cubicBezTo>
                  <a:cubicBezTo>
                    <a:pt x="50" y="198"/>
                    <a:pt x="52" y="194"/>
                    <a:pt x="51" y="191"/>
                  </a:cubicBezTo>
                  <a:cubicBezTo>
                    <a:pt x="59" y="178"/>
                    <a:pt x="63" y="162"/>
                    <a:pt x="72" y="146"/>
                  </a:cubicBezTo>
                  <a:cubicBezTo>
                    <a:pt x="79" y="187"/>
                    <a:pt x="80" y="217"/>
                    <a:pt x="83" y="262"/>
                  </a:cubicBezTo>
                  <a:cubicBezTo>
                    <a:pt x="82" y="264"/>
                    <a:pt x="80" y="264"/>
                    <a:pt x="80" y="266"/>
                  </a:cubicBezTo>
                  <a:cubicBezTo>
                    <a:pt x="83" y="269"/>
                    <a:pt x="85" y="276"/>
                    <a:pt x="82" y="281"/>
                  </a:cubicBezTo>
                  <a:cubicBezTo>
                    <a:pt x="86" y="295"/>
                    <a:pt x="85" y="314"/>
                    <a:pt x="86" y="328"/>
                  </a:cubicBezTo>
                  <a:cubicBezTo>
                    <a:pt x="89" y="328"/>
                    <a:pt x="87" y="322"/>
                    <a:pt x="89" y="320"/>
                  </a:cubicBezTo>
                  <a:cubicBezTo>
                    <a:pt x="89" y="338"/>
                    <a:pt x="87" y="354"/>
                    <a:pt x="90" y="366"/>
                  </a:cubicBezTo>
                  <a:cubicBezTo>
                    <a:pt x="89" y="367"/>
                    <a:pt x="88" y="369"/>
                    <a:pt x="86" y="369"/>
                  </a:cubicBezTo>
                  <a:cubicBezTo>
                    <a:pt x="84" y="363"/>
                    <a:pt x="89" y="350"/>
                    <a:pt x="80" y="349"/>
                  </a:cubicBezTo>
                  <a:cubicBezTo>
                    <a:pt x="80" y="362"/>
                    <a:pt x="80" y="380"/>
                    <a:pt x="81" y="396"/>
                  </a:cubicBezTo>
                  <a:cubicBezTo>
                    <a:pt x="84" y="459"/>
                    <a:pt x="82" y="523"/>
                    <a:pt x="85" y="579"/>
                  </a:cubicBezTo>
                  <a:cubicBezTo>
                    <a:pt x="86" y="605"/>
                    <a:pt x="79" y="633"/>
                    <a:pt x="81" y="664"/>
                  </a:cubicBezTo>
                  <a:cubicBezTo>
                    <a:pt x="81" y="665"/>
                    <a:pt x="83" y="664"/>
                    <a:pt x="83" y="665"/>
                  </a:cubicBezTo>
                  <a:cubicBezTo>
                    <a:pt x="83" y="666"/>
                    <a:pt x="81" y="666"/>
                    <a:pt x="81" y="668"/>
                  </a:cubicBezTo>
                  <a:cubicBezTo>
                    <a:pt x="81" y="677"/>
                    <a:pt x="77" y="689"/>
                    <a:pt x="78" y="696"/>
                  </a:cubicBezTo>
                  <a:cubicBezTo>
                    <a:pt x="79" y="697"/>
                    <a:pt x="82" y="696"/>
                    <a:pt x="82" y="698"/>
                  </a:cubicBezTo>
                  <a:cubicBezTo>
                    <a:pt x="80" y="703"/>
                    <a:pt x="78" y="708"/>
                    <a:pt x="78" y="713"/>
                  </a:cubicBezTo>
                  <a:cubicBezTo>
                    <a:pt x="80" y="714"/>
                    <a:pt x="81" y="712"/>
                    <a:pt x="82" y="713"/>
                  </a:cubicBezTo>
                  <a:cubicBezTo>
                    <a:pt x="83" y="722"/>
                    <a:pt x="83" y="731"/>
                    <a:pt x="90" y="738"/>
                  </a:cubicBezTo>
                  <a:cubicBezTo>
                    <a:pt x="90" y="741"/>
                    <a:pt x="91" y="742"/>
                    <a:pt x="90" y="745"/>
                  </a:cubicBezTo>
                  <a:cubicBezTo>
                    <a:pt x="93" y="746"/>
                    <a:pt x="94" y="744"/>
                    <a:pt x="95" y="744"/>
                  </a:cubicBezTo>
                  <a:cubicBezTo>
                    <a:pt x="96" y="745"/>
                    <a:pt x="96" y="747"/>
                    <a:pt x="95" y="748"/>
                  </a:cubicBezTo>
                  <a:cubicBezTo>
                    <a:pt x="87" y="746"/>
                    <a:pt x="81" y="743"/>
                    <a:pt x="77" y="738"/>
                  </a:cubicBezTo>
                  <a:cubicBezTo>
                    <a:pt x="77" y="734"/>
                    <a:pt x="78" y="728"/>
                    <a:pt x="73" y="729"/>
                  </a:cubicBezTo>
                  <a:cubicBezTo>
                    <a:pt x="74" y="733"/>
                    <a:pt x="73" y="736"/>
                    <a:pt x="74" y="740"/>
                  </a:cubicBezTo>
                  <a:cubicBezTo>
                    <a:pt x="74" y="741"/>
                    <a:pt x="71" y="740"/>
                    <a:pt x="72" y="742"/>
                  </a:cubicBezTo>
                  <a:cubicBezTo>
                    <a:pt x="73" y="742"/>
                    <a:pt x="72" y="743"/>
                    <a:pt x="72" y="743"/>
                  </a:cubicBezTo>
                  <a:cubicBezTo>
                    <a:pt x="73" y="745"/>
                    <a:pt x="75" y="745"/>
                    <a:pt x="78" y="744"/>
                  </a:cubicBezTo>
                  <a:cubicBezTo>
                    <a:pt x="82" y="750"/>
                    <a:pt x="90" y="749"/>
                    <a:pt x="95" y="752"/>
                  </a:cubicBezTo>
                  <a:cubicBezTo>
                    <a:pt x="95" y="755"/>
                    <a:pt x="94" y="756"/>
                    <a:pt x="95" y="758"/>
                  </a:cubicBezTo>
                  <a:cubicBezTo>
                    <a:pt x="100" y="758"/>
                    <a:pt x="100" y="754"/>
                    <a:pt x="103" y="752"/>
                  </a:cubicBezTo>
                  <a:cubicBezTo>
                    <a:pt x="109" y="754"/>
                    <a:pt x="114" y="746"/>
                    <a:pt x="118" y="752"/>
                  </a:cubicBezTo>
                  <a:cubicBezTo>
                    <a:pt x="125" y="750"/>
                    <a:pt x="126" y="743"/>
                    <a:pt x="130" y="738"/>
                  </a:cubicBezTo>
                  <a:cubicBezTo>
                    <a:pt x="132" y="739"/>
                    <a:pt x="134" y="741"/>
                    <a:pt x="135" y="744"/>
                  </a:cubicBezTo>
                  <a:cubicBezTo>
                    <a:pt x="133" y="744"/>
                    <a:pt x="131" y="745"/>
                    <a:pt x="129" y="746"/>
                  </a:cubicBezTo>
                  <a:cubicBezTo>
                    <a:pt x="135" y="749"/>
                    <a:pt x="137" y="757"/>
                    <a:pt x="144" y="758"/>
                  </a:cubicBezTo>
                  <a:cubicBezTo>
                    <a:pt x="144" y="756"/>
                    <a:pt x="146" y="757"/>
                    <a:pt x="145" y="755"/>
                  </a:cubicBezTo>
                  <a:cubicBezTo>
                    <a:pt x="141" y="751"/>
                    <a:pt x="138" y="749"/>
                    <a:pt x="135" y="744"/>
                  </a:cubicBezTo>
                  <a:cubicBezTo>
                    <a:pt x="138" y="745"/>
                    <a:pt x="140" y="745"/>
                    <a:pt x="142" y="743"/>
                  </a:cubicBezTo>
                  <a:cubicBezTo>
                    <a:pt x="143" y="747"/>
                    <a:pt x="149" y="746"/>
                    <a:pt x="148" y="752"/>
                  </a:cubicBezTo>
                  <a:cubicBezTo>
                    <a:pt x="151" y="752"/>
                    <a:pt x="154" y="751"/>
                    <a:pt x="155" y="748"/>
                  </a:cubicBezTo>
                  <a:cubicBezTo>
                    <a:pt x="154" y="746"/>
                    <a:pt x="155" y="740"/>
                    <a:pt x="158" y="739"/>
                  </a:cubicBezTo>
                  <a:cubicBezTo>
                    <a:pt x="159" y="746"/>
                    <a:pt x="166" y="747"/>
                    <a:pt x="170" y="752"/>
                  </a:cubicBezTo>
                  <a:cubicBezTo>
                    <a:pt x="164" y="755"/>
                    <a:pt x="155" y="757"/>
                    <a:pt x="153" y="762"/>
                  </a:cubicBezTo>
                  <a:cubicBezTo>
                    <a:pt x="166" y="760"/>
                    <a:pt x="172" y="747"/>
                    <a:pt x="187" y="752"/>
                  </a:cubicBezTo>
                  <a:cubicBezTo>
                    <a:pt x="188" y="750"/>
                    <a:pt x="186" y="748"/>
                    <a:pt x="188" y="748"/>
                  </a:cubicBezTo>
                  <a:cubicBezTo>
                    <a:pt x="190" y="748"/>
                    <a:pt x="189" y="751"/>
                    <a:pt x="190" y="751"/>
                  </a:cubicBezTo>
                  <a:cubicBezTo>
                    <a:pt x="197" y="749"/>
                    <a:pt x="205" y="745"/>
                    <a:pt x="212" y="746"/>
                  </a:cubicBezTo>
                  <a:cubicBezTo>
                    <a:pt x="210" y="748"/>
                    <a:pt x="207" y="750"/>
                    <a:pt x="203" y="751"/>
                  </a:cubicBezTo>
                  <a:cubicBezTo>
                    <a:pt x="209" y="769"/>
                    <a:pt x="240" y="757"/>
                    <a:pt x="254" y="760"/>
                  </a:cubicBezTo>
                  <a:cubicBezTo>
                    <a:pt x="254" y="759"/>
                    <a:pt x="255" y="759"/>
                    <a:pt x="255" y="757"/>
                  </a:cubicBezTo>
                  <a:cubicBezTo>
                    <a:pt x="243" y="752"/>
                    <a:pt x="222" y="761"/>
                    <a:pt x="209" y="754"/>
                  </a:cubicBezTo>
                  <a:cubicBezTo>
                    <a:pt x="225" y="750"/>
                    <a:pt x="248" y="755"/>
                    <a:pt x="254" y="739"/>
                  </a:cubicBezTo>
                  <a:cubicBezTo>
                    <a:pt x="252" y="735"/>
                    <a:pt x="250" y="733"/>
                    <a:pt x="251" y="730"/>
                  </a:cubicBezTo>
                  <a:cubicBezTo>
                    <a:pt x="244" y="727"/>
                    <a:pt x="254" y="711"/>
                    <a:pt x="242" y="713"/>
                  </a:cubicBezTo>
                  <a:cubicBezTo>
                    <a:pt x="240" y="711"/>
                    <a:pt x="240" y="709"/>
                    <a:pt x="239" y="707"/>
                  </a:cubicBezTo>
                  <a:cubicBezTo>
                    <a:pt x="244" y="708"/>
                    <a:pt x="244" y="705"/>
                    <a:pt x="248" y="704"/>
                  </a:cubicBezTo>
                  <a:cubicBezTo>
                    <a:pt x="248" y="715"/>
                    <a:pt x="256" y="722"/>
                    <a:pt x="259" y="731"/>
                  </a:cubicBezTo>
                  <a:cubicBezTo>
                    <a:pt x="261" y="736"/>
                    <a:pt x="259" y="741"/>
                    <a:pt x="263" y="744"/>
                  </a:cubicBezTo>
                  <a:cubicBezTo>
                    <a:pt x="267" y="741"/>
                    <a:pt x="265" y="736"/>
                    <a:pt x="263" y="731"/>
                  </a:cubicBezTo>
                  <a:cubicBezTo>
                    <a:pt x="260" y="722"/>
                    <a:pt x="252" y="713"/>
                    <a:pt x="252" y="703"/>
                  </a:cubicBezTo>
                  <a:cubicBezTo>
                    <a:pt x="250" y="701"/>
                    <a:pt x="248" y="700"/>
                    <a:pt x="244" y="700"/>
                  </a:cubicBezTo>
                  <a:cubicBezTo>
                    <a:pt x="242" y="701"/>
                    <a:pt x="241" y="704"/>
                    <a:pt x="237" y="704"/>
                  </a:cubicBezTo>
                  <a:cubicBezTo>
                    <a:pt x="235" y="702"/>
                    <a:pt x="231" y="698"/>
                    <a:pt x="231" y="694"/>
                  </a:cubicBezTo>
                  <a:cubicBezTo>
                    <a:pt x="229" y="694"/>
                    <a:pt x="228" y="692"/>
                    <a:pt x="226" y="692"/>
                  </a:cubicBezTo>
                  <a:cubicBezTo>
                    <a:pt x="224" y="695"/>
                    <a:pt x="218" y="695"/>
                    <a:pt x="216" y="698"/>
                  </a:cubicBezTo>
                  <a:cubicBezTo>
                    <a:pt x="214" y="698"/>
                    <a:pt x="214" y="696"/>
                    <a:pt x="212" y="696"/>
                  </a:cubicBezTo>
                  <a:cubicBezTo>
                    <a:pt x="210" y="700"/>
                    <a:pt x="206" y="704"/>
                    <a:pt x="200" y="705"/>
                  </a:cubicBezTo>
                  <a:cubicBezTo>
                    <a:pt x="200" y="703"/>
                    <a:pt x="203" y="700"/>
                    <a:pt x="200" y="698"/>
                  </a:cubicBezTo>
                  <a:cubicBezTo>
                    <a:pt x="199" y="696"/>
                    <a:pt x="197" y="702"/>
                    <a:pt x="196" y="700"/>
                  </a:cubicBezTo>
                  <a:cubicBezTo>
                    <a:pt x="195" y="697"/>
                    <a:pt x="193" y="694"/>
                    <a:pt x="193" y="690"/>
                  </a:cubicBezTo>
                  <a:cubicBezTo>
                    <a:pt x="194" y="689"/>
                    <a:pt x="195" y="687"/>
                    <a:pt x="197" y="687"/>
                  </a:cubicBezTo>
                  <a:cubicBezTo>
                    <a:pt x="200" y="679"/>
                    <a:pt x="190" y="671"/>
                    <a:pt x="193" y="662"/>
                  </a:cubicBezTo>
                  <a:cubicBezTo>
                    <a:pt x="194" y="663"/>
                    <a:pt x="194" y="664"/>
                    <a:pt x="196" y="664"/>
                  </a:cubicBezTo>
                  <a:cubicBezTo>
                    <a:pt x="198" y="661"/>
                    <a:pt x="197" y="660"/>
                    <a:pt x="197" y="656"/>
                  </a:cubicBezTo>
                  <a:cubicBezTo>
                    <a:pt x="199" y="655"/>
                    <a:pt x="201" y="655"/>
                    <a:pt x="202" y="653"/>
                  </a:cubicBezTo>
                  <a:cubicBezTo>
                    <a:pt x="199" y="652"/>
                    <a:pt x="202" y="650"/>
                    <a:pt x="202" y="647"/>
                  </a:cubicBezTo>
                  <a:cubicBezTo>
                    <a:pt x="200" y="621"/>
                    <a:pt x="203" y="595"/>
                    <a:pt x="204" y="569"/>
                  </a:cubicBezTo>
                  <a:cubicBezTo>
                    <a:pt x="204" y="560"/>
                    <a:pt x="206" y="551"/>
                    <a:pt x="206" y="542"/>
                  </a:cubicBezTo>
                  <a:cubicBezTo>
                    <a:pt x="206" y="538"/>
                    <a:pt x="205" y="535"/>
                    <a:pt x="205" y="531"/>
                  </a:cubicBezTo>
                  <a:cubicBezTo>
                    <a:pt x="206" y="525"/>
                    <a:pt x="210" y="518"/>
                    <a:pt x="208" y="511"/>
                  </a:cubicBezTo>
                  <a:cubicBezTo>
                    <a:pt x="209" y="512"/>
                    <a:pt x="207" y="514"/>
                    <a:pt x="206" y="512"/>
                  </a:cubicBezTo>
                  <a:cubicBezTo>
                    <a:pt x="208" y="506"/>
                    <a:pt x="205" y="505"/>
                    <a:pt x="209" y="500"/>
                  </a:cubicBezTo>
                  <a:cubicBezTo>
                    <a:pt x="208" y="496"/>
                    <a:pt x="211" y="491"/>
                    <a:pt x="207" y="490"/>
                  </a:cubicBezTo>
                  <a:cubicBezTo>
                    <a:pt x="209" y="489"/>
                    <a:pt x="208" y="488"/>
                    <a:pt x="207" y="486"/>
                  </a:cubicBezTo>
                  <a:cubicBezTo>
                    <a:pt x="208" y="486"/>
                    <a:pt x="209" y="486"/>
                    <a:pt x="209" y="485"/>
                  </a:cubicBezTo>
                  <a:cubicBezTo>
                    <a:pt x="207" y="482"/>
                    <a:pt x="210" y="479"/>
                    <a:pt x="210" y="475"/>
                  </a:cubicBezTo>
                  <a:cubicBezTo>
                    <a:pt x="210" y="473"/>
                    <a:pt x="209" y="471"/>
                    <a:pt x="209" y="469"/>
                  </a:cubicBezTo>
                  <a:cubicBezTo>
                    <a:pt x="209" y="469"/>
                    <a:pt x="210" y="468"/>
                    <a:pt x="211" y="467"/>
                  </a:cubicBezTo>
                  <a:cubicBezTo>
                    <a:pt x="212" y="464"/>
                    <a:pt x="211" y="455"/>
                    <a:pt x="212" y="449"/>
                  </a:cubicBezTo>
                  <a:cubicBezTo>
                    <a:pt x="212" y="443"/>
                    <a:pt x="213" y="433"/>
                    <a:pt x="214" y="429"/>
                  </a:cubicBezTo>
                  <a:cubicBezTo>
                    <a:pt x="214" y="424"/>
                    <a:pt x="213" y="416"/>
                    <a:pt x="216" y="420"/>
                  </a:cubicBezTo>
                  <a:cubicBezTo>
                    <a:pt x="217" y="410"/>
                    <a:pt x="216" y="407"/>
                    <a:pt x="220" y="399"/>
                  </a:cubicBezTo>
                  <a:cubicBezTo>
                    <a:pt x="220" y="401"/>
                    <a:pt x="219" y="405"/>
                    <a:pt x="221" y="406"/>
                  </a:cubicBezTo>
                  <a:cubicBezTo>
                    <a:pt x="222" y="385"/>
                    <a:pt x="225" y="366"/>
                    <a:pt x="229" y="347"/>
                  </a:cubicBezTo>
                  <a:cubicBezTo>
                    <a:pt x="231" y="347"/>
                    <a:pt x="231" y="346"/>
                    <a:pt x="231" y="345"/>
                  </a:cubicBezTo>
                  <a:cubicBezTo>
                    <a:pt x="231" y="330"/>
                    <a:pt x="233" y="320"/>
                    <a:pt x="234" y="308"/>
                  </a:cubicBezTo>
                  <a:cubicBezTo>
                    <a:pt x="231" y="304"/>
                    <a:pt x="234" y="297"/>
                    <a:pt x="234" y="293"/>
                  </a:cubicBezTo>
                  <a:cubicBezTo>
                    <a:pt x="235" y="291"/>
                    <a:pt x="233" y="290"/>
                    <a:pt x="233" y="287"/>
                  </a:cubicBezTo>
                  <a:cubicBezTo>
                    <a:pt x="232" y="281"/>
                    <a:pt x="236" y="273"/>
                    <a:pt x="234" y="265"/>
                  </a:cubicBezTo>
                  <a:cubicBezTo>
                    <a:pt x="235" y="265"/>
                    <a:pt x="237" y="265"/>
                    <a:pt x="236" y="264"/>
                  </a:cubicBezTo>
                  <a:cubicBezTo>
                    <a:pt x="235" y="263"/>
                    <a:pt x="237" y="262"/>
                    <a:pt x="236" y="260"/>
                  </a:cubicBezTo>
                  <a:cubicBezTo>
                    <a:pt x="237" y="259"/>
                    <a:pt x="238" y="257"/>
                    <a:pt x="239" y="255"/>
                  </a:cubicBezTo>
                  <a:cubicBezTo>
                    <a:pt x="236" y="238"/>
                    <a:pt x="240" y="221"/>
                    <a:pt x="240" y="209"/>
                  </a:cubicBezTo>
                  <a:cubicBezTo>
                    <a:pt x="246" y="213"/>
                    <a:pt x="241" y="224"/>
                    <a:pt x="249" y="228"/>
                  </a:cubicBezTo>
                  <a:cubicBezTo>
                    <a:pt x="251" y="229"/>
                    <a:pt x="251" y="225"/>
                    <a:pt x="252" y="227"/>
                  </a:cubicBezTo>
                  <a:cubicBezTo>
                    <a:pt x="252" y="232"/>
                    <a:pt x="255" y="236"/>
                    <a:pt x="257" y="240"/>
                  </a:cubicBezTo>
                  <a:cubicBezTo>
                    <a:pt x="258" y="243"/>
                    <a:pt x="257" y="249"/>
                    <a:pt x="261" y="250"/>
                  </a:cubicBezTo>
                  <a:cubicBezTo>
                    <a:pt x="267" y="246"/>
                    <a:pt x="257" y="240"/>
                    <a:pt x="261" y="235"/>
                  </a:cubicBezTo>
                  <a:cubicBezTo>
                    <a:pt x="263" y="239"/>
                    <a:pt x="263" y="244"/>
                    <a:pt x="266" y="248"/>
                  </a:cubicBezTo>
                  <a:cubicBezTo>
                    <a:pt x="280" y="247"/>
                    <a:pt x="286" y="259"/>
                    <a:pt x="295" y="265"/>
                  </a:cubicBezTo>
                  <a:cubicBezTo>
                    <a:pt x="297" y="262"/>
                    <a:pt x="290" y="261"/>
                    <a:pt x="291" y="259"/>
                  </a:cubicBezTo>
                  <a:cubicBezTo>
                    <a:pt x="326" y="270"/>
                    <a:pt x="352" y="290"/>
                    <a:pt x="386" y="301"/>
                  </a:cubicBezTo>
                  <a:cubicBezTo>
                    <a:pt x="387" y="303"/>
                    <a:pt x="390" y="304"/>
                    <a:pt x="391" y="307"/>
                  </a:cubicBezTo>
                  <a:cubicBezTo>
                    <a:pt x="389" y="316"/>
                    <a:pt x="379" y="331"/>
                    <a:pt x="385" y="341"/>
                  </a:cubicBezTo>
                  <a:cubicBezTo>
                    <a:pt x="388" y="341"/>
                    <a:pt x="387" y="336"/>
                    <a:pt x="389" y="338"/>
                  </a:cubicBezTo>
                  <a:cubicBezTo>
                    <a:pt x="390" y="329"/>
                    <a:pt x="393" y="319"/>
                    <a:pt x="397" y="311"/>
                  </a:cubicBezTo>
                  <a:cubicBezTo>
                    <a:pt x="399" y="313"/>
                    <a:pt x="395" y="313"/>
                    <a:pt x="397" y="315"/>
                  </a:cubicBezTo>
                  <a:cubicBezTo>
                    <a:pt x="393" y="319"/>
                    <a:pt x="394" y="324"/>
                    <a:pt x="393" y="329"/>
                  </a:cubicBezTo>
                  <a:cubicBezTo>
                    <a:pt x="391" y="339"/>
                    <a:pt x="385" y="349"/>
                    <a:pt x="389" y="362"/>
                  </a:cubicBezTo>
                  <a:cubicBezTo>
                    <a:pt x="397" y="359"/>
                    <a:pt x="403" y="360"/>
                    <a:pt x="411" y="360"/>
                  </a:cubicBezTo>
                  <a:cubicBezTo>
                    <a:pt x="413" y="354"/>
                    <a:pt x="421" y="349"/>
                    <a:pt x="419" y="343"/>
                  </a:cubicBezTo>
                  <a:cubicBezTo>
                    <a:pt x="422" y="340"/>
                    <a:pt x="422" y="340"/>
                    <a:pt x="425" y="335"/>
                  </a:cubicBezTo>
                  <a:cubicBezTo>
                    <a:pt x="424" y="334"/>
                    <a:pt x="421" y="335"/>
                    <a:pt x="420" y="334"/>
                  </a:cubicBezTo>
                  <a:cubicBezTo>
                    <a:pt x="421" y="333"/>
                    <a:pt x="420" y="331"/>
                    <a:pt x="420" y="330"/>
                  </a:cubicBezTo>
                  <a:cubicBezTo>
                    <a:pt x="413" y="327"/>
                    <a:pt x="409" y="322"/>
                    <a:pt x="405" y="316"/>
                  </a:cubicBezTo>
                  <a:cubicBezTo>
                    <a:pt x="411" y="316"/>
                    <a:pt x="414" y="321"/>
                    <a:pt x="419" y="325"/>
                  </a:cubicBezTo>
                  <a:cubicBezTo>
                    <a:pt x="422" y="327"/>
                    <a:pt x="426" y="329"/>
                    <a:pt x="429" y="331"/>
                  </a:cubicBezTo>
                  <a:cubicBezTo>
                    <a:pt x="428" y="338"/>
                    <a:pt x="435" y="338"/>
                    <a:pt x="435" y="345"/>
                  </a:cubicBezTo>
                  <a:cubicBezTo>
                    <a:pt x="434" y="346"/>
                    <a:pt x="433" y="347"/>
                    <a:pt x="434" y="350"/>
                  </a:cubicBezTo>
                  <a:cubicBezTo>
                    <a:pt x="436" y="352"/>
                    <a:pt x="437" y="350"/>
                    <a:pt x="441" y="350"/>
                  </a:cubicBezTo>
                  <a:cubicBezTo>
                    <a:pt x="442" y="345"/>
                    <a:pt x="450" y="342"/>
                    <a:pt x="450" y="335"/>
                  </a:cubicBezTo>
                  <a:cubicBezTo>
                    <a:pt x="445" y="329"/>
                    <a:pt x="447" y="323"/>
                    <a:pt x="440" y="319"/>
                  </a:cubicBezTo>
                  <a:cubicBezTo>
                    <a:pt x="441" y="317"/>
                    <a:pt x="443" y="316"/>
                    <a:pt x="444" y="314"/>
                  </a:cubicBezTo>
                  <a:cubicBezTo>
                    <a:pt x="441" y="305"/>
                    <a:pt x="443" y="293"/>
                    <a:pt x="440" y="285"/>
                  </a:cubicBezTo>
                  <a:cubicBezTo>
                    <a:pt x="438" y="285"/>
                    <a:pt x="437" y="283"/>
                    <a:pt x="435" y="284"/>
                  </a:cubicBezTo>
                  <a:cubicBezTo>
                    <a:pt x="434" y="293"/>
                    <a:pt x="439" y="299"/>
                    <a:pt x="437" y="308"/>
                  </a:cubicBezTo>
                  <a:cubicBezTo>
                    <a:pt x="433" y="305"/>
                    <a:pt x="429" y="302"/>
                    <a:pt x="426" y="298"/>
                  </a:cubicBezTo>
                  <a:cubicBezTo>
                    <a:pt x="427" y="297"/>
                    <a:pt x="427" y="295"/>
                    <a:pt x="429" y="295"/>
                  </a:cubicBezTo>
                  <a:cubicBezTo>
                    <a:pt x="427" y="289"/>
                    <a:pt x="428" y="281"/>
                    <a:pt x="436" y="279"/>
                  </a:cubicBezTo>
                  <a:cubicBezTo>
                    <a:pt x="436" y="281"/>
                    <a:pt x="437" y="281"/>
                    <a:pt x="438" y="282"/>
                  </a:cubicBezTo>
                  <a:cubicBezTo>
                    <a:pt x="449" y="280"/>
                    <a:pt x="455" y="270"/>
                    <a:pt x="462" y="264"/>
                  </a:cubicBezTo>
                  <a:cubicBezTo>
                    <a:pt x="470" y="255"/>
                    <a:pt x="481" y="248"/>
                    <a:pt x="484" y="237"/>
                  </a:cubicBezTo>
                  <a:cubicBezTo>
                    <a:pt x="492" y="228"/>
                    <a:pt x="503" y="222"/>
                    <a:pt x="507" y="208"/>
                  </a:cubicBezTo>
                  <a:cubicBezTo>
                    <a:pt x="507" y="207"/>
                    <a:pt x="505" y="209"/>
                    <a:pt x="505" y="207"/>
                  </a:cubicBezTo>
                  <a:cubicBezTo>
                    <a:pt x="507" y="201"/>
                    <a:pt x="513" y="195"/>
                    <a:pt x="508" y="191"/>
                  </a:cubicBezTo>
                  <a:cubicBezTo>
                    <a:pt x="513" y="162"/>
                    <a:pt x="522" y="139"/>
                    <a:pt x="527" y="114"/>
                  </a:cubicBezTo>
                  <a:cubicBezTo>
                    <a:pt x="533" y="101"/>
                    <a:pt x="532" y="88"/>
                    <a:pt x="538" y="75"/>
                  </a:cubicBezTo>
                  <a:cubicBezTo>
                    <a:pt x="542" y="66"/>
                    <a:pt x="540" y="60"/>
                    <a:pt x="547" y="57"/>
                  </a:cubicBezTo>
                  <a:cubicBezTo>
                    <a:pt x="548" y="66"/>
                    <a:pt x="549" y="74"/>
                    <a:pt x="541" y="76"/>
                  </a:cubicBezTo>
                  <a:cubicBezTo>
                    <a:pt x="540" y="81"/>
                    <a:pt x="539" y="84"/>
                    <a:pt x="539" y="90"/>
                  </a:cubicBezTo>
                  <a:cubicBezTo>
                    <a:pt x="540" y="90"/>
                    <a:pt x="542" y="90"/>
                    <a:pt x="541" y="92"/>
                  </a:cubicBezTo>
                  <a:cubicBezTo>
                    <a:pt x="543" y="91"/>
                    <a:pt x="540" y="86"/>
                    <a:pt x="544" y="84"/>
                  </a:cubicBezTo>
                  <a:cubicBezTo>
                    <a:pt x="542" y="103"/>
                    <a:pt x="551" y="127"/>
                    <a:pt x="544" y="141"/>
                  </a:cubicBezTo>
                  <a:cubicBezTo>
                    <a:pt x="545" y="142"/>
                    <a:pt x="547" y="142"/>
                    <a:pt x="547" y="144"/>
                  </a:cubicBezTo>
                  <a:cubicBezTo>
                    <a:pt x="548" y="160"/>
                    <a:pt x="546" y="185"/>
                    <a:pt x="548" y="201"/>
                  </a:cubicBezTo>
                  <a:cubicBezTo>
                    <a:pt x="545" y="226"/>
                    <a:pt x="552" y="245"/>
                    <a:pt x="546" y="269"/>
                  </a:cubicBezTo>
                  <a:cubicBezTo>
                    <a:pt x="551" y="274"/>
                    <a:pt x="549" y="278"/>
                    <a:pt x="550" y="285"/>
                  </a:cubicBezTo>
                  <a:cubicBezTo>
                    <a:pt x="553" y="289"/>
                    <a:pt x="554" y="296"/>
                    <a:pt x="554" y="302"/>
                  </a:cubicBezTo>
                  <a:cubicBezTo>
                    <a:pt x="553" y="321"/>
                    <a:pt x="553" y="343"/>
                    <a:pt x="551" y="361"/>
                  </a:cubicBezTo>
                  <a:cubicBezTo>
                    <a:pt x="553" y="365"/>
                    <a:pt x="551" y="368"/>
                    <a:pt x="552" y="372"/>
                  </a:cubicBezTo>
                  <a:cubicBezTo>
                    <a:pt x="550" y="374"/>
                    <a:pt x="547" y="377"/>
                    <a:pt x="548" y="380"/>
                  </a:cubicBezTo>
                  <a:cubicBezTo>
                    <a:pt x="548" y="383"/>
                    <a:pt x="550" y="381"/>
                    <a:pt x="551" y="382"/>
                  </a:cubicBezTo>
                  <a:cubicBezTo>
                    <a:pt x="551" y="387"/>
                    <a:pt x="552" y="396"/>
                    <a:pt x="550" y="401"/>
                  </a:cubicBezTo>
                  <a:cubicBezTo>
                    <a:pt x="552" y="411"/>
                    <a:pt x="550" y="423"/>
                    <a:pt x="550" y="435"/>
                  </a:cubicBezTo>
                  <a:cubicBezTo>
                    <a:pt x="549" y="459"/>
                    <a:pt x="554" y="483"/>
                    <a:pt x="553" y="508"/>
                  </a:cubicBezTo>
                  <a:cubicBezTo>
                    <a:pt x="553" y="517"/>
                    <a:pt x="550" y="528"/>
                    <a:pt x="549" y="539"/>
                  </a:cubicBezTo>
                  <a:cubicBezTo>
                    <a:pt x="549" y="542"/>
                    <a:pt x="550" y="546"/>
                    <a:pt x="549" y="549"/>
                  </a:cubicBezTo>
                  <a:cubicBezTo>
                    <a:pt x="549" y="551"/>
                    <a:pt x="547" y="553"/>
                    <a:pt x="547" y="555"/>
                  </a:cubicBezTo>
                  <a:cubicBezTo>
                    <a:pt x="545" y="566"/>
                    <a:pt x="551" y="579"/>
                    <a:pt x="546" y="590"/>
                  </a:cubicBezTo>
                  <a:cubicBezTo>
                    <a:pt x="549" y="594"/>
                    <a:pt x="548" y="599"/>
                    <a:pt x="545" y="603"/>
                  </a:cubicBezTo>
                  <a:cubicBezTo>
                    <a:pt x="548" y="618"/>
                    <a:pt x="544" y="634"/>
                    <a:pt x="545" y="647"/>
                  </a:cubicBezTo>
                  <a:cubicBezTo>
                    <a:pt x="544" y="649"/>
                    <a:pt x="543" y="651"/>
                    <a:pt x="544" y="654"/>
                  </a:cubicBezTo>
                  <a:cubicBezTo>
                    <a:pt x="545" y="661"/>
                    <a:pt x="546" y="671"/>
                    <a:pt x="546" y="679"/>
                  </a:cubicBezTo>
                  <a:cubicBezTo>
                    <a:pt x="546" y="685"/>
                    <a:pt x="544" y="691"/>
                    <a:pt x="539" y="695"/>
                  </a:cubicBezTo>
                  <a:cubicBezTo>
                    <a:pt x="537" y="695"/>
                    <a:pt x="538" y="692"/>
                    <a:pt x="535" y="692"/>
                  </a:cubicBezTo>
                  <a:cubicBezTo>
                    <a:pt x="535" y="693"/>
                    <a:pt x="534" y="693"/>
                    <a:pt x="533" y="693"/>
                  </a:cubicBezTo>
                  <a:cubicBezTo>
                    <a:pt x="533" y="695"/>
                    <a:pt x="534" y="696"/>
                    <a:pt x="534" y="698"/>
                  </a:cubicBezTo>
                  <a:cubicBezTo>
                    <a:pt x="521" y="702"/>
                    <a:pt x="521" y="682"/>
                    <a:pt x="504" y="686"/>
                  </a:cubicBezTo>
                  <a:cubicBezTo>
                    <a:pt x="501" y="690"/>
                    <a:pt x="500" y="695"/>
                    <a:pt x="496" y="698"/>
                  </a:cubicBezTo>
                  <a:cubicBezTo>
                    <a:pt x="495" y="696"/>
                    <a:pt x="495" y="695"/>
                    <a:pt x="493" y="695"/>
                  </a:cubicBezTo>
                  <a:cubicBezTo>
                    <a:pt x="492" y="694"/>
                    <a:pt x="492" y="696"/>
                    <a:pt x="490" y="695"/>
                  </a:cubicBezTo>
                  <a:cubicBezTo>
                    <a:pt x="484" y="709"/>
                    <a:pt x="482" y="722"/>
                    <a:pt x="476" y="736"/>
                  </a:cubicBezTo>
                  <a:cubicBezTo>
                    <a:pt x="481" y="738"/>
                    <a:pt x="487" y="743"/>
                    <a:pt x="495" y="741"/>
                  </a:cubicBezTo>
                  <a:cubicBezTo>
                    <a:pt x="495" y="739"/>
                    <a:pt x="491" y="739"/>
                    <a:pt x="493" y="738"/>
                  </a:cubicBezTo>
                  <a:cubicBezTo>
                    <a:pt x="497" y="737"/>
                    <a:pt x="494" y="740"/>
                    <a:pt x="496" y="741"/>
                  </a:cubicBezTo>
                  <a:cubicBezTo>
                    <a:pt x="499" y="744"/>
                    <a:pt x="510" y="743"/>
                    <a:pt x="511" y="741"/>
                  </a:cubicBezTo>
                  <a:cubicBezTo>
                    <a:pt x="516" y="743"/>
                    <a:pt x="524" y="742"/>
                    <a:pt x="530" y="741"/>
                  </a:cubicBezTo>
                  <a:cubicBezTo>
                    <a:pt x="534" y="741"/>
                    <a:pt x="540" y="743"/>
                    <a:pt x="542" y="738"/>
                  </a:cubicBezTo>
                  <a:cubicBezTo>
                    <a:pt x="541" y="738"/>
                    <a:pt x="541" y="737"/>
                    <a:pt x="541" y="737"/>
                  </a:cubicBezTo>
                  <a:cubicBezTo>
                    <a:pt x="534" y="735"/>
                    <a:pt x="524" y="738"/>
                    <a:pt x="517" y="735"/>
                  </a:cubicBezTo>
                  <a:cubicBezTo>
                    <a:pt x="525" y="734"/>
                    <a:pt x="536" y="726"/>
                    <a:pt x="546" y="732"/>
                  </a:cubicBezTo>
                  <a:cubicBezTo>
                    <a:pt x="544" y="733"/>
                    <a:pt x="542" y="731"/>
                    <a:pt x="542" y="734"/>
                  </a:cubicBezTo>
                  <a:cubicBezTo>
                    <a:pt x="544" y="736"/>
                    <a:pt x="546" y="735"/>
                    <a:pt x="548" y="734"/>
                  </a:cubicBezTo>
                  <a:cubicBezTo>
                    <a:pt x="550" y="736"/>
                    <a:pt x="551" y="738"/>
                    <a:pt x="554" y="737"/>
                  </a:cubicBezTo>
                  <a:cubicBezTo>
                    <a:pt x="556" y="735"/>
                    <a:pt x="554" y="734"/>
                    <a:pt x="554" y="731"/>
                  </a:cubicBezTo>
                  <a:cubicBezTo>
                    <a:pt x="556" y="731"/>
                    <a:pt x="556" y="730"/>
                    <a:pt x="557" y="729"/>
                  </a:cubicBezTo>
                  <a:cubicBezTo>
                    <a:pt x="560" y="731"/>
                    <a:pt x="560" y="734"/>
                    <a:pt x="565" y="734"/>
                  </a:cubicBezTo>
                  <a:cubicBezTo>
                    <a:pt x="565" y="733"/>
                    <a:pt x="565" y="731"/>
                    <a:pt x="566" y="730"/>
                  </a:cubicBezTo>
                  <a:cubicBezTo>
                    <a:pt x="569" y="730"/>
                    <a:pt x="570" y="733"/>
                    <a:pt x="573" y="733"/>
                  </a:cubicBezTo>
                  <a:cubicBezTo>
                    <a:pt x="583" y="733"/>
                    <a:pt x="582" y="715"/>
                    <a:pt x="579" y="708"/>
                  </a:cubicBezTo>
                  <a:cubicBezTo>
                    <a:pt x="579" y="706"/>
                    <a:pt x="582" y="707"/>
                    <a:pt x="581" y="705"/>
                  </a:cubicBezTo>
                  <a:cubicBezTo>
                    <a:pt x="582" y="699"/>
                    <a:pt x="578" y="698"/>
                    <a:pt x="576" y="693"/>
                  </a:cubicBezTo>
                  <a:cubicBezTo>
                    <a:pt x="575" y="690"/>
                    <a:pt x="577" y="688"/>
                    <a:pt x="577" y="685"/>
                  </a:cubicBezTo>
                  <a:cubicBezTo>
                    <a:pt x="577" y="677"/>
                    <a:pt x="575" y="669"/>
                    <a:pt x="574" y="661"/>
                  </a:cubicBezTo>
                  <a:cubicBezTo>
                    <a:pt x="576" y="660"/>
                    <a:pt x="575" y="658"/>
                    <a:pt x="574" y="656"/>
                  </a:cubicBezTo>
                  <a:cubicBezTo>
                    <a:pt x="576" y="639"/>
                    <a:pt x="574" y="623"/>
                    <a:pt x="584" y="610"/>
                  </a:cubicBezTo>
                  <a:cubicBezTo>
                    <a:pt x="583" y="610"/>
                    <a:pt x="583" y="609"/>
                    <a:pt x="582" y="609"/>
                  </a:cubicBezTo>
                  <a:cubicBezTo>
                    <a:pt x="580" y="610"/>
                    <a:pt x="580" y="615"/>
                    <a:pt x="576" y="615"/>
                  </a:cubicBezTo>
                  <a:cubicBezTo>
                    <a:pt x="582" y="605"/>
                    <a:pt x="580" y="592"/>
                    <a:pt x="585" y="582"/>
                  </a:cubicBezTo>
                  <a:cubicBezTo>
                    <a:pt x="586" y="580"/>
                    <a:pt x="582" y="582"/>
                    <a:pt x="583" y="579"/>
                  </a:cubicBezTo>
                  <a:cubicBezTo>
                    <a:pt x="590" y="525"/>
                    <a:pt x="598" y="485"/>
                    <a:pt x="606" y="438"/>
                  </a:cubicBezTo>
                  <a:cubicBezTo>
                    <a:pt x="608" y="429"/>
                    <a:pt x="609" y="419"/>
                    <a:pt x="617" y="412"/>
                  </a:cubicBezTo>
                  <a:cubicBezTo>
                    <a:pt x="617" y="410"/>
                    <a:pt x="618" y="409"/>
                    <a:pt x="618" y="406"/>
                  </a:cubicBezTo>
                  <a:cubicBezTo>
                    <a:pt x="617" y="404"/>
                    <a:pt x="613" y="405"/>
                    <a:pt x="614" y="401"/>
                  </a:cubicBezTo>
                  <a:cubicBezTo>
                    <a:pt x="615" y="399"/>
                    <a:pt x="619" y="401"/>
                    <a:pt x="618" y="399"/>
                  </a:cubicBezTo>
                  <a:cubicBezTo>
                    <a:pt x="619" y="396"/>
                    <a:pt x="615" y="398"/>
                    <a:pt x="615" y="395"/>
                  </a:cubicBezTo>
                  <a:cubicBezTo>
                    <a:pt x="615" y="391"/>
                    <a:pt x="617" y="388"/>
                    <a:pt x="619" y="386"/>
                  </a:cubicBezTo>
                  <a:cubicBezTo>
                    <a:pt x="624" y="392"/>
                    <a:pt x="627" y="401"/>
                    <a:pt x="630" y="409"/>
                  </a:cubicBezTo>
                  <a:cubicBezTo>
                    <a:pt x="629" y="411"/>
                    <a:pt x="628" y="408"/>
                    <a:pt x="628" y="411"/>
                  </a:cubicBezTo>
                  <a:cubicBezTo>
                    <a:pt x="628" y="415"/>
                    <a:pt x="628" y="423"/>
                    <a:pt x="628" y="429"/>
                  </a:cubicBezTo>
                  <a:cubicBezTo>
                    <a:pt x="629" y="436"/>
                    <a:pt x="631" y="444"/>
                    <a:pt x="632" y="451"/>
                  </a:cubicBezTo>
                  <a:cubicBezTo>
                    <a:pt x="635" y="474"/>
                    <a:pt x="637" y="501"/>
                    <a:pt x="639" y="521"/>
                  </a:cubicBezTo>
                  <a:cubicBezTo>
                    <a:pt x="641" y="532"/>
                    <a:pt x="644" y="543"/>
                    <a:pt x="640" y="552"/>
                  </a:cubicBezTo>
                  <a:cubicBezTo>
                    <a:pt x="641" y="553"/>
                    <a:pt x="642" y="554"/>
                    <a:pt x="643" y="555"/>
                  </a:cubicBezTo>
                  <a:cubicBezTo>
                    <a:pt x="645" y="581"/>
                    <a:pt x="651" y="618"/>
                    <a:pt x="646" y="643"/>
                  </a:cubicBezTo>
                  <a:cubicBezTo>
                    <a:pt x="646" y="644"/>
                    <a:pt x="648" y="644"/>
                    <a:pt x="648" y="646"/>
                  </a:cubicBezTo>
                  <a:cubicBezTo>
                    <a:pt x="647" y="650"/>
                    <a:pt x="647" y="655"/>
                    <a:pt x="649" y="658"/>
                  </a:cubicBezTo>
                  <a:cubicBezTo>
                    <a:pt x="648" y="665"/>
                    <a:pt x="646" y="675"/>
                    <a:pt x="641" y="683"/>
                  </a:cubicBezTo>
                  <a:cubicBezTo>
                    <a:pt x="637" y="678"/>
                    <a:pt x="629" y="678"/>
                    <a:pt x="623" y="679"/>
                  </a:cubicBezTo>
                  <a:cubicBezTo>
                    <a:pt x="617" y="682"/>
                    <a:pt x="617" y="690"/>
                    <a:pt x="609" y="691"/>
                  </a:cubicBezTo>
                  <a:cubicBezTo>
                    <a:pt x="605" y="700"/>
                    <a:pt x="600" y="710"/>
                    <a:pt x="597" y="719"/>
                  </a:cubicBezTo>
                  <a:cubicBezTo>
                    <a:pt x="601" y="724"/>
                    <a:pt x="596" y="732"/>
                    <a:pt x="596" y="737"/>
                  </a:cubicBezTo>
                  <a:cubicBezTo>
                    <a:pt x="602" y="742"/>
                    <a:pt x="614" y="744"/>
                    <a:pt x="624" y="743"/>
                  </a:cubicBezTo>
                  <a:cubicBezTo>
                    <a:pt x="626" y="743"/>
                    <a:pt x="626" y="745"/>
                    <a:pt x="628" y="746"/>
                  </a:cubicBezTo>
                  <a:cubicBezTo>
                    <a:pt x="631" y="743"/>
                    <a:pt x="632" y="746"/>
                    <a:pt x="636" y="746"/>
                  </a:cubicBezTo>
                  <a:cubicBezTo>
                    <a:pt x="636" y="745"/>
                    <a:pt x="636" y="745"/>
                    <a:pt x="637" y="745"/>
                  </a:cubicBezTo>
                  <a:cubicBezTo>
                    <a:pt x="637" y="743"/>
                    <a:pt x="637" y="742"/>
                    <a:pt x="637" y="740"/>
                  </a:cubicBezTo>
                  <a:cubicBezTo>
                    <a:pt x="642" y="738"/>
                    <a:pt x="644" y="741"/>
                    <a:pt x="648" y="742"/>
                  </a:cubicBezTo>
                  <a:cubicBezTo>
                    <a:pt x="649" y="741"/>
                    <a:pt x="650" y="739"/>
                    <a:pt x="650" y="738"/>
                  </a:cubicBezTo>
                  <a:cubicBezTo>
                    <a:pt x="653" y="739"/>
                    <a:pt x="659" y="737"/>
                    <a:pt x="659" y="740"/>
                  </a:cubicBezTo>
                  <a:cubicBezTo>
                    <a:pt x="656" y="740"/>
                    <a:pt x="654" y="741"/>
                    <a:pt x="652" y="743"/>
                  </a:cubicBezTo>
                  <a:cubicBezTo>
                    <a:pt x="663" y="745"/>
                    <a:pt x="674" y="739"/>
                    <a:pt x="687" y="741"/>
                  </a:cubicBezTo>
                  <a:cubicBezTo>
                    <a:pt x="688" y="743"/>
                    <a:pt x="690" y="744"/>
                    <a:pt x="690" y="747"/>
                  </a:cubicBezTo>
                  <a:cubicBezTo>
                    <a:pt x="692" y="747"/>
                    <a:pt x="692" y="748"/>
                    <a:pt x="694" y="748"/>
                  </a:cubicBezTo>
                  <a:cubicBezTo>
                    <a:pt x="699" y="729"/>
                    <a:pt x="688" y="716"/>
                    <a:pt x="691" y="697"/>
                  </a:cubicBezTo>
                  <a:cubicBezTo>
                    <a:pt x="690" y="696"/>
                    <a:pt x="688" y="696"/>
                    <a:pt x="686" y="697"/>
                  </a:cubicBezTo>
                  <a:cubicBezTo>
                    <a:pt x="685" y="692"/>
                    <a:pt x="681" y="689"/>
                    <a:pt x="680" y="682"/>
                  </a:cubicBezTo>
                  <a:cubicBezTo>
                    <a:pt x="681" y="683"/>
                    <a:pt x="682" y="684"/>
                    <a:pt x="685" y="683"/>
                  </a:cubicBezTo>
                  <a:cubicBezTo>
                    <a:pt x="686" y="677"/>
                    <a:pt x="682" y="674"/>
                    <a:pt x="681" y="670"/>
                  </a:cubicBezTo>
                  <a:cubicBezTo>
                    <a:pt x="681" y="669"/>
                    <a:pt x="682" y="668"/>
                    <a:pt x="682" y="667"/>
                  </a:cubicBezTo>
                  <a:cubicBezTo>
                    <a:pt x="682" y="665"/>
                    <a:pt x="682" y="665"/>
                    <a:pt x="682" y="664"/>
                  </a:cubicBezTo>
                  <a:cubicBezTo>
                    <a:pt x="683" y="661"/>
                    <a:pt x="680" y="656"/>
                    <a:pt x="681" y="654"/>
                  </a:cubicBezTo>
                  <a:cubicBezTo>
                    <a:pt x="683" y="654"/>
                    <a:pt x="683" y="653"/>
                    <a:pt x="685" y="653"/>
                  </a:cubicBezTo>
                  <a:cubicBezTo>
                    <a:pt x="679" y="636"/>
                    <a:pt x="682" y="629"/>
                    <a:pt x="682" y="611"/>
                  </a:cubicBezTo>
                  <a:cubicBezTo>
                    <a:pt x="683" y="611"/>
                    <a:pt x="685" y="611"/>
                    <a:pt x="685" y="610"/>
                  </a:cubicBezTo>
                  <a:cubicBezTo>
                    <a:pt x="686" y="606"/>
                    <a:pt x="682" y="601"/>
                    <a:pt x="682" y="595"/>
                  </a:cubicBezTo>
                  <a:cubicBezTo>
                    <a:pt x="681" y="592"/>
                    <a:pt x="683" y="588"/>
                    <a:pt x="684" y="585"/>
                  </a:cubicBezTo>
                  <a:cubicBezTo>
                    <a:pt x="684" y="582"/>
                    <a:pt x="683" y="578"/>
                    <a:pt x="683" y="574"/>
                  </a:cubicBezTo>
                  <a:cubicBezTo>
                    <a:pt x="683" y="572"/>
                    <a:pt x="685" y="569"/>
                    <a:pt x="685" y="567"/>
                  </a:cubicBezTo>
                  <a:cubicBezTo>
                    <a:pt x="684" y="561"/>
                    <a:pt x="684" y="552"/>
                    <a:pt x="685" y="544"/>
                  </a:cubicBezTo>
                  <a:cubicBezTo>
                    <a:pt x="685" y="534"/>
                    <a:pt x="685" y="527"/>
                    <a:pt x="688" y="520"/>
                  </a:cubicBezTo>
                  <a:cubicBezTo>
                    <a:pt x="686" y="520"/>
                    <a:pt x="685" y="520"/>
                    <a:pt x="685" y="518"/>
                  </a:cubicBezTo>
                  <a:cubicBezTo>
                    <a:pt x="688" y="469"/>
                    <a:pt x="684" y="425"/>
                    <a:pt x="689" y="386"/>
                  </a:cubicBezTo>
                  <a:cubicBezTo>
                    <a:pt x="688" y="366"/>
                    <a:pt x="693" y="346"/>
                    <a:pt x="692" y="329"/>
                  </a:cubicBezTo>
                  <a:cubicBezTo>
                    <a:pt x="697" y="330"/>
                    <a:pt x="691" y="325"/>
                    <a:pt x="695" y="326"/>
                  </a:cubicBezTo>
                  <a:cubicBezTo>
                    <a:pt x="695" y="322"/>
                    <a:pt x="698" y="320"/>
                    <a:pt x="695" y="317"/>
                  </a:cubicBezTo>
                  <a:cubicBezTo>
                    <a:pt x="693" y="317"/>
                    <a:pt x="692" y="318"/>
                    <a:pt x="691" y="318"/>
                  </a:cubicBezTo>
                  <a:cubicBezTo>
                    <a:pt x="692" y="322"/>
                    <a:pt x="691" y="327"/>
                    <a:pt x="690" y="331"/>
                  </a:cubicBezTo>
                  <a:cubicBezTo>
                    <a:pt x="687" y="325"/>
                    <a:pt x="688" y="310"/>
                    <a:pt x="686" y="302"/>
                  </a:cubicBezTo>
                  <a:cubicBezTo>
                    <a:pt x="689" y="302"/>
                    <a:pt x="689" y="299"/>
                    <a:pt x="691" y="298"/>
                  </a:cubicBezTo>
                  <a:cubicBezTo>
                    <a:pt x="689" y="297"/>
                    <a:pt x="688" y="297"/>
                    <a:pt x="689" y="295"/>
                  </a:cubicBezTo>
                  <a:cubicBezTo>
                    <a:pt x="691" y="294"/>
                    <a:pt x="692" y="292"/>
                    <a:pt x="693" y="290"/>
                  </a:cubicBezTo>
                  <a:cubicBezTo>
                    <a:pt x="692" y="260"/>
                    <a:pt x="694" y="232"/>
                    <a:pt x="696" y="202"/>
                  </a:cubicBezTo>
                  <a:cubicBezTo>
                    <a:pt x="697" y="201"/>
                    <a:pt x="697" y="199"/>
                    <a:pt x="698" y="198"/>
                  </a:cubicBezTo>
                  <a:cubicBezTo>
                    <a:pt x="699" y="183"/>
                    <a:pt x="702" y="160"/>
                    <a:pt x="705" y="144"/>
                  </a:cubicBezTo>
                  <a:cubicBezTo>
                    <a:pt x="706" y="141"/>
                    <a:pt x="706" y="137"/>
                    <a:pt x="709" y="136"/>
                  </a:cubicBezTo>
                  <a:cubicBezTo>
                    <a:pt x="709" y="142"/>
                    <a:pt x="705" y="150"/>
                    <a:pt x="707" y="155"/>
                  </a:cubicBezTo>
                  <a:cubicBezTo>
                    <a:pt x="711" y="147"/>
                    <a:pt x="708" y="136"/>
                    <a:pt x="713" y="129"/>
                  </a:cubicBezTo>
                  <a:cubicBezTo>
                    <a:pt x="713" y="128"/>
                    <a:pt x="712" y="127"/>
                    <a:pt x="712" y="125"/>
                  </a:cubicBezTo>
                  <a:cubicBezTo>
                    <a:pt x="715" y="123"/>
                    <a:pt x="712" y="119"/>
                    <a:pt x="715" y="117"/>
                  </a:cubicBezTo>
                  <a:cubicBezTo>
                    <a:pt x="726" y="142"/>
                    <a:pt x="737" y="167"/>
                    <a:pt x="749" y="191"/>
                  </a:cubicBezTo>
                  <a:cubicBezTo>
                    <a:pt x="748" y="194"/>
                    <a:pt x="745" y="194"/>
                    <a:pt x="745" y="197"/>
                  </a:cubicBezTo>
                  <a:cubicBezTo>
                    <a:pt x="745" y="202"/>
                    <a:pt x="740" y="222"/>
                    <a:pt x="747" y="225"/>
                  </a:cubicBezTo>
                  <a:cubicBezTo>
                    <a:pt x="747" y="226"/>
                    <a:pt x="747" y="226"/>
                    <a:pt x="747" y="227"/>
                  </a:cubicBezTo>
                  <a:cubicBezTo>
                    <a:pt x="744" y="252"/>
                    <a:pt x="740" y="275"/>
                    <a:pt x="737" y="299"/>
                  </a:cubicBezTo>
                  <a:cubicBezTo>
                    <a:pt x="736" y="309"/>
                    <a:pt x="737" y="318"/>
                    <a:pt x="733" y="328"/>
                  </a:cubicBezTo>
                  <a:cubicBezTo>
                    <a:pt x="733" y="329"/>
                    <a:pt x="735" y="331"/>
                    <a:pt x="734" y="332"/>
                  </a:cubicBezTo>
                  <a:cubicBezTo>
                    <a:pt x="725" y="348"/>
                    <a:pt x="720" y="368"/>
                    <a:pt x="713" y="387"/>
                  </a:cubicBezTo>
                  <a:cubicBezTo>
                    <a:pt x="713" y="388"/>
                    <a:pt x="716" y="387"/>
                    <a:pt x="716" y="388"/>
                  </a:cubicBezTo>
                  <a:cubicBezTo>
                    <a:pt x="719" y="403"/>
                    <a:pt x="720" y="425"/>
                    <a:pt x="723" y="444"/>
                  </a:cubicBezTo>
                  <a:cubicBezTo>
                    <a:pt x="726" y="444"/>
                    <a:pt x="727" y="444"/>
                    <a:pt x="729" y="445"/>
                  </a:cubicBezTo>
                  <a:cubicBezTo>
                    <a:pt x="731" y="438"/>
                    <a:pt x="730" y="431"/>
                    <a:pt x="736" y="426"/>
                  </a:cubicBezTo>
                  <a:cubicBezTo>
                    <a:pt x="737" y="432"/>
                    <a:pt x="736" y="439"/>
                    <a:pt x="740" y="442"/>
                  </a:cubicBezTo>
                  <a:cubicBezTo>
                    <a:pt x="741" y="434"/>
                    <a:pt x="740" y="427"/>
                    <a:pt x="740" y="419"/>
                  </a:cubicBezTo>
                  <a:cubicBezTo>
                    <a:pt x="743" y="415"/>
                    <a:pt x="746" y="411"/>
                    <a:pt x="748" y="406"/>
                  </a:cubicBezTo>
                  <a:cubicBezTo>
                    <a:pt x="746" y="404"/>
                    <a:pt x="745" y="400"/>
                    <a:pt x="743" y="398"/>
                  </a:cubicBezTo>
                  <a:cubicBezTo>
                    <a:pt x="742" y="389"/>
                    <a:pt x="736" y="374"/>
                    <a:pt x="741" y="365"/>
                  </a:cubicBezTo>
                  <a:cubicBezTo>
                    <a:pt x="735" y="358"/>
                    <a:pt x="739" y="349"/>
                    <a:pt x="738" y="338"/>
                  </a:cubicBezTo>
                  <a:cubicBezTo>
                    <a:pt x="739" y="337"/>
                    <a:pt x="740" y="335"/>
                    <a:pt x="741" y="333"/>
                  </a:cubicBezTo>
                  <a:cubicBezTo>
                    <a:pt x="737" y="327"/>
                    <a:pt x="738" y="316"/>
                    <a:pt x="742" y="310"/>
                  </a:cubicBezTo>
                  <a:cubicBezTo>
                    <a:pt x="742" y="311"/>
                    <a:pt x="742" y="312"/>
                    <a:pt x="743" y="311"/>
                  </a:cubicBezTo>
                  <a:cubicBezTo>
                    <a:pt x="744" y="302"/>
                    <a:pt x="745" y="293"/>
                    <a:pt x="748" y="286"/>
                  </a:cubicBezTo>
                  <a:cubicBezTo>
                    <a:pt x="749" y="286"/>
                    <a:pt x="750" y="289"/>
                    <a:pt x="751" y="287"/>
                  </a:cubicBezTo>
                  <a:cubicBezTo>
                    <a:pt x="750" y="268"/>
                    <a:pt x="758" y="247"/>
                    <a:pt x="764" y="224"/>
                  </a:cubicBezTo>
                  <a:cubicBezTo>
                    <a:pt x="763" y="222"/>
                    <a:pt x="760" y="222"/>
                    <a:pt x="760" y="220"/>
                  </a:cubicBezTo>
                  <a:cubicBezTo>
                    <a:pt x="761" y="220"/>
                    <a:pt x="761" y="218"/>
                    <a:pt x="762" y="218"/>
                  </a:cubicBezTo>
                  <a:cubicBezTo>
                    <a:pt x="763" y="220"/>
                    <a:pt x="765" y="221"/>
                    <a:pt x="767" y="220"/>
                  </a:cubicBezTo>
                  <a:cubicBezTo>
                    <a:pt x="768" y="216"/>
                    <a:pt x="763" y="210"/>
                    <a:pt x="765" y="206"/>
                  </a:cubicBezTo>
                  <a:close/>
                  <a:moveTo>
                    <a:pt x="14" y="432"/>
                  </a:moveTo>
                  <a:cubicBezTo>
                    <a:pt x="11" y="427"/>
                    <a:pt x="10" y="420"/>
                    <a:pt x="5" y="418"/>
                  </a:cubicBezTo>
                  <a:cubicBezTo>
                    <a:pt x="9" y="404"/>
                    <a:pt x="9" y="400"/>
                    <a:pt x="14" y="386"/>
                  </a:cubicBezTo>
                  <a:cubicBezTo>
                    <a:pt x="14" y="391"/>
                    <a:pt x="16" y="398"/>
                    <a:pt x="17" y="402"/>
                  </a:cubicBezTo>
                  <a:cubicBezTo>
                    <a:pt x="15" y="404"/>
                    <a:pt x="11" y="403"/>
                    <a:pt x="10" y="405"/>
                  </a:cubicBezTo>
                  <a:cubicBezTo>
                    <a:pt x="12" y="415"/>
                    <a:pt x="12" y="423"/>
                    <a:pt x="14" y="432"/>
                  </a:cubicBezTo>
                  <a:close/>
                  <a:moveTo>
                    <a:pt x="17" y="330"/>
                  </a:moveTo>
                  <a:cubicBezTo>
                    <a:pt x="21" y="337"/>
                    <a:pt x="20" y="347"/>
                    <a:pt x="20" y="358"/>
                  </a:cubicBezTo>
                  <a:cubicBezTo>
                    <a:pt x="21" y="365"/>
                    <a:pt x="24" y="371"/>
                    <a:pt x="17" y="373"/>
                  </a:cubicBezTo>
                  <a:cubicBezTo>
                    <a:pt x="19" y="358"/>
                    <a:pt x="17" y="346"/>
                    <a:pt x="17" y="330"/>
                  </a:cubicBezTo>
                  <a:close/>
                  <a:moveTo>
                    <a:pt x="19" y="414"/>
                  </a:moveTo>
                  <a:cubicBezTo>
                    <a:pt x="20" y="424"/>
                    <a:pt x="23" y="431"/>
                    <a:pt x="22" y="443"/>
                  </a:cubicBezTo>
                  <a:cubicBezTo>
                    <a:pt x="18" y="440"/>
                    <a:pt x="20" y="431"/>
                    <a:pt x="17" y="427"/>
                  </a:cubicBezTo>
                  <a:cubicBezTo>
                    <a:pt x="20" y="425"/>
                    <a:pt x="17" y="415"/>
                    <a:pt x="19" y="414"/>
                  </a:cubicBezTo>
                  <a:close/>
                  <a:moveTo>
                    <a:pt x="22" y="457"/>
                  </a:moveTo>
                  <a:cubicBezTo>
                    <a:pt x="20" y="455"/>
                    <a:pt x="19" y="451"/>
                    <a:pt x="21" y="449"/>
                  </a:cubicBezTo>
                  <a:cubicBezTo>
                    <a:pt x="24" y="450"/>
                    <a:pt x="22" y="454"/>
                    <a:pt x="22" y="457"/>
                  </a:cubicBezTo>
                  <a:close/>
                  <a:moveTo>
                    <a:pt x="20" y="380"/>
                  </a:moveTo>
                  <a:cubicBezTo>
                    <a:pt x="19" y="380"/>
                    <a:pt x="19" y="378"/>
                    <a:pt x="17" y="378"/>
                  </a:cubicBezTo>
                  <a:cubicBezTo>
                    <a:pt x="19" y="377"/>
                    <a:pt x="21" y="376"/>
                    <a:pt x="22" y="374"/>
                  </a:cubicBezTo>
                  <a:cubicBezTo>
                    <a:pt x="23" y="374"/>
                    <a:pt x="23" y="376"/>
                    <a:pt x="23" y="378"/>
                  </a:cubicBezTo>
                  <a:cubicBezTo>
                    <a:pt x="21" y="378"/>
                    <a:pt x="20" y="378"/>
                    <a:pt x="20" y="380"/>
                  </a:cubicBezTo>
                  <a:close/>
                  <a:moveTo>
                    <a:pt x="27" y="395"/>
                  </a:moveTo>
                  <a:cubicBezTo>
                    <a:pt x="30" y="398"/>
                    <a:pt x="30" y="404"/>
                    <a:pt x="34" y="406"/>
                  </a:cubicBezTo>
                  <a:cubicBezTo>
                    <a:pt x="34" y="408"/>
                    <a:pt x="33" y="410"/>
                    <a:pt x="35" y="411"/>
                  </a:cubicBezTo>
                  <a:cubicBezTo>
                    <a:pt x="34" y="414"/>
                    <a:pt x="31" y="414"/>
                    <a:pt x="30" y="417"/>
                  </a:cubicBezTo>
                  <a:cubicBezTo>
                    <a:pt x="28" y="413"/>
                    <a:pt x="29" y="409"/>
                    <a:pt x="27" y="405"/>
                  </a:cubicBezTo>
                  <a:cubicBezTo>
                    <a:pt x="28" y="403"/>
                    <a:pt x="27" y="401"/>
                    <a:pt x="28" y="399"/>
                  </a:cubicBezTo>
                  <a:cubicBezTo>
                    <a:pt x="28" y="398"/>
                    <a:pt x="27" y="397"/>
                    <a:pt x="27" y="395"/>
                  </a:cubicBezTo>
                  <a:close/>
                  <a:moveTo>
                    <a:pt x="29" y="238"/>
                  </a:moveTo>
                  <a:cubicBezTo>
                    <a:pt x="28" y="234"/>
                    <a:pt x="30" y="229"/>
                    <a:pt x="32" y="224"/>
                  </a:cubicBezTo>
                  <a:cubicBezTo>
                    <a:pt x="34" y="218"/>
                    <a:pt x="36" y="211"/>
                    <a:pt x="38" y="207"/>
                  </a:cubicBezTo>
                  <a:cubicBezTo>
                    <a:pt x="38" y="216"/>
                    <a:pt x="31" y="228"/>
                    <a:pt x="29" y="238"/>
                  </a:cubicBezTo>
                  <a:close/>
                  <a:moveTo>
                    <a:pt x="211" y="741"/>
                  </a:moveTo>
                  <a:cubicBezTo>
                    <a:pt x="210" y="740"/>
                    <a:pt x="209" y="742"/>
                    <a:pt x="207" y="742"/>
                  </a:cubicBezTo>
                  <a:cubicBezTo>
                    <a:pt x="207" y="740"/>
                    <a:pt x="207" y="740"/>
                    <a:pt x="206" y="738"/>
                  </a:cubicBezTo>
                  <a:cubicBezTo>
                    <a:pt x="208" y="738"/>
                    <a:pt x="209" y="736"/>
                    <a:pt x="209" y="735"/>
                  </a:cubicBezTo>
                  <a:cubicBezTo>
                    <a:pt x="211" y="734"/>
                    <a:pt x="211" y="736"/>
                    <a:pt x="212" y="736"/>
                  </a:cubicBezTo>
                  <a:cubicBezTo>
                    <a:pt x="212" y="738"/>
                    <a:pt x="212" y="740"/>
                    <a:pt x="211" y="741"/>
                  </a:cubicBezTo>
                  <a:close/>
                  <a:moveTo>
                    <a:pt x="215" y="713"/>
                  </a:moveTo>
                  <a:cubicBezTo>
                    <a:pt x="219" y="714"/>
                    <a:pt x="220" y="718"/>
                    <a:pt x="218" y="721"/>
                  </a:cubicBezTo>
                  <a:cubicBezTo>
                    <a:pt x="216" y="718"/>
                    <a:pt x="216" y="716"/>
                    <a:pt x="215" y="713"/>
                  </a:cubicBezTo>
                  <a:close/>
                  <a:moveTo>
                    <a:pt x="227" y="740"/>
                  </a:moveTo>
                  <a:cubicBezTo>
                    <a:pt x="226" y="742"/>
                    <a:pt x="228" y="742"/>
                    <a:pt x="227" y="743"/>
                  </a:cubicBezTo>
                  <a:cubicBezTo>
                    <a:pt x="224" y="744"/>
                    <a:pt x="220" y="747"/>
                    <a:pt x="217" y="747"/>
                  </a:cubicBezTo>
                  <a:cubicBezTo>
                    <a:pt x="220" y="744"/>
                    <a:pt x="222" y="741"/>
                    <a:pt x="227" y="740"/>
                  </a:cubicBezTo>
                  <a:close/>
                  <a:moveTo>
                    <a:pt x="221" y="712"/>
                  </a:moveTo>
                  <a:cubicBezTo>
                    <a:pt x="220" y="711"/>
                    <a:pt x="219" y="710"/>
                    <a:pt x="219" y="708"/>
                  </a:cubicBezTo>
                  <a:cubicBezTo>
                    <a:pt x="220" y="708"/>
                    <a:pt x="221" y="708"/>
                    <a:pt x="222" y="708"/>
                  </a:cubicBezTo>
                  <a:cubicBezTo>
                    <a:pt x="222" y="710"/>
                    <a:pt x="221" y="710"/>
                    <a:pt x="221" y="712"/>
                  </a:cubicBezTo>
                  <a:close/>
                  <a:moveTo>
                    <a:pt x="227" y="732"/>
                  </a:moveTo>
                  <a:cubicBezTo>
                    <a:pt x="225" y="734"/>
                    <a:pt x="224" y="736"/>
                    <a:pt x="221" y="735"/>
                  </a:cubicBezTo>
                  <a:cubicBezTo>
                    <a:pt x="221" y="733"/>
                    <a:pt x="220" y="733"/>
                    <a:pt x="221" y="732"/>
                  </a:cubicBezTo>
                  <a:cubicBezTo>
                    <a:pt x="223" y="734"/>
                    <a:pt x="224" y="732"/>
                    <a:pt x="227" y="732"/>
                  </a:cubicBezTo>
                  <a:close/>
                  <a:moveTo>
                    <a:pt x="248" y="738"/>
                  </a:moveTo>
                  <a:cubicBezTo>
                    <a:pt x="244" y="747"/>
                    <a:pt x="235" y="748"/>
                    <a:pt x="226" y="748"/>
                  </a:cubicBezTo>
                  <a:cubicBezTo>
                    <a:pt x="227" y="745"/>
                    <a:pt x="233" y="743"/>
                    <a:pt x="237" y="743"/>
                  </a:cubicBezTo>
                  <a:cubicBezTo>
                    <a:pt x="238" y="742"/>
                    <a:pt x="237" y="742"/>
                    <a:pt x="237" y="741"/>
                  </a:cubicBezTo>
                  <a:cubicBezTo>
                    <a:pt x="240" y="740"/>
                    <a:pt x="240" y="740"/>
                    <a:pt x="243" y="739"/>
                  </a:cubicBezTo>
                  <a:cubicBezTo>
                    <a:pt x="243" y="739"/>
                    <a:pt x="243" y="741"/>
                    <a:pt x="244" y="741"/>
                  </a:cubicBezTo>
                  <a:cubicBezTo>
                    <a:pt x="246" y="739"/>
                    <a:pt x="245" y="739"/>
                    <a:pt x="245" y="737"/>
                  </a:cubicBezTo>
                  <a:cubicBezTo>
                    <a:pt x="247" y="736"/>
                    <a:pt x="247" y="738"/>
                    <a:pt x="248" y="738"/>
                  </a:cubicBezTo>
                  <a:close/>
                  <a:moveTo>
                    <a:pt x="243" y="714"/>
                  </a:moveTo>
                  <a:cubicBezTo>
                    <a:pt x="245" y="714"/>
                    <a:pt x="245" y="716"/>
                    <a:pt x="245" y="719"/>
                  </a:cubicBezTo>
                  <a:cubicBezTo>
                    <a:pt x="244" y="718"/>
                    <a:pt x="242" y="716"/>
                    <a:pt x="243" y="714"/>
                  </a:cubicBezTo>
                  <a:close/>
                  <a:moveTo>
                    <a:pt x="240" y="722"/>
                  </a:moveTo>
                  <a:cubicBezTo>
                    <a:pt x="240" y="726"/>
                    <a:pt x="243" y="728"/>
                    <a:pt x="243" y="732"/>
                  </a:cubicBezTo>
                  <a:cubicBezTo>
                    <a:pt x="240" y="736"/>
                    <a:pt x="235" y="737"/>
                    <a:pt x="233" y="740"/>
                  </a:cubicBezTo>
                  <a:cubicBezTo>
                    <a:pt x="232" y="737"/>
                    <a:pt x="237" y="734"/>
                    <a:pt x="239" y="731"/>
                  </a:cubicBezTo>
                  <a:cubicBezTo>
                    <a:pt x="238" y="730"/>
                    <a:pt x="237" y="729"/>
                    <a:pt x="235" y="730"/>
                  </a:cubicBezTo>
                  <a:cubicBezTo>
                    <a:pt x="237" y="727"/>
                    <a:pt x="237" y="723"/>
                    <a:pt x="240" y="722"/>
                  </a:cubicBezTo>
                  <a:close/>
                  <a:moveTo>
                    <a:pt x="234" y="725"/>
                  </a:moveTo>
                  <a:cubicBezTo>
                    <a:pt x="232" y="721"/>
                    <a:pt x="236" y="717"/>
                    <a:pt x="234" y="714"/>
                  </a:cubicBezTo>
                  <a:cubicBezTo>
                    <a:pt x="239" y="716"/>
                    <a:pt x="236" y="722"/>
                    <a:pt x="234" y="725"/>
                  </a:cubicBezTo>
                  <a:close/>
                  <a:moveTo>
                    <a:pt x="233" y="708"/>
                  </a:moveTo>
                  <a:cubicBezTo>
                    <a:pt x="234" y="709"/>
                    <a:pt x="233" y="711"/>
                    <a:pt x="234" y="711"/>
                  </a:cubicBezTo>
                  <a:cubicBezTo>
                    <a:pt x="234" y="712"/>
                    <a:pt x="232" y="710"/>
                    <a:pt x="231" y="709"/>
                  </a:cubicBezTo>
                  <a:cubicBezTo>
                    <a:pt x="231" y="708"/>
                    <a:pt x="232" y="709"/>
                    <a:pt x="233" y="708"/>
                  </a:cubicBezTo>
                  <a:close/>
                  <a:moveTo>
                    <a:pt x="228" y="723"/>
                  </a:moveTo>
                  <a:cubicBezTo>
                    <a:pt x="226" y="723"/>
                    <a:pt x="226" y="721"/>
                    <a:pt x="225" y="720"/>
                  </a:cubicBezTo>
                  <a:cubicBezTo>
                    <a:pt x="226" y="718"/>
                    <a:pt x="228" y="718"/>
                    <a:pt x="228" y="716"/>
                  </a:cubicBezTo>
                  <a:cubicBezTo>
                    <a:pt x="230" y="717"/>
                    <a:pt x="230" y="722"/>
                    <a:pt x="228" y="723"/>
                  </a:cubicBezTo>
                  <a:close/>
                  <a:moveTo>
                    <a:pt x="224" y="716"/>
                  </a:moveTo>
                  <a:cubicBezTo>
                    <a:pt x="224" y="715"/>
                    <a:pt x="225" y="709"/>
                    <a:pt x="228" y="708"/>
                  </a:cubicBezTo>
                  <a:cubicBezTo>
                    <a:pt x="230" y="712"/>
                    <a:pt x="225" y="714"/>
                    <a:pt x="224" y="716"/>
                  </a:cubicBezTo>
                  <a:close/>
                  <a:moveTo>
                    <a:pt x="227" y="704"/>
                  </a:moveTo>
                  <a:cubicBezTo>
                    <a:pt x="226" y="704"/>
                    <a:pt x="225" y="703"/>
                    <a:pt x="224" y="702"/>
                  </a:cubicBezTo>
                  <a:cubicBezTo>
                    <a:pt x="222" y="703"/>
                    <a:pt x="219" y="703"/>
                    <a:pt x="220" y="705"/>
                  </a:cubicBezTo>
                  <a:cubicBezTo>
                    <a:pt x="217" y="706"/>
                    <a:pt x="216" y="705"/>
                    <a:pt x="215" y="704"/>
                  </a:cubicBezTo>
                  <a:cubicBezTo>
                    <a:pt x="216" y="700"/>
                    <a:pt x="230" y="694"/>
                    <a:pt x="227" y="704"/>
                  </a:cubicBezTo>
                  <a:close/>
                  <a:moveTo>
                    <a:pt x="213" y="720"/>
                  </a:moveTo>
                  <a:cubicBezTo>
                    <a:pt x="214" y="722"/>
                    <a:pt x="216" y="727"/>
                    <a:pt x="214" y="730"/>
                  </a:cubicBezTo>
                  <a:cubicBezTo>
                    <a:pt x="210" y="729"/>
                    <a:pt x="210" y="722"/>
                    <a:pt x="213" y="720"/>
                  </a:cubicBezTo>
                  <a:close/>
                  <a:moveTo>
                    <a:pt x="211" y="713"/>
                  </a:moveTo>
                  <a:cubicBezTo>
                    <a:pt x="213" y="716"/>
                    <a:pt x="210" y="720"/>
                    <a:pt x="209" y="722"/>
                  </a:cubicBezTo>
                  <a:cubicBezTo>
                    <a:pt x="207" y="719"/>
                    <a:pt x="211" y="716"/>
                    <a:pt x="211" y="713"/>
                  </a:cubicBezTo>
                  <a:close/>
                  <a:moveTo>
                    <a:pt x="208" y="709"/>
                  </a:moveTo>
                  <a:cubicBezTo>
                    <a:pt x="209" y="711"/>
                    <a:pt x="206" y="714"/>
                    <a:pt x="206" y="717"/>
                  </a:cubicBezTo>
                  <a:cubicBezTo>
                    <a:pt x="201" y="715"/>
                    <a:pt x="204" y="710"/>
                    <a:pt x="208" y="709"/>
                  </a:cubicBezTo>
                  <a:close/>
                  <a:moveTo>
                    <a:pt x="201" y="719"/>
                  </a:moveTo>
                  <a:cubicBezTo>
                    <a:pt x="202" y="720"/>
                    <a:pt x="203" y="721"/>
                    <a:pt x="203" y="723"/>
                  </a:cubicBezTo>
                  <a:cubicBezTo>
                    <a:pt x="201" y="725"/>
                    <a:pt x="200" y="721"/>
                    <a:pt x="201" y="719"/>
                  </a:cubicBezTo>
                  <a:close/>
                  <a:moveTo>
                    <a:pt x="197" y="726"/>
                  </a:moveTo>
                  <a:cubicBezTo>
                    <a:pt x="199" y="727"/>
                    <a:pt x="198" y="730"/>
                    <a:pt x="200" y="731"/>
                  </a:cubicBezTo>
                  <a:cubicBezTo>
                    <a:pt x="199" y="732"/>
                    <a:pt x="197" y="729"/>
                    <a:pt x="197" y="726"/>
                  </a:cubicBezTo>
                  <a:close/>
                  <a:moveTo>
                    <a:pt x="195" y="716"/>
                  </a:moveTo>
                  <a:cubicBezTo>
                    <a:pt x="198" y="718"/>
                    <a:pt x="197" y="721"/>
                    <a:pt x="196" y="724"/>
                  </a:cubicBezTo>
                  <a:cubicBezTo>
                    <a:pt x="192" y="723"/>
                    <a:pt x="194" y="719"/>
                    <a:pt x="195" y="716"/>
                  </a:cubicBezTo>
                  <a:close/>
                  <a:moveTo>
                    <a:pt x="223" y="96"/>
                  </a:moveTo>
                  <a:cubicBezTo>
                    <a:pt x="226" y="102"/>
                    <a:pt x="224" y="109"/>
                    <a:pt x="225" y="114"/>
                  </a:cubicBezTo>
                  <a:cubicBezTo>
                    <a:pt x="224" y="109"/>
                    <a:pt x="219" y="101"/>
                    <a:pt x="223" y="96"/>
                  </a:cubicBezTo>
                  <a:close/>
                  <a:moveTo>
                    <a:pt x="221" y="198"/>
                  </a:moveTo>
                  <a:cubicBezTo>
                    <a:pt x="223" y="200"/>
                    <a:pt x="224" y="203"/>
                    <a:pt x="224" y="206"/>
                  </a:cubicBezTo>
                  <a:cubicBezTo>
                    <a:pt x="222" y="205"/>
                    <a:pt x="221" y="201"/>
                    <a:pt x="221" y="198"/>
                  </a:cubicBezTo>
                  <a:close/>
                  <a:moveTo>
                    <a:pt x="221" y="230"/>
                  </a:moveTo>
                  <a:cubicBezTo>
                    <a:pt x="220" y="229"/>
                    <a:pt x="220" y="226"/>
                    <a:pt x="218" y="225"/>
                  </a:cubicBezTo>
                  <a:cubicBezTo>
                    <a:pt x="219" y="224"/>
                    <a:pt x="220" y="222"/>
                    <a:pt x="220" y="221"/>
                  </a:cubicBezTo>
                  <a:cubicBezTo>
                    <a:pt x="222" y="223"/>
                    <a:pt x="222" y="226"/>
                    <a:pt x="221" y="230"/>
                  </a:cubicBezTo>
                  <a:close/>
                  <a:moveTo>
                    <a:pt x="224" y="134"/>
                  </a:moveTo>
                  <a:cubicBezTo>
                    <a:pt x="223" y="132"/>
                    <a:pt x="221" y="132"/>
                    <a:pt x="222" y="129"/>
                  </a:cubicBezTo>
                  <a:cubicBezTo>
                    <a:pt x="224" y="130"/>
                    <a:pt x="224" y="131"/>
                    <a:pt x="224" y="134"/>
                  </a:cubicBezTo>
                  <a:close/>
                  <a:moveTo>
                    <a:pt x="222" y="179"/>
                  </a:moveTo>
                  <a:cubicBezTo>
                    <a:pt x="220" y="180"/>
                    <a:pt x="221" y="177"/>
                    <a:pt x="220" y="177"/>
                  </a:cubicBezTo>
                  <a:cubicBezTo>
                    <a:pt x="220" y="176"/>
                    <a:pt x="223" y="177"/>
                    <a:pt x="222" y="179"/>
                  </a:cubicBezTo>
                  <a:close/>
                  <a:moveTo>
                    <a:pt x="220" y="93"/>
                  </a:moveTo>
                  <a:cubicBezTo>
                    <a:pt x="218" y="89"/>
                    <a:pt x="215" y="79"/>
                    <a:pt x="217" y="72"/>
                  </a:cubicBezTo>
                  <a:cubicBezTo>
                    <a:pt x="219" y="77"/>
                    <a:pt x="222" y="87"/>
                    <a:pt x="220" y="93"/>
                  </a:cubicBezTo>
                  <a:close/>
                  <a:moveTo>
                    <a:pt x="210" y="188"/>
                  </a:moveTo>
                  <a:cubicBezTo>
                    <a:pt x="211" y="189"/>
                    <a:pt x="211" y="191"/>
                    <a:pt x="212" y="192"/>
                  </a:cubicBezTo>
                  <a:cubicBezTo>
                    <a:pt x="211" y="191"/>
                    <a:pt x="211" y="191"/>
                    <a:pt x="211" y="192"/>
                  </a:cubicBezTo>
                  <a:cubicBezTo>
                    <a:pt x="209" y="191"/>
                    <a:pt x="210" y="190"/>
                    <a:pt x="210" y="188"/>
                  </a:cubicBezTo>
                  <a:close/>
                  <a:moveTo>
                    <a:pt x="209" y="171"/>
                  </a:moveTo>
                  <a:cubicBezTo>
                    <a:pt x="210" y="171"/>
                    <a:pt x="211" y="171"/>
                    <a:pt x="212" y="171"/>
                  </a:cubicBezTo>
                  <a:cubicBezTo>
                    <a:pt x="213" y="173"/>
                    <a:pt x="212" y="174"/>
                    <a:pt x="212" y="177"/>
                  </a:cubicBezTo>
                  <a:cubicBezTo>
                    <a:pt x="210" y="176"/>
                    <a:pt x="211" y="173"/>
                    <a:pt x="209" y="171"/>
                  </a:cubicBezTo>
                  <a:close/>
                  <a:moveTo>
                    <a:pt x="211" y="195"/>
                  </a:moveTo>
                  <a:cubicBezTo>
                    <a:pt x="212" y="196"/>
                    <a:pt x="213" y="196"/>
                    <a:pt x="213" y="198"/>
                  </a:cubicBezTo>
                  <a:cubicBezTo>
                    <a:pt x="211" y="199"/>
                    <a:pt x="209" y="197"/>
                    <a:pt x="211" y="195"/>
                  </a:cubicBezTo>
                  <a:close/>
                  <a:moveTo>
                    <a:pt x="213" y="331"/>
                  </a:moveTo>
                  <a:cubicBezTo>
                    <a:pt x="214" y="333"/>
                    <a:pt x="215" y="333"/>
                    <a:pt x="215" y="335"/>
                  </a:cubicBezTo>
                  <a:cubicBezTo>
                    <a:pt x="214" y="336"/>
                    <a:pt x="215" y="341"/>
                    <a:pt x="212" y="341"/>
                  </a:cubicBezTo>
                  <a:cubicBezTo>
                    <a:pt x="211" y="338"/>
                    <a:pt x="212" y="335"/>
                    <a:pt x="213" y="331"/>
                  </a:cubicBezTo>
                  <a:close/>
                  <a:moveTo>
                    <a:pt x="216" y="296"/>
                  </a:moveTo>
                  <a:cubicBezTo>
                    <a:pt x="220" y="298"/>
                    <a:pt x="217" y="305"/>
                    <a:pt x="218" y="305"/>
                  </a:cubicBezTo>
                  <a:cubicBezTo>
                    <a:pt x="217" y="306"/>
                    <a:pt x="216" y="307"/>
                    <a:pt x="216" y="310"/>
                  </a:cubicBezTo>
                  <a:cubicBezTo>
                    <a:pt x="214" y="306"/>
                    <a:pt x="214" y="300"/>
                    <a:pt x="216" y="296"/>
                  </a:cubicBezTo>
                  <a:close/>
                  <a:moveTo>
                    <a:pt x="216" y="247"/>
                  </a:moveTo>
                  <a:cubicBezTo>
                    <a:pt x="217" y="248"/>
                    <a:pt x="217" y="251"/>
                    <a:pt x="218" y="252"/>
                  </a:cubicBezTo>
                  <a:cubicBezTo>
                    <a:pt x="217" y="253"/>
                    <a:pt x="215" y="250"/>
                    <a:pt x="216" y="247"/>
                  </a:cubicBezTo>
                  <a:close/>
                  <a:moveTo>
                    <a:pt x="218" y="51"/>
                  </a:moveTo>
                  <a:cubicBezTo>
                    <a:pt x="219" y="56"/>
                    <a:pt x="217" y="58"/>
                    <a:pt x="215" y="60"/>
                  </a:cubicBezTo>
                  <a:cubicBezTo>
                    <a:pt x="213" y="58"/>
                    <a:pt x="212" y="54"/>
                    <a:pt x="211" y="51"/>
                  </a:cubicBezTo>
                  <a:cubicBezTo>
                    <a:pt x="213" y="48"/>
                    <a:pt x="216" y="49"/>
                    <a:pt x="218" y="51"/>
                  </a:cubicBezTo>
                  <a:close/>
                  <a:moveTo>
                    <a:pt x="204" y="57"/>
                  </a:moveTo>
                  <a:cubicBezTo>
                    <a:pt x="202" y="53"/>
                    <a:pt x="198" y="46"/>
                    <a:pt x="201" y="43"/>
                  </a:cubicBezTo>
                  <a:cubicBezTo>
                    <a:pt x="202" y="43"/>
                    <a:pt x="203" y="44"/>
                    <a:pt x="205" y="44"/>
                  </a:cubicBezTo>
                  <a:cubicBezTo>
                    <a:pt x="205" y="49"/>
                    <a:pt x="207" y="53"/>
                    <a:pt x="204" y="57"/>
                  </a:cubicBezTo>
                  <a:close/>
                  <a:moveTo>
                    <a:pt x="202" y="214"/>
                  </a:moveTo>
                  <a:cubicBezTo>
                    <a:pt x="200" y="214"/>
                    <a:pt x="201" y="211"/>
                    <a:pt x="202" y="210"/>
                  </a:cubicBezTo>
                  <a:cubicBezTo>
                    <a:pt x="204" y="210"/>
                    <a:pt x="202" y="212"/>
                    <a:pt x="202" y="214"/>
                  </a:cubicBezTo>
                  <a:close/>
                  <a:moveTo>
                    <a:pt x="198" y="545"/>
                  </a:moveTo>
                  <a:cubicBezTo>
                    <a:pt x="199" y="543"/>
                    <a:pt x="198" y="541"/>
                    <a:pt x="199" y="539"/>
                  </a:cubicBezTo>
                  <a:cubicBezTo>
                    <a:pt x="200" y="540"/>
                    <a:pt x="200" y="545"/>
                    <a:pt x="198" y="545"/>
                  </a:cubicBezTo>
                  <a:close/>
                  <a:moveTo>
                    <a:pt x="199" y="521"/>
                  </a:moveTo>
                  <a:cubicBezTo>
                    <a:pt x="202" y="521"/>
                    <a:pt x="200" y="524"/>
                    <a:pt x="200" y="525"/>
                  </a:cubicBezTo>
                  <a:cubicBezTo>
                    <a:pt x="198" y="525"/>
                    <a:pt x="200" y="522"/>
                    <a:pt x="199" y="521"/>
                  </a:cubicBezTo>
                  <a:close/>
                  <a:moveTo>
                    <a:pt x="189" y="591"/>
                  </a:moveTo>
                  <a:cubicBezTo>
                    <a:pt x="186" y="590"/>
                    <a:pt x="189" y="588"/>
                    <a:pt x="190" y="586"/>
                  </a:cubicBezTo>
                  <a:cubicBezTo>
                    <a:pt x="192" y="587"/>
                    <a:pt x="189" y="589"/>
                    <a:pt x="189" y="591"/>
                  </a:cubicBezTo>
                  <a:close/>
                  <a:moveTo>
                    <a:pt x="190" y="637"/>
                  </a:moveTo>
                  <a:cubicBezTo>
                    <a:pt x="189" y="636"/>
                    <a:pt x="188" y="634"/>
                    <a:pt x="189" y="634"/>
                  </a:cubicBezTo>
                  <a:cubicBezTo>
                    <a:pt x="191" y="633"/>
                    <a:pt x="190" y="636"/>
                    <a:pt x="190" y="637"/>
                  </a:cubicBezTo>
                  <a:close/>
                  <a:moveTo>
                    <a:pt x="146" y="404"/>
                  </a:moveTo>
                  <a:cubicBezTo>
                    <a:pt x="145" y="394"/>
                    <a:pt x="140" y="389"/>
                    <a:pt x="139" y="381"/>
                  </a:cubicBezTo>
                  <a:cubicBezTo>
                    <a:pt x="144" y="391"/>
                    <a:pt x="153" y="402"/>
                    <a:pt x="157" y="414"/>
                  </a:cubicBezTo>
                  <a:cubicBezTo>
                    <a:pt x="154" y="415"/>
                    <a:pt x="155" y="410"/>
                    <a:pt x="152" y="409"/>
                  </a:cubicBezTo>
                  <a:cubicBezTo>
                    <a:pt x="146" y="416"/>
                    <a:pt x="162" y="425"/>
                    <a:pt x="152" y="432"/>
                  </a:cubicBezTo>
                  <a:cubicBezTo>
                    <a:pt x="150" y="423"/>
                    <a:pt x="147" y="417"/>
                    <a:pt x="150" y="406"/>
                  </a:cubicBezTo>
                  <a:cubicBezTo>
                    <a:pt x="150" y="405"/>
                    <a:pt x="147" y="405"/>
                    <a:pt x="146" y="404"/>
                  </a:cubicBezTo>
                  <a:close/>
                  <a:moveTo>
                    <a:pt x="120" y="486"/>
                  </a:moveTo>
                  <a:cubicBezTo>
                    <a:pt x="116" y="487"/>
                    <a:pt x="117" y="493"/>
                    <a:pt x="113" y="494"/>
                  </a:cubicBezTo>
                  <a:cubicBezTo>
                    <a:pt x="112" y="491"/>
                    <a:pt x="111" y="490"/>
                    <a:pt x="111" y="486"/>
                  </a:cubicBezTo>
                  <a:cubicBezTo>
                    <a:pt x="113" y="487"/>
                    <a:pt x="112" y="489"/>
                    <a:pt x="115" y="488"/>
                  </a:cubicBezTo>
                  <a:cubicBezTo>
                    <a:pt x="118" y="483"/>
                    <a:pt x="113" y="477"/>
                    <a:pt x="117" y="472"/>
                  </a:cubicBezTo>
                  <a:cubicBezTo>
                    <a:pt x="119" y="472"/>
                    <a:pt x="119" y="473"/>
                    <a:pt x="121" y="472"/>
                  </a:cubicBezTo>
                  <a:cubicBezTo>
                    <a:pt x="124" y="469"/>
                    <a:pt x="119" y="461"/>
                    <a:pt x="126" y="459"/>
                  </a:cubicBezTo>
                  <a:cubicBezTo>
                    <a:pt x="126" y="457"/>
                    <a:pt x="125" y="457"/>
                    <a:pt x="125" y="456"/>
                  </a:cubicBezTo>
                  <a:cubicBezTo>
                    <a:pt x="127" y="456"/>
                    <a:pt x="127" y="454"/>
                    <a:pt x="129" y="454"/>
                  </a:cubicBezTo>
                  <a:cubicBezTo>
                    <a:pt x="125" y="461"/>
                    <a:pt x="125" y="477"/>
                    <a:pt x="121" y="484"/>
                  </a:cubicBezTo>
                  <a:cubicBezTo>
                    <a:pt x="121" y="485"/>
                    <a:pt x="120" y="484"/>
                    <a:pt x="120" y="485"/>
                  </a:cubicBezTo>
                  <a:cubicBezTo>
                    <a:pt x="120" y="486"/>
                    <a:pt x="122" y="487"/>
                    <a:pt x="120" y="486"/>
                  </a:cubicBezTo>
                  <a:close/>
                  <a:moveTo>
                    <a:pt x="108" y="625"/>
                  </a:moveTo>
                  <a:cubicBezTo>
                    <a:pt x="109" y="634"/>
                    <a:pt x="108" y="639"/>
                    <a:pt x="107" y="646"/>
                  </a:cubicBezTo>
                  <a:cubicBezTo>
                    <a:pt x="105" y="645"/>
                    <a:pt x="106" y="643"/>
                    <a:pt x="102" y="644"/>
                  </a:cubicBezTo>
                  <a:cubicBezTo>
                    <a:pt x="102" y="643"/>
                    <a:pt x="101" y="642"/>
                    <a:pt x="101" y="640"/>
                  </a:cubicBezTo>
                  <a:cubicBezTo>
                    <a:pt x="102" y="639"/>
                    <a:pt x="105" y="639"/>
                    <a:pt x="106" y="638"/>
                  </a:cubicBezTo>
                  <a:cubicBezTo>
                    <a:pt x="104" y="634"/>
                    <a:pt x="106" y="628"/>
                    <a:pt x="108" y="625"/>
                  </a:cubicBezTo>
                  <a:close/>
                  <a:moveTo>
                    <a:pt x="106" y="625"/>
                  </a:moveTo>
                  <a:cubicBezTo>
                    <a:pt x="105" y="625"/>
                    <a:pt x="105" y="626"/>
                    <a:pt x="103" y="627"/>
                  </a:cubicBezTo>
                  <a:cubicBezTo>
                    <a:pt x="104" y="622"/>
                    <a:pt x="99" y="621"/>
                    <a:pt x="101" y="616"/>
                  </a:cubicBezTo>
                  <a:cubicBezTo>
                    <a:pt x="102" y="616"/>
                    <a:pt x="103" y="616"/>
                    <a:pt x="104" y="618"/>
                  </a:cubicBezTo>
                  <a:cubicBezTo>
                    <a:pt x="107" y="615"/>
                    <a:pt x="104" y="611"/>
                    <a:pt x="107" y="606"/>
                  </a:cubicBezTo>
                  <a:cubicBezTo>
                    <a:pt x="108" y="607"/>
                    <a:pt x="108" y="606"/>
                    <a:pt x="110" y="606"/>
                  </a:cubicBezTo>
                  <a:cubicBezTo>
                    <a:pt x="110" y="605"/>
                    <a:pt x="109" y="602"/>
                    <a:pt x="111" y="603"/>
                  </a:cubicBezTo>
                  <a:cubicBezTo>
                    <a:pt x="112" y="611"/>
                    <a:pt x="108" y="619"/>
                    <a:pt x="106" y="625"/>
                  </a:cubicBezTo>
                  <a:close/>
                  <a:moveTo>
                    <a:pt x="95" y="583"/>
                  </a:moveTo>
                  <a:cubicBezTo>
                    <a:pt x="93" y="582"/>
                    <a:pt x="95" y="582"/>
                    <a:pt x="95" y="580"/>
                  </a:cubicBezTo>
                  <a:cubicBezTo>
                    <a:pt x="96" y="584"/>
                    <a:pt x="98" y="587"/>
                    <a:pt x="99" y="591"/>
                  </a:cubicBezTo>
                  <a:cubicBezTo>
                    <a:pt x="96" y="590"/>
                    <a:pt x="97" y="584"/>
                    <a:pt x="95" y="583"/>
                  </a:cubicBezTo>
                  <a:close/>
                  <a:moveTo>
                    <a:pt x="98" y="652"/>
                  </a:moveTo>
                  <a:cubicBezTo>
                    <a:pt x="96" y="652"/>
                    <a:pt x="97" y="649"/>
                    <a:pt x="96" y="649"/>
                  </a:cubicBezTo>
                  <a:cubicBezTo>
                    <a:pt x="97" y="647"/>
                    <a:pt x="99" y="651"/>
                    <a:pt x="98" y="652"/>
                  </a:cubicBezTo>
                  <a:close/>
                  <a:moveTo>
                    <a:pt x="87" y="552"/>
                  </a:moveTo>
                  <a:cubicBezTo>
                    <a:pt x="87" y="546"/>
                    <a:pt x="86" y="542"/>
                    <a:pt x="86" y="538"/>
                  </a:cubicBezTo>
                  <a:cubicBezTo>
                    <a:pt x="87" y="538"/>
                    <a:pt x="87" y="538"/>
                    <a:pt x="87" y="539"/>
                  </a:cubicBezTo>
                  <a:cubicBezTo>
                    <a:pt x="89" y="551"/>
                    <a:pt x="95" y="559"/>
                    <a:pt x="96" y="570"/>
                  </a:cubicBezTo>
                  <a:cubicBezTo>
                    <a:pt x="92" y="565"/>
                    <a:pt x="91" y="557"/>
                    <a:pt x="87" y="552"/>
                  </a:cubicBezTo>
                  <a:close/>
                  <a:moveTo>
                    <a:pt x="89" y="616"/>
                  </a:moveTo>
                  <a:cubicBezTo>
                    <a:pt x="85" y="615"/>
                    <a:pt x="86" y="612"/>
                    <a:pt x="87" y="610"/>
                  </a:cubicBezTo>
                  <a:cubicBezTo>
                    <a:pt x="88" y="611"/>
                    <a:pt x="88" y="614"/>
                    <a:pt x="89" y="616"/>
                  </a:cubicBezTo>
                  <a:close/>
                  <a:moveTo>
                    <a:pt x="86" y="440"/>
                  </a:moveTo>
                  <a:cubicBezTo>
                    <a:pt x="88" y="440"/>
                    <a:pt x="87" y="442"/>
                    <a:pt x="87" y="444"/>
                  </a:cubicBezTo>
                  <a:cubicBezTo>
                    <a:pt x="85" y="444"/>
                    <a:pt x="87" y="441"/>
                    <a:pt x="86" y="440"/>
                  </a:cubicBezTo>
                  <a:close/>
                  <a:moveTo>
                    <a:pt x="87" y="446"/>
                  </a:moveTo>
                  <a:cubicBezTo>
                    <a:pt x="86" y="450"/>
                    <a:pt x="88" y="455"/>
                    <a:pt x="88" y="457"/>
                  </a:cubicBezTo>
                  <a:cubicBezTo>
                    <a:pt x="84" y="455"/>
                    <a:pt x="86" y="448"/>
                    <a:pt x="87" y="446"/>
                  </a:cubicBezTo>
                  <a:close/>
                  <a:moveTo>
                    <a:pt x="89" y="480"/>
                  </a:moveTo>
                  <a:cubicBezTo>
                    <a:pt x="86" y="475"/>
                    <a:pt x="85" y="469"/>
                    <a:pt x="86" y="464"/>
                  </a:cubicBezTo>
                  <a:cubicBezTo>
                    <a:pt x="88" y="469"/>
                    <a:pt x="91" y="476"/>
                    <a:pt x="89" y="480"/>
                  </a:cubicBezTo>
                  <a:close/>
                  <a:moveTo>
                    <a:pt x="87" y="537"/>
                  </a:moveTo>
                  <a:cubicBezTo>
                    <a:pt x="86" y="530"/>
                    <a:pt x="86" y="525"/>
                    <a:pt x="87" y="517"/>
                  </a:cubicBezTo>
                  <a:cubicBezTo>
                    <a:pt x="91" y="522"/>
                    <a:pt x="91" y="530"/>
                    <a:pt x="87" y="537"/>
                  </a:cubicBezTo>
                  <a:close/>
                  <a:moveTo>
                    <a:pt x="86" y="493"/>
                  </a:moveTo>
                  <a:cubicBezTo>
                    <a:pt x="88" y="497"/>
                    <a:pt x="88" y="501"/>
                    <a:pt x="89" y="505"/>
                  </a:cubicBezTo>
                  <a:cubicBezTo>
                    <a:pt x="88" y="505"/>
                    <a:pt x="87" y="504"/>
                    <a:pt x="86" y="505"/>
                  </a:cubicBezTo>
                  <a:cubicBezTo>
                    <a:pt x="87" y="501"/>
                    <a:pt x="85" y="497"/>
                    <a:pt x="86" y="493"/>
                  </a:cubicBezTo>
                  <a:close/>
                  <a:moveTo>
                    <a:pt x="93" y="506"/>
                  </a:moveTo>
                  <a:cubicBezTo>
                    <a:pt x="96" y="507"/>
                    <a:pt x="97" y="511"/>
                    <a:pt x="95" y="514"/>
                  </a:cubicBezTo>
                  <a:cubicBezTo>
                    <a:pt x="94" y="513"/>
                    <a:pt x="93" y="510"/>
                    <a:pt x="93" y="506"/>
                  </a:cubicBezTo>
                  <a:close/>
                  <a:moveTo>
                    <a:pt x="94" y="543"/>
                  </a:moveTo>
                  <a:cubicBezTo>
                    <a:pt x="92" y="541"/>
                    <a:pt x="93" y="537"/>
                    <a:pt x="92" y="534"/>
                  </a:cubicBezTo>
                  <a:cubicBezTo>
                    <a:pt x="95" y="535"/>
                    <a:pt x="95" y="541"/>
                    <a:pt x="94" y="543"/>
                  </a:cubicBezTo>
                  <a:close/>
                  <a:moveTo>
                    <a:pt x="95" y="466"/>
                  </a:moveTo>
                  <a:cubicBezTo>
                    <a:pt x="94" y="465"/>
                    <a:pt x="92" y="463"/>
                    <a:pt x="93" y="461"/>
                  </a:cubicBezTo>
                  <a:cubicBezTo>
                    <a:pt x="95" y="462"/>
                    <a:pt x="97" y="464"/>
                    <a:pt x="95" y="466"/>
                  </a:cubicBezTo>
                  <a:close/>
                  <a:moveTo>
                    <a:pt x="95" y="493"/>
                  </a:moveTo>
                  <a:cubicBezTo>
                    <a:pt x="93" y="491"/>
                    <a:pt x="90" y="487"/>
                    <a:pt x="92" y="485"/>
                  </a:cubicBezTo>
                  <a:cubicBezTo>
                    <a:pt x="94" y="486"/>
                    <a:pt x="94" y="489"/>
                    <a:pt x="95" y="493"/>
                  </a:cubicBezTo>
                  <a:close/>
                  <a:moveTo>
                    <a:pt x="124" y="67"/>
                  </a:moveTo>
                  <a:cubicBezTo>
                    <a:pt x="122" y="65"/>
                    <a:pt x="120" y="61"/>
                    <a:pt x="121" y="57"/>
                  </a:cubicBezTo>
                  <a:cubicBezTo>
                    <a:pt x="126" y="59"/>
                    <a:pt x="122" y="63"/>
                    <a:pt x="124" y="67"/>
                  </a:cubicBezTo>
                  <a:close/>
                  <a:moveTo>
                    <a:pt x="159" y="117"/>
                  </a:moveTo>
                  <a:cubicBezTo>
                    <a:pt x="158" y="119"/>
                    <a:pt x="157" y="120"/>
                    <a:pt x="157" y="122"/>
                  </a:cubicBezTo>
                  <a:cubicBezTo>
                    <a:pt x="153" y="120"/>
                    <a:pt x="150" y="112"/>
                    <a:pt x="152" y="109"/>
                  </a:cubicBezTo>
                  <a:cubicBezTo>
                    <a:pt x="154" y="108"/>
                    <a:pt x="154" y="110"/>
                    <a:pt x="154" y="111"/>
                  </a:cubicBezTo>
                  <a:cubicBezTo>
                    <a:pt x="155" y="112"/>
                    <a:pt x="154" y="112"/>
                    <a:pt x="153" y="112"/>
                  </a:cubicBezTo>
                  <a:cubicBezTo>
                    <a:pt x="156" y="112"/>
                    <a:pt x="156" y="116"/>
                    <a:pt x="159" y="117"/>
                  </a:cubicBezTo>
                  <a:close/>
                  <a:moveTo>
                    <a:pt x="156" y="79"/>
                  </a:moveTo>
                  <a:cubicBezTo>
                    <a:pt x="156" y="82"/>
                    <a:pt x="161" y="82"/>
                    <a:pt x="159" y="87"/>
                  </a:cubicBezTo>
                  <a:cubicBezTo>
                    <a:pt x="157" y="86"/>
                    <a:pt x="156" y="84"/>
                    <a:pt x="155" y="82"/>
                  </a:cubicBezTo>
                  <a:cubicBezTo>
                    <a:pt x="155" y="81"/>
                    <a:pt x="156" y="80"/>
                    <a:pt x="156" y="79"/>
                  </a:cubicBezTo>
                  <a:close/>
                  <a:moveTo>
                    <a:pt x="156" y="66"/>
                  </a:moveTo>
                  <a:cubicBezTo>
                    <a:pt x="157" y="66"/>
                    <a:pt x="157" y="67"/>
                    <a:pt x="157" y="69"/>
                  </a:cubicBezTo>
                  <a:cubicBezTo>
                    <a:pt x="156" y="69"/>
                    <a:pt x="156" y="66"/>
                    <a:pt x="156" y="66"/>
                  </a:cubicBezTo>
                  <a:close/>
                  <a:moveTo>
                    <a:pt x="159" y="50"/>
                  </a:moveTo>
                  <a:cubicBezTo>
                    <a:pt x="160" y="50"/>
                    <a:pt x="160" y="50"/>
                    <a:pt x="161" y="50"/>
                  </a:cubicBezTo>
                  <a:cubicBezTo>
                    <a:pt x="162" y="52"/>
                    <a:pt x="161" y="56"/>
                    <a:pt x="158" y="57"/>
                  </a:cubicBezTo>
                  <a:cubicBezTo>
                    <a:pt x="156" y="54"/>
                    <a:pt x="161" y="53"/>
                    <a:pt x="159" y="50"/>
                  </a:cubicBezTo>
                  <a:close/>
                  <a:moveTo>
                    <a:pt x="199" y="132"/>
                  </a:moveTo>
                  <a:cubicBezTo>
                    <a:pt x="199" y="134"/>
                    <a:pt x="198" y="135"/>
                    <a:pt x="197" y="136"/>
                  </a:cubicBezTo>
                  <a:cubicBezTo>
                    <a:pt x="192" y="134"/>
                    <a:pt x="193" y="124"/>
                    <a:pt x="189" y="120"/>
                  </a:cubicBezTo>
                  <a:cubicBezTo>
                    <a:pt x="190" y="118"/>
                    <a:pt x="189" y="115"/>
                    <a:pt x="191" y="114"/>
                  </a:cubicBezTo>
                  <a:cubicBezTo>
                    <a:pt x="194" y="120"/>
                    <a:pt x="194" y="128"/>
                    <a:pt x="199" y="132"/>
                  </a:cubicBezTo>
                  <a:close/>
                  <a:moveTo>
                    <a:pt x="199" y="60"/>
                  </a:moveTo>
                  <a:cubicBezTo>
                    <a:pt x="200" y="60"/>
                    <a:pt x="200" y="62"/>
                    <a:pt x="200" y="64"/>
                  </a:cubicBezTo>
                  <a:cubicBezTo>
                    <a:pt x="199" y="63"/>
                    <a:pt x="199" y="62"/>
                    <a:pt x="199" y="60"/>
                  </a:cubicBezTo>
                  <a:close/>
                  <a:moveTo>
                    <a:pt x="200" y="138"/>
                  </a:moveTo>
                  <a:cubicBezTo>
                    <a:pt x="202" y="138"/>
                    <a:pt x="201" y="141"/>
                    <a:pt x="200" y="143"/>
                  </a:cubicBezTo>
                  <a:cubicBezTo>
                    <a:pt x="200" y="143"/>
                    <a:pt x="199" y="142"/>
                    <a:pt x="199" y="142"/>
                  </a:cubicBezTo>
                  <a:cubicBezTo>
                    <a:pt x="198" y="140"/>
                    <a:pt x="200" y="140"/>
                    <a:pt x="200" y="138"/>
                  </a:cubicBezTo>
                  <a:close/>
                  <a:moveTo>
                    <a:pt x="200" y="460"/>
                  </a:moveTo>
                  <a:cubicBezTo>
                    <a:pt x="202" y="458"/>
                    <a:pt x="201" y="463"/>
                    <a:pt x="200" y="466"/>
                  </a:cubicBezTo>
                  <a:cubicBezTo>
                    <a:pt x="198" y="466"/>
                    <a:pt x="201" y="461"/>
                    <a:pt x="200" y="460"/>
                  </a:cubicBezTo>
                  <a:close/>
                  <a:moveTo>
                    <a:pt x="201" y="457"/>
                  </a:moveTo>
                  <a:cubicBezTo>
                    <a:pt x="199" y="457"/>
                    <a:pt x="200" y="453"/>
                    <a:pt x="200" y="452"/>
                  </a:cubicBezTo>
                  <a:cubicBezTo>
                    <a:pt x="202" y="453"/>
                    <a:pt x="201" y="454"/>
                    <a:pt x="201" y="457"/>
                  </a:cubicBezTo>
                  <a:close/>
                  <a:moveTo>
                    <a:pt x="200" y="389"/>
                  </a:moveTo>
                  <a:cubicBezTo>
                    <a:pt x="197" y="387"/>
                    <a:pt x="199" y="385"/>
                    <a:pt x="199" y="382"/>
                  </a:cubicBezTo>
                  <a:cubicBezTo>
                    <a:pt x="201" y="383"/>
                    <a:pt x="201" y="386"/>
                    <a:pt x="200" y="389"/>
                  </a:cubicBezTo>
                  <a:close/>
                  <a:moveTo>
                    <a:pt x="191" y="513"/>
                  </a:moveTo>
                  <a:cubicBezTo>
                    <a:pt x="192" y="513"/>
                    <a:pt x="193" y="514"/>
                    <a:pt x="194" y="514"/>
                  </a:cubicBezTo>
                  <a:cubicBezTo>
                    <a:pt x="192" y="516"/>
                    <a:pt x="192" y="518"/>
                    <a:pt x="191" y="520"/>
                  </a:cubicBezTo>
                  <a:cubicBezTo>
                    <a:pt x="187" y="519"/>
                    <a:pt x="191" y="515"/>
                    <a:pt x="191" y="513"/>
                  </a:cubicBezTo>
                  <a:close/>
                  <a:moveTo>
                    <a:pt x="194" y="540"/>
                  </a:moveTo>
                  <a:cubicBezTo>
                    <a:pt x="194" y="542"/>
                    <a:pt x="192" y="542"/>
                    <a:pt x="193" y="543"/>
                  </a:cubicBezTo>
                  <a:cubicBezTo>
                    <a:pt x="192" y="542"/>
                    <a:pt x="191" y="542"/>
                    <a:pt x="191" y="540"/>
                  </a:cubicBezTo>
                  <a:cubicBezTo>
                    <a:pt x="192" y="540"/>
                    <a:pt x="193" y="540"/>
                    <a:pt x="194" y="540"/>
                  </a:cubicBezTo>
                  <a:close/>
                  <a:moveTo>
                    <a:pt x="190" y="539"/>
                  </a:moveTo>
                  <a:cubicBezTo>
                    <a:pt x="189" y="538"/>
                    <a:pt x="189" y="537"/>
                    <a:pt x="189" y="535"/>
                  </a:cubicBezTo>
                  <a:cubicBezTo>
                    <a:pt x="191" y="534"/>
                    <a:pt x="190" y="537"/>
                    <a:pt x="190" y="539"/>
                  </a:cubicBezTo>
                  <a:close/>
                  <a:moveTo>
                    <a:pt x="187" y="513"/>
                  </a:moveTo>
                  <a:cubicBezTo>
                    <a:pt x="186" y="513"/>
                    <a:pt x="186" y="510"/>
                    <a:pt x="185" y="510"/>
                  </a:cubicBezTo>
                  <a:cubicBezTo>
                    <a:pt x="186" y="508"/>
                    <a:pt x="186" y="506"/>
                    <a:pt x="187" y="505"/>
                  </a:cubicBezTo>
                  <a:cubicBezTo>
                    <a:pt x="189" y="505"/>
                    <a:pt x="188" y="507"/>
                    <a:pt x="190" y="508"/>
                  </a:cubicBezTo>
                  <a:cubicBezTo>
                    <a:pt x="189" y="509"/>
                    <a:pt x="188" y="511"/>
                    <a:pt x="187" y="513"/>
                  </a:cubicBezTo>
                  <a:close/>
                  <a:moveTo>
                    <a:pt x="171" y="429"/>
                  </a:moveTo>
                  <a:cubicBezTo>
                    <a:pt x="172" y="433"/>
                    <a:pt x="176" y="435"/>
                    <a:pt x="173" y="439"/>
                  </a:cubicBezTo>
                  <a:cubicBezTo>
                    <a:pt x="172" y="439"/>
                    <a:pt x="171" y="436"/>
                    <a:pt x="171" y="438"/>
                  </a:cubicBezTo>
                  <a:cubicBezTo>
                    <a:pt x="170" y="438"/>
                    <a:pt x="171" y="438"/>
                    <a:pt x="171" y="438"/>
                  </a:cubicBezTo>
                  <a:cubicBezTo>
                    <a:pt x="170" y="434"/>
                    <a:pt x="166" y="431"/>
                    <a:pt x="171" y="429"/>
                  </a:cubicBezTo>
                  <a:close/>
                  <a:moveTo>
                    <a:pt x="165" y="287"/>
                  </a:moveTo>
                  <a:cubicBezTo>
                    <a:pt x="163" y="287"/>
                    <a:pt x="157" y="278"/>
                    <a:pt x="159" y="273"/>
                  </a:cubicBezTo>
                  <a:cubicBezTo>
                    <a:pt x="162" y="275"/>
                    <a:pt x="163" y="281"/>
                    <a:pt x="166" y="284"/>
                  </a:cubicBezTo>
                  <a:cubicBezTo>
                    <a:pt x="165" y="286"/>
                    <a:pt x="163" y="285"/>
                    <a:pt x="165" y="287"/>
                  </a:cubicBezTo>
                  <a:close/>
                  <a:moveTo>
                    <a:pt x="139" y="319"/>
                  </a:moveTo>
                  <a:cubicBezTo>
                    <a:pt x="141" y="321"/>
                    <a:pt x="141" y="317"/>
                    <a:pt x="138" y="319"/>
                  </a:cubicBezTo>
                  <a:cubicBezTo>
                    <a:pt x="137" y="317"/>
                    <a:pt x="136" y="314"/>
                    <a:pt x="136" y="312"/>
                  </a:cubicBezTo>
                  <a:cubicBezTo>
                    <a:pt x="138" y="313"/>
                    <a:pt x="136" y="308"/>
                    <a:pt x="138" y="307"/>
                  </a:cubicBezTo>
                  <a:cubicBezTo>
                    <a:pt x="142" y="312"/>
                    <a:pt x="150" y="321"/>
                    <a:pt x="143" y="326"/>
                  </a:cubicBezTo>
                  <a:cubicBezTo>
                    <a:pt x="143" y="324"/>
                    <a:pt x="143" y="322"/>
                    <a:pt x="141" y="322"/>
                  </a:cubicBezTo>
                  <a:cubicBezTo>
                    <a:pt x="142" y="319"/>
                    <a:pt x="139" y="322"/>
                    <a:pt x="139" y="319"/>
                  </a:cubicBezTo>
                  <a:close/>
                  <a:moveTo>
                    <a:pt x="135" y="349"/>
                  </a:moveTo>
                  <a:cubicBezTo>
                    <a:pt x="135" y="348"/>
                    <a:pt x="137" y="348"/>
                    <a:pt x="138" y="348"/>
                  </a:cubicBezTo>
                  <a:cubicBezTo>
                    <a:pt x="138" y="348"/>
                    <a:pt x="137" y="348"/>
                    <a:pt x="136" y="349"/>
                  </a:cubicBezTo>
                  <a:cubicBezTo>
                    <a:pt x="137" y="350"/>
                    <a:pt x="139" y="350"/>
                    <a:pt x="139" y="352"/>
                  </a:cubicBezTo>
                  <a:cubicBezTo>
                    <a:pt x="140" y="352"/>
                    <a:pt x="140" y="353"/>
                    <a:pt x="141" y="354"/>
                  </a:cubicBezTo>
                  <a:cubicBezTo>
                    <a:pt x="139" y="354"/>
                    <a:pt x="138" y="354"/>
                    <a:pt x="138" y="353"/>
                  </a:cubicBezTo>
                  <a:cubicBezTo>
                    <a:pt x="139" y="353"/>
                    <a:pt x="139" y="352"/>
                    <a:pt x="139" y="352"/>
                  </a:cubicBezTo>
                  <a:cubicBezTo>
                    <a:pt x="136" y="352"/>
                    <a:pt x="137" y="349"/>
                    <a:pt x="135" y="349"/>
                  </a:cubicBezTo>
                  <a:close/>
                  <a:moveTo>
                    <a:pt x="110" y="507"/>
                  </a:moveTo>
                  <a:cubicBezTo>
                    <a:pt x="106" y="504"/>
                    <a:pt x="111" y="501"/>
                    <a:pt x="111" y="498"/>
                  </a:cubicBezTo>
                  <a:cubicBezTo>
                    <a:pt x="109" y="498"/>
                    <a:pt x="110" y="501"/>
                    <a:pt x="108" y="502"/>
                  </a:cubicBezTo>
                  <a:cubicBezTo>
                    <a:pt x="106" y="501"/>
                    <a:pt x="105" y="497"/>
                    <a:pt x="106" y="494"/>
                  </a:cubicBezTo>
                  <a:cubicBezTo>
                    <a:pt x="108" y="495"/>
                    <a:pt x="110" y="496"/>
                    <a:pt x="112" y="497"/>
                  </a:cubicBezTo>
                  <a:cubicBezTo>
                    <a:pt x="113" y="494"/>
                    <a:pt x="116" y="492"/>
                    <a:pt x="119" y="487"/>
                  </a:cubicBezTo>
                  <a:cubicBezTo>
                    <a:pt x="118" y="493"/>
                    <a:pt x="112" y="501"/>
                    <a:pt x="110" y="507"/>
                  </a:cubicBezTo>
                  <a:close/>
                  <a:moveTo>
                    <a:pt x="114" y="515"/>
                  </a:moveTo>
                  <a:cubicBezTo>
                    <a:pt x="108" y="511"/>
                    <a:pt x="115" y="504"/>
                    <a:pt x="117" y="499"/>
                  </a:cubicBezTo>
                  <a:cubicBezTo>
                    <a:pt x="118" y="504"/>
                    <a:pt x="115" y="510"/>
                    <a:pt x="114" y="515"/>
                  </a:cubicBezTo>
                  <a:close/>
                  <a:moveTo>
                    <a:pt x="107" y="564"/>
                  </a:moveTo>
                  <a:cubicBezTo>
                    <a:pt x="106" y="565"/>
                    <a:pt x="106" y="564"/>
                    <a:pt x="105" y="564"/>
                  </a:cubicBezTo>
                  <a:cubicBezTo>
                    <a:pt x="105" y="562"/>
                    <a:pt x="104" y="559"/>
                    <a:pt x="105" y="558"/>
                  </a:cubicBezTo>
                  <a:cubicBezTo>
                    <a:pt x="108" y="559"/>
                    <a:pt x="105" y="563"/>
                    <a:pt x="107" y="564"/>
                  </a:cubicBezTo>
                  <a:close/>
                  <a:moveTo>
                    <a:pt x="105" y="584"/>
                  </a:moveTo>
                  <a:cubicBezTo>
                    <a:pt x="107" y="584"/>
                    <a:pt x="107" y="586"/>
                    <a:pt x="109" y="586"/>
                  </a:cubicBezTo>
                  <a:cubicBezTo>
                    <a:pt x="109" y="588"/>
                    <a:pt x="108" y="588"/>
                    <a:pt x="107" y="589"/>
                  </a:cubicBezTo>
                  <a:cubicBezTo>
                    <a:pt x="106" y="589"/>
                    <a:pt x="104" y="586"/>
                    <a:pt x="105" y="584"/>
                  </a:cubicBezTo>
                  <a:close/>
                  <a:moveTo>
                    <a:pt x="108" y="570"/>
                  </a:moveTo>
                  <a:cubicBezTo>
                    <a:pt x="109" y="566"/>
                    <a:pt x="109" y="562"/>
                    <a:pt x="113" y="561"/>
                  </a:cubicBezTo>
                  <a:cubicBezTo>
                    <a:pt x="111" y="564"/>
                    <a:pt x="110" y="568"/>
                    <a:pt x="108" y="570"/>
                  </a:cubicBezTo>
                  <a:close/>
                  <a:moveTo>
                    <a:pt x="104" y="538"/>
                  </a:moveTo>
                  <a:cubicBezTo>
                    <a:pt x="105" y="537"/>
                    <a:pt x="106" y="536"/>
                    <a:pt x="106" y="534"/>
                  </a:cubicBezTo>
                  <a:cubicBezTo>
                    <a:pt x="108" y="536"/>
                    <a:pt x="108" y="539"/>
                    <a:pt x="110" y="540"/>
                  </a:cubicBezTo>
                  <a:cubicBezTo>
                    <a:pt x="110" y="543"/>
                    <a:pt x="109" y="545"/>
                    <a:pt x="108" y="546"/>
                  </a:cubicBezTo>
                  <a:cubicBezTo>
                    <a:pt x="105" y="545"/>
                    <a:pt x="106" y="540"/>
                    <a:pt x="104" y="538"/>
                  </a:cubicBezTo>
                  <a:close/>
                  <a:moveTo>
                    <a:pt x="101" y="420"/>
                  </a:moveTo>
                  <a:cubicBezTo>
                    <a:pt x="99" y="420"/>
                    <a:pt x="100" y="417"/>
                    <a:pt x="99" y="416"/>
                  </a:cubicBezTo>
                  <a:cubicBezTo>
                    <a:pt x="101" y="415"/>
                    <a:pt x="100" y="418"/>
                    <a:pt x="101" y="420"/>
                  </a:cubicBezTo>
                  <a:close/>
                  <a:moveTo>
                    <a:pt x="99" y="362"/>
                  </a:moveTo>
                  <a:cubicBezTo>
                    <a:pt x="100" y="362"/>
                    <a:pt x="101" y="362"/>
                    <a:pt x="101" y="362"/>
                  </a:cubicBezTo>
                  <a:cubicBezTo>
                    <a:pt x="101" y="363"/>
                    <a:pt x="102" y="366"/>
                    <a:pt x="101" y="368"/>
                  </a:cubicBezTo>
                  <a:cubicBezTo>
                    <a:pt x="99" y="367"/>
                    <a:pt x="99" y="365"/>
                    <a:pt x="99" y="362"/>
                  </a:cubicBezTo>
                  <a:close/>
                  <a:moveTo>
                    <a:pt x="103" y="437"/>
                  </a:moveTo>
                  <a:cubicBezTo>
                    <a:pt x="105" y="440"/>
                    <a:pt x="108" y="444"/>
                    <a:pt x="105" y="448"/>
                  </a:cubicBezTo>
                  <a:cubicBezTo>
                    <a:pt x="102" y="446"/>
                    <a:pt x="104" y="443"/>
                    <a:pt x="101" y="442"/>
                  </a:cubicBezTo>
                  <a:cubicBezTo>
                    <a:pt x="101" y="440"/>
                    <a:pt x="102" y="438"/>
                    <a:pt x="103" y="437"/>
                  </a:cubicBezTo>
                  <a:close/>
                  <a:moveTo>
                    <a:pt x="129" y="112"/>
                  </a:moveTo>
                  <a:cubicBezTo>
                    <a:pt x="131" y="113"/>
                    <a:pt x="128" y="116"/>
                    <a:pt x="130" y="118"/>
                  </a:cubicBezTo>
                  <a:cubicBezTo>
                    <a:pt x="129" y="117"/>
                    <a:pt x="129" y="117"/>
                    <a:pt x="128" y="117"/>
                  </a:cubicBezTo>
                  <a:cubicBezTo>
                    <a:pt x="129" y="119"/>
                    <a:pt x="129" y="122"/>
                    <a:pt x="127" y="124"/>
                  </a:cubicBezTo>
                  <a:cubicBezTo>
                    <a:pt x="126" y="123"/>
                    <a:pt x="126" y="121"/>
                    <a:pt x="124" y="120"/>
                  </a:cubicBezTo>
                  <a:cubicBezTo>
                    <a:pt x="126" y="117"/>
                    <a:pt x="128" y="115"/>
                    <a:pt x="129" y="112"/>
                  </a:cubicBezTo>
                  <a:close/>
                  <a:moveTo>
                    <a:pt x="125" y="94"/>
                  </a:moveTo>
                  <a:cubicBezTo>
                    <a:pt x="127" y="93"/>
                    <a:pt x="131" y="100"/>
                    <a:pt x="129" y="102"/>
                  </a:cubicBezTo>
                  <a:cubicBezTo>
                    <a:pt x="127" y="102"/>
                    <a:pt x="127" y="101"/>
                    <a:pt x="125" y="100"/>
                  </a:cubicBezTo>
                  <a:cubicBezTo>
                    <a:pt x="125" y="98"/>
                    <a:pt x="124" y="95"/>
                    <a:pt x="125" y="94"/>
                  </a:cubicBezTo>
                  <a:close/>
                  <a:moveTo>
                    <a:pt x="161" y="112"/>
                  </a:moveTo>
                  <a:cubicBezTo>
                    <a:pt x="159" y="110"/>
                    <a:pt x="154" y="106"/>
                    <a:pt x="156" y="102"/>
                  </a:cubicBezTo>
                  <a:cubicBezTo>
                    <a:pt x="159" y="103"/>
                    <a:pt x="160" y="110"/>
                    <a:pt x="161" y="112"/>
                  </a:cubicBezTo>
                  <a:close/>
                  <a:moveTo>
                    <a:pt x="159" y="72"/>
                  </a:moveTo>
                  <a:cubicBezTo>
                    <a:pt x="161" y="71"/>
                    <a:pt x="160" y="74"/>
                    <a:pt x="161" y="74"/>
                  </a:cubicBezTo>
                  <a:cubicBezTo>
                    <a:pt x="160" y="76"/>
                    <a:pt x="158" y="73"/>
                    <a:pt x="159" y="72"/>
                  </a:cubicBezTo>
                  <a:close/>
                  <a:moveTo>
                    <a:pt x="160" y="121"/>
                  </a:moveTo>
                  <a:cubicBezTo>
                    <a:pt x="161" y="122"/>
                    <a:pt x="163" y="123"/>
                    <a:pt x="163" y="125"/>
                  </a:cubicBezTo>
                  <a:cubicBezTo>
                    <a:pt x="162" y="126"/>
                    <a:pt x="161" y="127"/>
                    <a:pt x="160" y="128"/>
                  </a:cubicBezTo>
                  <a:cubicBezTo>
                    <a:pt x="159" y="128"/>
                    <a:pt x="159" y="126"/>
                    <a:pt x="157" y="126"/>
                  </a:cubicBezTo>
                  <a:cubicBezTo>
                    <a:pt x="158" y="123"/>
                    <a:pt x="159" y="123"/>
                    <a:pt x="160" y="121"/>
                  </a:cubicBezTo>
                  <a:close/>
                  <a:moveTo>
                    <a:pt x="164" y="127"/>
                  </a:moveTo>
                  <a:cubicBezTo>
                    <a:pt x="165" y="127"/>
                    <a:pt x="165" y="129"/>
                    <a:pt x="166" y="129"/>
                  </a:cubicBezTo>
                  <a:cubicBezTo>
                    <a:pt x="165" y="130"/>
                    <a:pt x="166" y="132"/>
                    <a:pt x="164" y="132"/>
                  </a:cubicBezTo>
                  <a:cubicBezTo>
                    <a:pt x="164" y="130"/>
                    <a:pt x="164" y="129"/>
                    <a:pt x="164" y="127"/>
                  </a:cubicBezTo>
                  <a:close/>
                  <a:moveTo>
                    <a:pt x="168" y="133"/>
                  </a:moveTo>
                  <a:cubicBezTo>
                    <a:pt x="171" y="134"/>
                    <a:pt x="171" y="139"/>
                    <a:pt x="173" y="141"/>
                  </a:cubicBezTo>
                  <a:cubicBezTo>
                    <a:pt x="172" y="142"/>
                    <a:pt x="173" y="145"/>
                    <a:pt x="170" y="145"/>
                  </a:cubicBezTo>
                  <a:cubicBezTo>
                    <a:pt x="171" y="144"/>
                    <a:pt x="169" y="143"/>
                    <a:pt x="170" y="142"/>
                  </a:cubicBezTo>
                  <a:cubicBezTo>
                    <a:pt x="169" y="143"/>
                    <a:pt x="165" y="138"/>
                    <a:pt x="166" y="136"/>
                  </a:cubicBezTo>
                  <a:cubicBezTo>
                    <a:pt x="167" y="136"/>
                    <a:pt x="167" y="138"/>
                    <a:pt x="168" y="138"/>
                  </a:cubicBezTo>
                  <a:cubicBezTo>
                    <a:pt x="167" y="136"/>
                    <a:pt x="167" y="135"/>
                    <a:pt x="168" y="133"/>
                  </a:cubicBezTo>
                  <a:close/>
                  <a:moveTo>
                    <a:pt x="185" y="180"/>
                  </a:moveTo>
                  <a:cubicBezTo>
                    <a:pt x="187" y="181"/>
                    <a:pt x="189" y="184"/>
                    <a:pt x="189" y="186"/>
                  </a:cubicBezTo>
                  <a:cubicBezTo>
                    <a:pt x="187" y="186"/>
                    <a:pt x="187" y="184"/>
                    <a:pt x="185" y="185"/>
                  </a:cubicBezTo>
                  <a:cubicBezTo>
                    <a:pt x="186" y="183"/>
                    <a:pt x="184" y="181"/>
                    <a:pt x="185" y="180"/>
                  </a:cubicBezTo>
                  <a:close/>
                  <a:moveTo>
                    <a:pt x="187" y="155"/>
                  </a:moveTo>
                  <a:cubicBezTo>
                    <a:pt x="185" y="152"/>
                    <a:pt x="188" y="152"/>
                    <a:pt x="187" y="149"/>
                  </a:cubicBezTo>
                  <a:cubicBezTo>
                    <a:pt x="191" y="149"/>
                    <a:pt x="189" y="154"/>
                    <a:pt x="187" y="155"/>
                  </a:cubicBezTo>
                  <a:close/>
                  <a:moveTo>
                    <a:pt x="188" y="108"/>
                  </a:moveTo>
                  <a:cubicBezTo>
                    <a:pt x="189" y="109"/>
                    <a:pt x="190" y="110"/>
                    <a:pt x="188" y="111"/>
                  </a:cubicBezTo>
                  <a:cubicBezTo>
                    <a:pt x="187" y="111"/>
                    <a:pt x="188" y="109"/>
                    <a:pt x="188" y="108"/>
                  </a:cubicBezTo>
                  <a:close/>
                  <a:moveTo>
                    <a:pt x="193" y="179"/>
                  </a:moveTo>
                  <a:cubicBezTo>
                    <a:pt x="190" y="175"/>
                    <a:pt x="184" y="169"/>
                    <a:pt x="186" y="164"/>
                  </a:cubicBezTo>
                  <a:cubicBezTo>
                    <a:pt x="188" y="169"/>
                    <a:pt x="190" y="174"/>
                    <a:pt x="193" y="179"/>
                  </a:cubicBezTo>
                  <a:close/>
                  <a:moveTo>
                    <a:pt x="189" y="389"/>
                  </a:moveTo>
                  <a:cubicBezTo>
                    <a:pt x="190" y="391"/>
                    <a:pt x="189" y="396"/>
                    <a:pt x="190" y="399"/>
                  </a:cubicBezTo>
                  <a:cubicBezTo>
                    <a:pt x="187" y="397"/>
                    <a:pt x="186" y="392"/>
                    <a:pt x="189" y="389"/>
                  </a:cubicBezTo>
                  <a:close/>
                  <a:moveTo>
                    <a:pt x="187" y="427"/>
                  </a:moveTo>
                  <a:cubicBezTo>
                    <a:pt x="186" y="426"/>
                    <a:pt x="184" y="424"/>
                    <a:pt x="185" y="422"/>
                  </a:cubicBezTo>
                  <a:cubicBezTo>
                    <a:pt x="187" y="423"/>
                    <a:pt x="188" y="426"/>
                    <a:pt x="187" y="427"/>
                  </a:cubicBezTo>
                  <a:close/>
                  <a:moveTo>
                    <a:pt x="187" y="387"/>
                  </a:moveTo>
                  <a:cubicBezTo>
                    <a:pt x="186" y="386"/>
                    <a:pt x="185" y="385"/>
                    <a:pt x="185" y="383"/>
                  </a:cubicBezTo>
                  <a:cubicBezTo>
                    <a:pt x="186" y="383"/>
                    <a:pt x="186" y="384"/>
                    <a:pt x="187" y="384"/>
                  </a:cubicBezTo>
                  <a:cubicBezTo>
                    <a:pt x="187" y="385"/>
                    <a:pt x="187" y="386"/>
                    <a:pt x="187" y="387"/>
                  </a:cubicBezTo>
                  <a:close/>
                  <a:moveTo>
                    <a:pt x="185" y="320"/>
                  </a:moveTo>
                  <a:cubicBezTo>
                    <a:pt x="186" y="318"/>
                    <a:pt x="184" y="317"/>
                    <a:pt x="186" y="314"/>
                  </a:cubicBezTo>
                  <a:cubicBezTo>
                    <a:pt x="188" y="315"/>
                    <a:pt x="188" y="320"/>
                    <a:pt x="185" y="320"/>
                  </a:cubicBezTo>
                  <a:close/>
                  <a:moveTo>
                    <a:pt x="185" y="259"/>
                  </a:moveTo>
                  <a:cubicBezTo>
                    <a:pt x="186" y="257"/>
                    <a:pt x="189" y="260"/>
                    <a:pt x="188" y="262"/>
                  </a:cubicBezTo>
                  <a:cubicBezTo>
                    <a:pt x="187" y="261"/>
                    <a:pt x="187" y="260"/>
                    <a:pt x="185" y="259"/>
                  </a:cubicBezTo>
                  <a:close/>
                  <a:moveTo>
                    <a:pt x="186" y="529"/>
                  </a:moveTo>
                  <a:cubicBezTo>
                    <a:pt x="185" y="531"/>
                    <a:pt x="184" y="526"/>
                    <a:pt x="185" y="525"/>
                  </a:cubicBezTo>
                  <a:cubicBezTo>
                    <a:pt x="188" y="526"/>
                    <a:pt x="185" y="528"/>
                    <a:pt x="186" y="529"/>
                  </a:cubicBezTo>
                  <a:close/>
                  <a:moveTo>
                    <a:pt x="182" y="457"/>
                  </a:moveTo>
                  <a:cubicBezTo>
                    <a:pt x="182" y="455"/>
                    <a:pt x="180" y="453"/>
                    <a:pt x="179" y="451"/>
                  </a:cubicBezTo>
                  <a:cubicBezTo>
                    <a:pt x="179" y="449"/>
                    <a:pt x="182" y="449"/>
                    <a:pt x="181" y="447"/>
                  </a:cubicBezTo>
                  <a:cubicBezTo>
                    <a:pt x="184" y="450"/>
                    <a:pt x="187" y="455"/>
                    <a:pt x="182" y="457"/>
                  </a:cubicBezTo>
                  <a:close/>
                  <a:moveTo>
                    <a:pt x="181" y="494"/>
                  </a:moveTo>
                  <a:cubicBezTo>
                    <a:pt x="182" y="495"/>
                    <a:pt x="183" y="497"/>
                    <a:pt x="184" y="498"/>
                  </a:cubicBezTo>
                  <a:cubicBezTo>
                    <a:pt x="183" y="500"/>
                    <a:pt x="183" y="501"/>
                    <a:pt x="181" y="502"/>
                  </a:cubicBezTo>
                  <a:cubicBezTo>
                    <a:pt x="182" y="500"/>
                    <a:pt x="179" y="497"/>
                    <a:pt x="181" y="494"/>
                  </a:cubicBezTo>
                  <a:close/>
                  <a:moveTo>
                    <a:pt x="177" y="477"/>
                  </a:moveTo>
                  <a:cubicBezTo>
                    <a:pt x="177" y="475"/>
                    <a:pt x="178" y="473"/>
                    <a:pt x="179" y="472"/>
                  </a:cubicBezTo>
                  <a:cubicBezTo>
                    <a:pt x="182" y="472"/>
                    <a:pt x="180" y="477"/>
                    <a:pt x="177" y="477"/>
                  </a:cubicBezTo>
                  <a:close/>
                  <a:moveTo>
                    <a:pt x="177" y="489"/>
                  </a:moveTo>
                  <a:cubicBezTo>
                    <a:pt x="175" y="486"/>
                    <a:pt x="174" y="485"/>
                    <a:pt x="174" y="481"/>
                  </a:cubicBezTo>
                  <a:cubicBezTo>
                    <a:pt x="175" y="484"/>
                    <a:pt x="178" y="486"/>
                    <a:pt x="177" y="489"/>
                  </a:cubicBezTo>
                  <a:close/>
                  <a:moveTo>
                    <a:pt x="182" y="481"/>
                  </a:moveTo>
                  <a:cubicBezTo>
                    <a:pt x="182" y="481"/>
                    <a:pt x="181" y="481"/>
                    <a:pt x="181" y="482"/>
                  </a:cubicBezTo>
                  <a:cubicBezTo>
                    <a:pt x="180" y="483"/>
                    <a:pt x="180" y="481"/>
                    <a:pt x="179" y="481"/>
                  </a:cubicBezTo>
                  <a:cubicBezTo>
                    <a:pt x="178" y="479"/>
                    <a:pt x="180" y="479"/>
                    <a:pt x="180" y="477"/>
                  </a:cubicBezTo>
                  <a:cubicBezTo>
                    <a:pt x="181" y="478"/>
                    <a:pt x="182" y="479"/>
                    <a:pt x="182" y="481"/>
                  </a:cubicBezTo>
                  <a:close/>
                  <a:moveTo>
                    <a:pt x="179" y="524"/>
                  </a:moveTo>
                  <a:cubicBezTo>
                    <a:pt x="180" y="524"/>
                    <a:pt x="181" y="526"/>
                    <a:pt x="180" y="527"/>
                  </a:cubicBezTo>
                  <a:cubicBezTo>
                    <a:pt x="179" y="527"/>
                    <a:pt x="178" y="526"/>
                    <a:pt x="178" y="524"/>
                  </a:cubicBezTo>
                  <a:cubicBezTo>
                    <a:pt x="179" y="524"/>
                    <a:pt x="179" y="524"/>
                    <a:pt x="179" y="524"/>
                  </a:cubicBezTo>
                  <a:close/>
                  <a:moveTo>
                    <a:pt x="173" y="384"/>
                  </a:moveTo>
                  <a:cubicBezTo>
                    <a:pt x="175" y="384"/>
                    <a:pt x="175" y="388"/>
                    <a:pt x="174" y="389"/>
                  </a:cubicBezTo>
                  <a:cubicBezTo>
                    <a:pt x="173" y="389"/>
                    <a:pt x="172" y="388"/>
                    <a:pt x="172" y="387"/>
                  </a:cubicBezTo>
                  <a:cubicBezTo>
                    <a:pt x="171" y="385"/>
                    <a:pt x="174" y="386"/>
                    <a:pt x="173" y="384"/>
                  </a:cubicBezTo>
                  <a:close/>
                  <a:moveTo>
                    <a:pt x="172" y="317"/>
                  </a:moveTo>
                  <a:cubicBezTo>
                    <a:pt x="175" y="322"/>
                    <a:pt x="182" y="326"/>
                    <a:pt x="180" y="332"/>
                  </a:cubicBezTo>
                  <a:cubicBezTo>
                    <a:pt x="179" y="334"/>
                    <a:pt x="178" y="331"/>
                    <a:pt x="176" y="332"/>
                  </a:cubicBezTo>
                  <a:cubicBezTo>
                    <a:pt x="174" y="328"/>
                    <a:pt x="168" y="322"/>
                    <a:pt x="172" y="317"/>
                  </a:cubicBezTo>
                  <a:close/>
                  <a:moveTo>
                    <a:pt x="171" y="172"/>
                  </a:moveTo>
                  <a:cubicBezTo>
                    <a:pt x="168" y="170"/>
                    <a:pt x="167" y="163"/>
                    <a:pt x="168" y="161"/>
                  </a:cubicBezTo>
                  <a:cubicBezTo>
                    <a:pt x="168" y="159"/>
                    <a:pt x="169" y="162"/>
                    <a:pt x="169" y="163"/>
                  </a:cubicBezTo>
                  <a:cubicBezTo>
                    <a:pt x="166" y="165"/>
                    <a:pt x="173" y="168"/>
                    <a:pt x="171" y="172"/>
                  </a:cubicBezTo>
                  <a:close/>
                  <a:moveTo>
                    <a:pt x="172" y="238"/>
                  </a:moveTo>
                  <a:cubicBezTo>
                    <a:pt x="173" y="239"/>
                    <a:pt x="174" y="240"/>
                    <a:pt x="174" y="243"/>
                  </a:cubicBezTo>
                  <a:cubicBezTo>
                    <a:pt x="172" y="242"/>
                    <a:pt x="171" y="242"/>
                    <a:pt x="170" y="241"/>
                  </a:cubicBezTo>
                  <a:cubicBezTo>
                    <a:pt x="171" y="240"/>
                    <a:pt x="172" y="240"/>
                    <a:pt x="172" y="238"/>
                  </a:cubicBezTo>
                  <a:close/>
                  <a:moveTo>
                    <a:pt x="175" y="145"/>
                  </a:moveTo>
                  <a:cubicBezTo>
                    <a:pt x="179" y="149"/>
                    <a:pt x="183" y="155"/>
                    <a:pt x="182" y="160"/>
                  </a:cubicBezTo>
                  <a:cubicBezTo>
                    <a:pt x="177" y="159"/>
                    <a:pt x="178" y="152"/>
                    <a:pt x="173" y="151"/>
                  </a:cubicBezTo>
                  <a:cubicBezTo>
                    <a:pt x="173" y="149"/>
                    <a:pt x="174" y="147"/>
                    <a:pt x="175" y="145"/>
                  </a:cubicBezTo>
                  <a:close/>
                  <a:moveTo>
                    <a:pt x="175" y="110"/>
                  </a:moveTo>
                  <a:cubicBezTo>
                    <a:pt x="176" y="111"/>
                    <a:pt x="177" y="112"/>
                    <a:pt x="175" y="113"/>
                  </a:cubicBezTo>
                  <a:cubicBezTo>
                    <a:pt x="174" y="112"/>
                    <a:pt x="174" y="111"/>
                    <a:pt x="175" y="110"/>
                  </a:cubicBezTo>
                  <a:close/>
                  <a:moveTo>
                    <a:pt x="184" y="142"/>
                  </a:moveTo>
                  <a:cubicBezTo>
                    <a:pt x="184" y="144"/>
                    <a:pt x="183" y="147"/>
                    <a:pt x="184" y="147"/>
                  </a:cubicBezTo>
                  <a:cubicBezTo>
                    <a:pt x="181" y="147"/>
                    <a:pt x="180" y="140"/>
                    <a:pt x="179" y="139"/>
                  </a:cubicBezTo>
                  <a:cubicBezTo>
                    <a:pt x="182" y="137"/>
                    <a:pt x="181" y="142"/>
                    <a:pt x="184" y="142"/>
                  </a:cubicBezTo>
                  <a:close/>
                  <a:moveTo>
                    <a:pt x="182" y="131"/>
                  </a:moveTo>
                  <a:cubicBezTo>
                    <a:pt x="183" y="133"/>
                    <a:pt x="184" y="134"/>
                    <a:pt x="184" y="136"/>
                  </a:cubicBezTo>
                  <a:cubicBezTo>
                    <a:pt x="183" y="135"/>
                    <a:pt x="180" y="134"/>
                    <a:pt x="182" y="131"/>
                  </a:cubicBezTo>
                  <a:close/>
                  <a:moveTo>
                    <a:pt x="181" y="335"/>
                  </a:moveTo>
                  <a:cubicBezTo>
                    <a:pt x="183" y="336"/>
                    <a:pt x="182" y="337"/>
                    <a:pt x="182" y="339"/>
                  </a:cubicBezTo>
                  <a:cubicBezTo>
                    <a:pt x="178" y="337"/>
                    <a:pt x="182" y="338"/>
                    <a:pt x="181" y="335"/>
                  </a:cubicBezTo>
                  <a:close/>
                  <a:moveTo>
                    <a:pt x="181" y="357"/>
                  </a:moveTo>
                  <a:cubicBezTo>
                    <a:pt x="179" y="355"/>
                    <a:pt x="178" y="351"/>
                    <a:pt x="176" y="348"/>
                  </a:cubicBezTo>
                  <a:cubicBezTo>
                    <a:pt x="178" y="351"/>
                    <a:pt x="180" y="353"/>
                    <a:pt x="181" y="357"/>
                  </a:cubicBezTo>
                  <a:close/>
                  <a:moveTo>
                    <a:pt x="179" y="311"/>
                  </a:moveTo>
                  <a:cubicBezTo>
                    <a:pt x="176" y="308"/>
                    <a:pt x="178" y="306"/>
                    <a:pt x="179" y="303"/>
                  </a:cubicBezTo>
                  <a:cubicBezTo>
                    <a:pt x="181" y="305"/>
                    <a:pt x="181" y="309"/>
                    <a:pt x="181" y="313"/>
                  </a:cubicBezTo>
                  <a:cubicBezTo>
                    <a:pt x="180" y="312"/>
                    <a:pt x="180" y="310"/>
                    <a:pt x="179" y="309"/>
                  </a:cubicBezTo>
                  <a:cubicBezTo>
                    <a:pt x="178" y="309"/>
                    <a:pt x="179" y="310"/>
                    <a:pt x="179" y="311"/>
                  </a:cubicBezTo>
                  <a:close/>
                  <a:moveTo>
                    <a:pt x="172" y="211"/>
                  </a:moveTo>
                  <a:cubicBezTo>
                    <a:pt x="173" y="211"/>
                    <a:pt x="173" y="211"/>
                    <a:pt x="173" y="210"/>
                  </a:cubicBezTo>
                  <a:cubicBezTo>
                    <a:pt x="177" y="210"/>
                    <a:pt x="175" y="215"/>
                    <a:pt x="173" y="216"/>
                  </a:cubicBezTo>
                  <a:cubicBezTo>
                    <a:pt x="174" y="213"/>
                    <a:pt x="171" y="213"/>
                    <a:pt x="172" y="211"/>
                  </a:cubicBezTo>
                  <a:close/>
                  <a:moveTo>
                    <a:pt x="178" y="207"/>
                  </a:moveTo>
                  <a:cubicBezTo>
                    <a:pt x="174" y="204"/>
                    <a:pt x="172" y="196"/>
                    <a:pt x="175" y="190"/>
                  </a:cubicBezTo>
                  <a:cubicBezTo>
                    <a:pt x="177" y="195"/>
                    <a:pt x="183" y="201"/>
                    <a:pt x="178" y="207"/>
                  </a:cubicBezTo>
                  <a:close/>
                  <a:moveTo>
                    <a:pt x="177" y="181"/>
                  </a:moveTo>
                  <a:cubicBezTo>
                    <a:pt x="179" y="183"/>
                    <a:pt x="179" y="185"/>
                    <a:pt x="181" y="189"/>
                  </a:cubicBezTo>
                  <a:cubicBezTo>
                    <a:pt x="179" y="187"/>
                    <a:pt x="175" y="183"/>
                    <a:pt x="177" y="181"/>
                  </a:cubicBezTo>
                  <a:close/>
                  <a:moveTo>
                    <a:pt x="176" y="216"/>
                  </a:moveTo>
                  <a:cubicBezTo>
                    <a:pt x="177" y="216"/>
                    <a:pt x="178" y="216"/>
                    <a:pt x="178" y="216"/>
                  </a:cubicBezTo>
                  <a:cubicBezTo>
                    <a:pt x="179" y="220"/>
                    <a:pt x="180" y="224"/>
                    <a:pt x="180" y="229"/>
                  </a:cubicBezTo>
                  <a:cubicBezTo>
                    <a:pt x="178" y="227"/>
                    <a:pt x="178" y="223"/>
                    <a:pt x="175" y="222"/>
                  </a:cubicBezTo>
                  <a:cubicBezTo>
                    <a:pt x="175" y="220"/>
                    <a:pt x="177" y="217"/>
                    <a:pt x="176" y="216"/>
                  </a:cubicBezTo>
                  <a:close/>
                  <a:moveTo>
                    <a:pt x="178" y="243"/>
                  </a:moveTo>
                  <a:cubicBezTo>
                    <a:pt x="181" y="244"/>
                    <a:pt x="180" y="249"/>
                    <a:pt x="180" y="252"/>
                  </a:cubicBezTo>
                  <a:cubicBezTo>
                    <a:pt x="177" y="250"/>
                    <a:pt x="174" y="245"/>
                    <a:pt x="178" y="243"/>
                  </a:cubicBezTo>
                  <a:close/>
                  <a:moveTo>
                    <a:pt x="181" y="284"/>
                  </a:moveTo>
                  <a:cubicBezTo>
                    <a:pt x="179" y="283"/>
                    <a:pt x="179" y="280"/>
                    <a:pt x="178" y="279"/>
                  </a:cubicBezTo>
                  <a:cubicBezTo>
                    <a:pt x="179" y="278"/>
                    <a:pt x="181" y="282"/>
                    <a:pt x="181" y="284"/>
                  </a:cubicBezTo>
                  <a:close/>
                  <a:moveTo>
                    <a:pt x="179" y="296"/>
                  </a:moveTo>
                  <a:cubicBezTo>
                    <a:pt x="177" y="296"/>
                    <a:pt x="177" y="294"/>
                    <a:pt x="176" y="292"/>
                  </a:cubicBezTo>
                  <a:cubicBezTo>
                    <a:pt x="178" y="293"/>
                    <a:pt x="179" y="294"/>
                    <a:pt x="179" y="296"/>
                  </a:cubicBezTo>
                  <a:close/>
                  <a:moveTo>
                    <a:pt x="179" y="130"/>
                  </a:moveTo>
                  <a:cubicBezTo>
                    <a:pt x="178" y="129"/>
                    <a:pt x="178" y="127"/>
                    <a:pt x="177" y="126"/>
                  </a:cubicBezTo>
                  <a:cubicBezTo>
                    <a:pt x="179" y="125"/>
                    <a:pt x="180" y="127"/>
                    <a:pt x="179" y="130"/>
                  </a:cubicBezTo>
                  <a:close/>
                  <a:moveTo>
                    <a:pt x="178" y="115"/>
                  </a:moveTo>
                  <a:cubicBezTo>
                    <a:pt x="180" y="116"/>
                    <a:pt x="180" y="118"/>
                    <a:pt x="181" y="120"/>
                  </a:cubicBezTo>
                  <a:cubicBezTo>
                    <a:pt x="178" y="120"/>
                    <a:pt x="178" y="117"/>
                    <a:pt x="178" y="115"/>
                  </a:cubicBezTo>
                  <a:close/>
                  <a:moveTo>
                    <a:pt x="175" y="161"/>
                  </a:moveTo>
                  <a:cubicBezTo>
                    <a:pt x="172" y="160"/>
                    <a:pt x="172" y="157"/>
                    <a:pt x="171" y="154"/>
                  </a:cubicBezTo>
                  <a:cubicBezTo>
                    <a:pt x="173" y="156"/>
                    <a:pt x="174" y="159"/>
                    <a:pt x="175" y="161"/>
                  </a:cubicBezTo>
                  <a:close/>
                  <a:moveTo>
                    <a:pt x="176" y="302"/>
                  </a:moveTo>
                  <a:cubicBezTo>
                    <a:pt x="171" y="300"/>
                    <a:pt x="173" y="295"/>
                    <a:pt x="170" y="292"/>
                  </a:cubicBezTo>
                  <a:cubicBezTo>
                    <a:pt x="173" y="291"/>
                    <a:pt x="178" y="299"/>
                    <a:pt x="176" y="302"/>
                  </a:cubicBezTo>
                  <a:close/>
                  <a:moveTo>
                    <a:pt x="179" y="428"/>
                  </a:moveTo>
                  <a:cubicBezTo>
                    <a:pt x="177" y="427"/>
                    <a:pt x="177" y="425"/>
                    <a:pt x="176" y="424"/>
                  </a:cubicBezTo>
                  <a:cubicBezTo>
                    <a:pt x="177" y="423"/>
                    <a:pt x="179" y="426"/>
                    <a:pt x="179" y="428"/>
                  </a:cubicBezTo>
                  <a:close/>
                  <a:moveTo>
                    <a:pt x="178" y="412"/>
                  </a:moveTo>
                  <a:cubicBezTo>
                    <a:pt x="178" y="412"/>
                    <a:pt x="178" y="411"/>
                    <a:pt x="178" y="411"/>
                  </a:cubicBezTo>
                  <a:cubicBezTo>
                    <a:pt x="179" y="411"/>
                    <a:pt x="180" y="412"/>
                    <a:pt x="180" y="414"/>
                  </a:cubicBezTo>
                  <a:cubicBezTo>
                    <a:pt x="178" y="414"/>
                    <a:pt x="180" y="412"/>
                    <a:pt x="178" y="412"/>
                  </a:cubicBezTo>
                  <a:close/>
                  <a:moveTo>
                    <a:pt x="181" y="432"/>
                  </a:moveTo>
                  <a:cubicBezTo>
                    <a:pt x="183" y="431"/>
                    <a:pt x="185" y="432"/>
                    <a:pt x="185" y="434"/>
                  </a:cubicBezTo>
                  <a:cubicBezTo>
                    <a:pt x="184" y="434"/>
                    <a:pt x="184" y="435"/>
                    <a:pt x="184" y="435"/>
                  </a:cubicBezTo>
                  <a:cubicBezTo>
                    <a:pt x="181" y="435"/>
                    <a:pt x="181" y="433"/>
                    <a:pt x="181" y="432"/>
                  </a:cubicBezTo>
                  <a:close/>
                  <a:moveTo>
                    <a:pt x="184" y="240"/>
                  </a:moveTo>
                  <a:cubicBezTo>
                    <a:pt x="183" y="238"/>
                    <a:pt x="185" y="239"/>
                    <a:pt x="185" y="237"/>
                  </a:cubicBezTo>
                  <a:cubicBezTo>
                    <a:pt x="187" y="239"/>
                    <a:pt x="187" y="243"/>
                    <a:pt x="188" y="246"/>
                  </a:cubicBezTo>
                  <a:cubicBezTo>
                    <a:pt x="186" y="244"/>
                    <a:pt x="186" y="242"/>
                    <a:pt x="184" y="240"/>
                  </a:cubicBezTo>
                  <a:close/>
                  <a:moveTo>
                    <a:pt x="193" y="292"/>
                  </a:moveTo>
                  <a:cubicBezTo>
                    <a:pt x="191" y="292"/>
                    <a:pt x="189" y="287"/>
                    <a:pt x="188" y="285"/>
                  </a:cubicBezTo>
                  <a:cubicBezTo>
                    <a:pt x="190" y="286"/>
                    <a:pt x="191" y="290"/>
                    <a:pt x="193" y="292"/>
                  </a:cubicBezTo>
                  <a:close/>
                  <a:moveTo>
                    <a:pt x="190" y="222"/>
                  </a:moveTo>
                  <a:cubicBezTo>
                    <a:pt x="191" y="226"/>
                    <a:pt x="195" y="229"/>
                    <a:pt x="194" y="235"/>
                  </a:cubicBezTo>
                  <a:cubicBezTo>
                    <a:pt x="192" y="232"/>
                    <a:pt x="191" y="229"/>
                    <a:pt x="188" y="226"/>
                  </a:cubicBezTo>
                  <a:cubicBezTo>
                    <a:pt x="188" y="224"/>
                    <a:pt x="190" y="225"/>
                    <a:pt x="190" y="222"/>
                  </a:cubicBezTo>
                  <a:close/>
                  <a:moveTo>
                    <a:pt x="190" y="190"/>
                  </a:moveTo>
                  <a:cubicBezTo>
                    <a:pt x="193" y="192"/>
                    <a:pt x="194" y="197"/>
                    <a:pt x="195" y="201"/>
                  </a:cubicBezTo>
                  <a:cubicBezTo>
                    <a:pt x="192" y="199"/>
                    <a:pt x="191" y="194"/>
                    <a:pt x="190" y="190"/>
                  </a:cubicBezTo>
                  <a:close/>
                  <a:moveTo>
                    <a:pt x="187" y="221"/>
                  </a:moveTo>
                  <a:cubicBezTo>
                    <a:pt x="183" y="221"/>
                    <a:pt x="184" y="214"/>
                    <a:pt x="184" y="212"/>
                  </a:cubicBezTo>
                  <a:cubicBezTo>
                    <a:pt x="185" y="212"/>
                    <a:pt x="190" y="218"/>
                    <a:pt x="187" y="221"/>
                  </a:cubicBezTo>
                  <a:close/>
                  <a:moveTo>
                    <a:pt x="184" y="115"/>
                  </a:moveTo>
                  <a:cubicBezTo>
                    <a:pt x="181" y="113"/>
                    <a:pt x="183" y="110"/>
                    <a:pt x="181" y="108"/>
                  </a:cubicBezTo>
                  <a:cubicBezTo>
                    <a:pt x="181" y="108"/>
                    <a:pt x="182" y="108"/>
                    <a:pt x="182" y="106"/>
                  </a:cubicBezTo>
                  <a:cubicBezTo>
                    <a:pt x="184" y="108"/>
                    <a:pt x="185" y="113"/>
                    <a:pt x="184" y="115"/>
                  </a:cubicBezTo>
                  <a:close/>
                  <a:moveTo>
                    <a:pt x="178" y="102"/>
                  </a:moveTo>
                  <a:cubicBezTo>
                    <a:pt x="176" y="99"/>
                    <a:pt x="176" y="97"/>
                    <a:pt x="174" y="94"/>
                  </a:cubicBezTo>
                  <a:cubicBezTo>
                    <a:pt x="175" y="92"/>
                    <a:pt x="176" y="90"/>
                    <a:pt x="177" y="88"/>
                  </a:cubicBezTo>
                  <a:cubicBezTo>
                    <a:pt x="180" y="89"/>
                    <a:pt x="180" y="94"/>
                    <a:pt x="181" y="97"/>
                  </a:cubicBezTo>
                  <a:cubicBezTo>
                    <a:pt x="181" y="99"/>
                    <a:pt x="179" y="100"/>
                    <a:pt x="178" y="102"/>
                  </a:cubicBezTo>
                  <a:close/>
                  <a:moveTo>
                    <a:pt x="173" y="90"/>
                  </a:moveTo>
                  <a:cubicBezTo>
                    <a:pt x="171" y="85"/>
                    <a:pt x="165" y="78"/>
                    <a:pt x="170" y="73"/>
                  </a:cubicBezTo>
                  <a:cubicBezTo>
                    <a:pt x="173" y="78"/>
                    <a:pt x="178" y="84"/>
                    <a:pt x="173" y="90"/>
                  </a:cubicBezTo>
                  <a:close/>
                  <a:moveTo>
                    <a:pt x="173" y="109"/>
                  </a:moveTo>
                  <a:cubicBezTo>
                    <a:pt x="170" y="109"/>
                    <a:pt x="170" y="105"/>
                    <a:pt x="169" y="103"/>
                  </a:cubicBezTo>
                  <a:cubicBezTo>
                    <a:pt x="170" y="103"/>
                    <a:pt x="170" y="102"/>
                    <a:pt x="170" y="102"/>
                  </a:cubicBezTo>
                  <a:cubicBezTo>
                    <a:pt x="171" y="104"/>
                    <a:pt x="174" y="105"/>
                    <a:pt x="173" y="109"/>
                  </a:cubicBezTo>
                  <a:close/>
                  <a:moveTo>
                    <a:pt x="165" y="154"/>
                  </a:moveTo>
                  <a:cubicBezTo>
                    <a:pt x="166" y="155"/>
                    <a:pt x="165" y="157"/>
                    <a:pt x="165" y="158"/>
                  </a:cubicBezTo>
                  <a:cubicBezTo>
                    <a:pt x="163" y="155"/>
                    <a:pt x="159" y="152"/>
                    <a:pt x="161" y="147"/>
                  </a:cubicBezTo>
                  <a:cubicBezTo>
                    <a:pt x="164" y="149"/>
                    <a:pt x="163" y="155"/>
                    <a:pt x="165" y="154"/>
                  </a:cubicBezTo>
                  <a:close/>
                  <a:moveTo>
                    <a:pt x="156" y="270"/>
                  </a:moveTo>
                  <a:cubicBezTo>
                    <a:pt x="155" y="272"/>
                    <a:pt x="152" y="265"/>
                    <a:pt x="154" y="265"/>
                  </a:cubicBezTo>
                  <a:cubicBezTo>
                    <a:pt x="154" y="264"/>
                    <a:pt x="153" y="264"/>
                    <a:pt x="152" y="264"/>
                  </a:cubicBezTo>
                  <a:cubicBezTo>
                    <a:pt x="152" y="262"/>
                    <a:pt x="152" y="261"/>
                    <a:pt x="154" y="261"/>
                  </a:cubicBezTo>
                  <a:cubicBezTo>
                    <a:pt x="154" y="264"/>
                    <a:pt x="157" y="266"/>
                    <a:pt x="157" y="270"/>
                  </a:cubicBezTo>
                  <a:cubicBezTo>
                    <a:pt x="156" y="269"/>
                    <a:pt x="155" y="270"/>
                    <a:pt x="156" y="270"/>
                  </a:cubicBezTo>
                  <a:close/>
                  <a:moveTo>
                    <a:pt x="144" y="304"/>
                  </a:moveTo>
                  <a:cubicBezTo>
                    <a:pt x="143" y="303"/>
                    <a:pt x="143" y="301"/>
                    <a:pt x="143" y="299"/>
                  </a:cubicBezTo>
                  <a:cubicBezTo>
                    <a:pt x="145" y="300"/>
                    <a:pt x="145" y="303"/>
                    <a:pt x="147" y="305"/>
                  </a:cubicBezTo>
                  <a:cubicBezTo>
                    <a:pt x="145" y="308"/>
                    <a:pt x="144" y="302"/>
                    <a:pt x="144" y="304"/>
                  </a:cubicBezTo>
                  <a:close/>
                  <a:moveTo>
                    <a:pt x="145" y="309"/>
                  </a:moveTo>
                  <a:cubicBezTo>
                    <a:pt x="144" y="309"/>
                    <a:pt x="144" y="307"/>
                    <a:pt x="144" y="306"/>
                  </a:cubicBezTo>
                  <a:cubicBezTo>
                    <a:pt x="145" y="307"/>
                    <a:pt x="147" y="307"/>
                    <a:pt x="145" y="309"/>
                  </a:cubicBezTo>
                  <a:close/>
                  <a:moveTo>
                    <a:pt x="145" y="284"/>
                  </a:moveTo>
                  <a:cubicBezTo>
                    <a:pt x="144" y="284"/>
                    <a:pt x="145" y="286"/>
                    <a:pt x="144" y="286"/>
                  </a:cubicBezTo>
                  <a:cubicBezTo>
                    <a:pt x="143" y="286"/>
                    <a:pt x="143" y="286"/>
                    <a:pt x="142" y="286"/>
                  </a:cubicBezTo>
                  <a:cubicBezTo>
                    <a:pt x="141" y="284"/>
                    <a:pt x="146" y="281"/>
                    <a:pt x="142" y="279"/>
                  </a:cubicBezTo>
                  <a:cubicBezTo>
                    <a:pt x="145" y="278"/>
                    <a:pt x="146" y="284"/>
                    <a:pt x="147" y="287"/>
                  </a:cubicBezTo>
                  <a:cubicBezTo>
                    <a:pt x="145" y="288"/>
                    <a:pt x="147" y="284"/>
                    <a:pt x="145" y="284"/>
                  </a:cubicBezTo>
                  <a:close/>
                  <a:moveTo>
                    <a:pt x="139" y="247"/>
                  </a:moveTo>
                  <a:cubicBezTo>
                    <a:pt x="142" y="252"/>
                    <a:pt x="144" y="258"/>
                    <a:pt x="147" y="263"/>
                  </a:cubicBezTo>
                  <a:cubicBezTo>
                    <a:pt x="144" y="261"/>
                    <a:pt x="136" y="254"/>
                    <a:pt x="139" y="247"/>
                  </a:cubicBezTo>
                  <a:close/>
                  <a:moveTo>
                    <a:pt x="135" y="292"/>
                  </a:moveTo>
                  <a:cubicBezTo>
                    <a:pt x="135" y="289"/>
                    <a:pt x="137" y="290"/>
                    <a:pt x="138" y="288"/>
                  </a:cubicBezTo>
                  <a:cubicBezTo>
                    <a:pt x="140" y="291"/>
                    <a:pt x="142" y="293"/>
                    <a:pt x="141" y="297"/>
                  </a:cubicBezTo>
                  <a:cubicBezTo>
                    <a:pt x="137" y="297"/>
                    <a:pt x="139" y="291"/>
                    <a:pt x="135" y="292"/>
                  </a:cubicBezTo>
                  <a:close/>
                  <a:moveTo>
                    <a:pt x="138" y="298"/>
                  </a:moveTo>
                  <a:cubicBezTo>
                    <a:pt x="136" y="298"/>
                    <a:pt x="136" y="296"/>
                    <a:pt x="136" y="295"/>
                  </a:cubicBezTo>
                  <a:cubicBezTo>
                    <a:pt x="138" y="295"/>
                    <a:pt x="139" y="297"/>
                    <a:pt x="138" y="298"/>
                  </a:cubicBezTo>
                  <a:close/>
                  <a:moveTo>
                    <a:pt x="130" y="333"/>
                  </a:moveTo>
                  <a:cubicBezTo>
                    <a:pt x="132" y="335"/>
                    <a:pt x="133" y="339"/>
                    <a:pt x="135" y="342"/>
                  </a:cubicBezTo>
                  <a:cubicBezTo>
                    <a:pt x="133" y="341"/>
                    <a:pt x="131" y="336"/>
                    <a:pt x="130" y="333"/>
                  </a:cubicBezTo>
                  <a:close/>
                  <a:moveTo>
                    <a:pt x="135" y="357"/>
                  </a:moveTo>
                  <a:cubicBezTo>
                    <a:pt x="134" y="359"/>
                    <a:pt x="133" y="355"/>
                    <a:pt x="132" y="354"/>
                  </a:cubicBezTo>
                  <a:cubicBezTo>
                    <a:pt x="134" y="354"/>
                    <a:pt x="133" y="357"/>
                    <a:pt x="135" y="357"/>
                  </a:cubicBezTo>
                  <a:close/>
                  <a:moveTo>
                    <a:pt x="117" y="254"/>
                  </a:moveTo>
                  <a:cubicBezTo>
                    <a:pt x="120" y="258"/>
                    <a:pt x="125" y="262"/>
                    <a:pt x="124" y="268"/>
                  </a:cubicBezTo>
                  <a:cubicBezTo>
                    <a:pt x="120" y="265"/>
                    <a:pt x="117" y="258"/>
                    <a:pt x="117" y="254"/>
                  </a:cubicBezTo>
                  <a:close/>
                  <a:moveTo>
                    <a:pt x="122" y="307"/>
                  </a:moveTo>
                  <a:cubicBezTo>
                    <a:pt x="121" y="306"/>
                    <a:pt x="120" y="304"/>
                    <a:pt x="120" y="302"/>
                  </a:cubicBezTo>
                  <a:cubicBezTo>
                    <a:pt x="121" y="303"/>
                    <a:pt x="122" y="304"/>
                    <a:pt x="122" y="307"/>
                  </a:cubicBezTo>
                  <a:close/>
                  <a:moveTo>
                    <a:pt x="108" y="447"/>
                  </a:moveTo>
                  <a:cubicBezTo>
                    <a:pt x="111" y="449"/>
                    <a:pt x="107" y="453"/>
                    <a:pt x="107" y="454"/>
                  </a:cubicBezTo>
                  <a:cubicBezTo>
                    <a:pt x="104" y="453"/>
                    <a:pt x="107" y="449"/>
                    <a:pt x="108" y="447"/>
                  </a:cubicBezTo>
                  <a:close/>
                  <a:moveTo>
                    <a:pt x="106" y="470"/>
                  </a:moveTo>
                  <a:cubicBezTo>
                    <a:pt x="104" y="469"/>
                    <a:pt x="105" y="465"/>
                    <a:pt x="103" y="464"/>
                  </a:cubicBezTo>
                  <a:cubicBezTo>
                    <a:pt x="105" y="463"/>
                    <a:pt x="105" y="468"/>
                    <a:pt x="106" y="470"/>
                  </a:cubicBezTo>
                  <a:close/>
                  <a:moveTo>
                    <a:pt x="103" y="369"/>
                  </a:moveTo>
                  <a:cubicBezTo>
                    <a:pt x="107" y="374"/>
                    <a:pt x="108" y="380"/>
                    <a:pt x="110" y="386"/>
                  </a:cubicBezTo>
                  <a:cubicBezTo>
                    <a:pt x="106" y="384"/>
                    <a:pt x="108" y="378"/>
                    <a:pt x="102" y="377"/>
                  </a:cubicBezTo>
                  <a:cubicBezTo>
                    <a:pt x="105" y="375"/>
                    <a:pt x="100" y="372"/>
                    <a:pt x="103" y="369"/>
                  </a:cubicBezTo>
                  <a:close/>
                  <a:moveTo>
                    <a:pt x="102" y="240"/>
                  </a:moveTo>
                  <a:cubicBezTo>
                    <a:pt x="105" y="241"/>
                    <a:pt x="105" y="244"/>
                    <a:pt x="107" y="246"/>
                  </a:cubicBezTo>
                  <a:cubicBezTo>
                    <a:pt x="106" y="248"/>
                    <a:pt x="105" y="244"/>
                    <a:pt x="104" y="245"/>
                  </a:cubicBezTo>
                  <a:cubicBezTo>
                    <a:pt x="105" y="243"/>
                    <a:pt x="103" y="242"/>
                    <a:pt x="102" y="240"/>
                  </a:cubicBezTo>
                  <a:close/>
                  <a:moveTo>
                    <a:pt x="112" y="179"/>
                  </a:moveTo>
                  <a:cubicBezTo>
                    <a:pt x="111" y="177"/>
                    <a:pt x="110" y="175"/>
                    <a:pt x="109" y="173"/>
                  </a:cubicBezTo>
                  <a:cubicBezTo>
                    <a:pt x="110" y="173"/>
                    <a:pt x="110" y="173"/>
                    <a:pt x="111" y="173"/>
                  </a:cubicBezTo>
                  <a:cubicBezTo>
                    <a:pt x="111" y="174"/>
                    <a:pt x="111" y="174"/>
                    <a:pt x="111" y="175"/>
                  </a:cubicBezTo>
                  <a:cubicBezTo>
                    <a:pt x="112" y="174"/>
                    <a:pt x="113" y="177"/>
                    <a:pt x="112" y="179"/>
                  </a:cubicBezTo>
                  <a:close/>
                  <a:moveTo>
                    <a:pt x="105" y="202"/>
                  </a:moveTo>
                  <a:cubicBezTo>
                    <a:pt x="105" y="201"/>
                    <a:pt x="105" y="200"/>
                    <a:pt x="105" y="200"/>
                  </a:cubicBezTo>
                  <a:cubicBezTo>
                    <a:pt x="105" y="200"/>
                    <a:pt x="105" y="200"/>
                    <a:pt x="105" y="200"/>
                  </a:cubicBezTo>
                  <a:cubicBezTo>
                    <a:pt x="105" y="197"/>
                    <a:pt x="106" y="195"/>
                    <a:pt x="108" y="192"/>
                  </a:cubicBezTo>
                  <a:cubicBezTo>
                    <a:pt x="111" y="194"/>
                    <a:pt x="108" y="201"/>
                    <a:pt x="105" y="202"/>
                  </a:cubicBezTo>
                  <a:close/>
                  <a:moveTo>
                    <a:pt x="117" y="170"/>
                  </a:moveTo>
                  <a:cubicBezTo>
                    <a:pt x="115" y="168"/>
                    <a:pt x="112" y="165"/>
                    <a:pt x="114" y="162"/>
                  </a:cubicBezTo>
                  <a:cubicBezTo>
                    <a:pt x="116" y="163"/>
                    <a:pt x="118" y="167"/>
                    <a:pt x="117" y="170"/>
                  </a:cubicBezTo>
                  <a:close/>
                  <a:moveTo>
                    <a:pt x="115" y="158"/>
                  </a:moveTo>
                  <a:cubicBezTo>
                    <a:pt x="117" y="158"/>
                    <a:pt x="117" y="160"/>
                    <a:pt x="117" y="161"/>
                  </a:cubicBezTo>
                  <a:cubicBezTo>
                    <a:pt x="116" y="161"/>
                    <a:pt x="115" y="160"/>
                    <a:pt x="115" y="158"/>
                  </a:cubicBezTo>
                  <a:close/>
                  <a:moveTo>
                    <a:pt x="119" y="191"/>
                  </a:moveTo>
                  <a:cubicBezTo>
                    <a:pt x="118" y="189"/>
                    <a:pt x="116" y="188"/>
                    <a:pt x="116" y="185"/>
                  </a:cubicBezTo>
                  <a:cubicBezTo>
                    <a:pt x="117" y="186"/>
                    <a:pt x="119" y="188"/>
                    <a:pt x="119" y="191"/>
                  </a:cubicBezTo>
                  <a:close/>
                  <a:moveTo>
                    <a:pt x="119" y="151"/>
                  </a:moveTo>
                  <a:cubicBezTo>
                    <a:pt x="122" y="152"/>
                    <a:pt x="122" y="156"/>
                    <a:pt x="123" y="158"/>
                  </a:cubicBezTo>
                  <a:cubicBezTo>
                    <a:pt x="121" y="160"/>
                    <a:pt x="120" y="157"/>
                    <a:pt x="119" y="156"/>
                  </a:cubicBezTo>
                  <a:cubicBezTo>
                    <a:pt x="122" y="155"/>
                    <a:pt x="119" y="154"/>
                    <a:pt x="119" y="151"/>
                  </a:cubicBezTo>
                  <a:close/>
                  <a:moveTo>
                    <a:pt x="120" y="128"/>
                  </a:moveTo>
                  <a:cubicBezTo>
                    <a:pt x="123" y="130"/>
                    <a:pt x="123" y="132"/>
                    <a:pt x="123" y="136"/>
                  </a:cubicBezTo>
                  <a:cubicBezTo>
                    <a:pt x="121" y="134"/>
                    <a:pt x="119" y="131"/>
                    <a:pt x="120" y="128"/>
                  </a:cubicBezTo>
                  <a:close/>
                  <a:moveTo>
                    <a:pt x="154" y="247"/>
                  </a:moveTo>
                  <a:cubicBezTo>
                    <a:pt x="151" y="244"/>
                    <a:pt x="150" y="240"/>
                    <a:pt x="148" y="236"/>
                  </a:cubicBezTo>
                  <a:cubicBezTo>
                    <a:pt x="152" y="236"/>
                    <a:pt x="152" y="244"/>
                    <a:pt x="154" y="247"/>
                  </a:cubicBezTo>
                  <a:close/>
                  <a:moveTo>
                    <a:pt x="146" y="235"/>
                  </a:moveTo>
                  <a:cubicBezTo>
                    <a:pt x="146" y="233"/>
                    <a:pt x="147" y="233"/>
                    <a:pt x="147" y="232"/>
                  </a:cubicBezTo>
                  <a:cubicBezTo>
                    <a:pt x="148" y="232"/>
                    <a:pt x="149" y="234"/>
                    <a:pt x="149" y="235"/>
                  </a:cubicBezTo>
                  <a:cubicBezTo>
                    <a:pt x="148" y="235"/>
                    <a:pt x="147" y="235"/>
                    <a:pt x="146" y="235"/>
                  </a:cubicBezTo>
                  <a:close/>
                  <a:moveTo>
                    <a:pt x="149" y="195"/>
                  </a:moveTo>
                  <a:cubicBezTo>
                    <a:pt x="153" y="198"/>
                    <a:pt x="154" y="204"/>
                    <a:pt x="157" y="208"/>
                  </a:cubicBezTo>
                  <a:cubicBezTo>
                    <a:pt x="156" y="210"/>
                    <a:pt x="154" y="211"/>
                    <a:pt x="154" y="213"/>
                  </a:cubicBezTo>
                  <a:cubicBezTo>
                    <a:pt x="150" y="209"/>
                    <a:pt x="144" y="203"/>
                    <a:pt x="149" y="195"/>
                  </a:cubicBezTo>
                  <a:close/>
                  <a:moveTo>
                    <a:pt x="152" y="177"/>
                  </a:moveTo>
                  <a:cubicBezTo>
                    <a:pt x="150" y="176"/>
                    <a:pt x="149" y="173"/>
                    <a:pt x="148" y="170"/>
                  </a:cubicBezTo>
                  <a:cubicBezTo>
                    <a:pt x="149" y="170"/>
                    <a:pt x="150" y="170"/>
                    <a:pt x="150" y="170"/>
                  </a:cubicBezTo>
                  <a:cubicBezTo>
                    <a:pt x="150" y="173"/>
                    <a:pt x="153" y="173"/>
                    <a:pt x="152" y="177"/>
                  </a:cubicBezTo>
                  <a:close/>
                  <a:moveTo>
                    <a:pt x="145" y="156"/>
                  </a:moveTo>
                  <a:cubicBezTo>
                    <a:pt x="146" y="154"/>
                    <a:pt x="147" y="155"/>
                    <a:pt x="146" y="152"/>
                  </a:cubicBezTo>
                  <a:cubicBezTo>
                    <a:pt x="149" y="154"/>
                    <a:pt x="150" y="157"/>
                    <a:pt x="151" y="161"/>
                  </a:cubicBezTo>
                  <a:cubicBezTo>
                    <a:pt x="147" y="161"/>
                    <a:pt x="148" y="156"/>
                    <a:pt x="145" y="156"/>
                  </a:cubicBezTo>
                  <a:close/>
                  <a:moveTo>
                    <a:pt x="145" y="153"/>
                  </a:moveTo>
                  <a:cubicBezTo>
                    <a:pt x="143" y="153"/>
                    <a:pt x="145" y="151"/>
                    <a:pt x="145" y="150"/>
                  </a:cubicBezTo>
                  <a:cubicBezTo>
                    <a:pt x="147" y="150"/>
                    <a:pt x="146" y="153"/>
                    <a:pt x="145" y="153"/>
                  </a:cubicBezTo>
                  <a:close/>
                  <a:moveTo>
                    <a:pt x="147" y="167"/>
                  </a:moveTo>
                  <a:cubicBezTo>
                    <a:pt x="144" y="168"/>
                    <a:pt x="145" y="164"/>
                    <a:pt x="144" y="163"/>
                  </a:cubicBezTo>
                  <a:cubicBezTo>
                    <a:pt x="146" y="163"/>
                    <a:pt x="147" y="165"/>
                    <a:pt x="147" y="167"/>
                  </a:cubicBezTo>
                  <a:close/>
                  <a:moveTo>
                    <a:pt x="148" y="191"/>
                  </a:moveTo>
                  <a:cubicBezTo>
                    <a:pt x="146" y="193"/>
                    <a:pt x="146" y="196"/>
                    <a:pt x="145" y="197"/>
                  </a:cubicBezTo>
                  <a:cubicBezTo>
                    <a:pt x="144" y="196"/>
                    <a:pt x="144" y="196"/>
                    <a:pt x="142" y="197"/>
                  </a:cubicBezTo>
                  <a:cubicBezTo>
                    <a:pt x="142" y="194"/>
                    <a:pt x="141" y="193"/>
                    <a:pt x="142" y="191"/>
                  </a:cubicBezTo>
                  <a:cubicBezTo>
                    <a:pt x="140" y="194"/>
                    <a:pt x="139" y="190"/>
                    <a:pt x="139" y="188"/>
                  </a:cubicBezTo>
                  <a:cubicBezTo>
                    <a:pt x="141" y="187"/>
                    <a:pt x="141" y="184"/>
                    <a:pt x="142" y="182"/>
                  </a:cubicBezTo>
                  <a:cubicBezTo>
                    <a:pt x="145" y="184"/>
                    <a:pt x="145" y="189"/>
                    <a:pt x="148" y="191"/>
                  </a:cubicBezTo>
                  <a:close/>
                  <a:moveTo>
                    <a:pt x="128" y="228"/>
                  </a:moveTo>
                  <a:cubicBezTo>
                    <a:pt x="128" y="230"/>
                    <a:pt x="126" y="230"/>
                    <a:pt x="127" y="233"/>
                  </a:cubicBezTo>
                  <a:cubicBezTo>
                    <a:pt x="121" y="230"/>
                    <a:pt x="120" y="224"/>
                    <a:pt x="122" y="220"/>
                  </a:cubicBezTo>
                  <a:cubicBezTo>
                    <a:pt x="126" y="220"/>
                    <a:pt x="125" y="226"/>
                    <a:pt x="128" y="228"/>
                  </a:cubicBezTo>
                  <a:close/>
                  <a:moveTo>
                    <a:pt x="120" y="201"/>
                  </a:moveTo>
                  <a:cubicBezTo>
                    <a:pt x="122" y="204"/>
                    <a:pt x="126" y="208"/>
                    <a:pt x="124" y="212"/>
                  </a:cubicBezTo>
                  <a:cubicBezTo>
                    <a:pt x="121" y="209"/>
                    <a:pt x="120" y="206"/>
                    <a:pt x="120" y="201"/>
                  </a:cubicBezTo>
                  <a:close/>
                  <a:moveTo>
                    <a:pt x="126" y="213"/>
                  </a:moveTo>
                  <a:cubicBezTo>
                    <a:pt x="130" y="215"/>
                    <a:pt x="130" y="219"/>
                    <a:pt x="131" y="223"/>
                  </a:cubicBezTo>
                  <a:cubicBezTo>
                    <a:pt x="129" y="220"/>
                    <a:pt x="126" y="218"/>
                    <a:pt x="126" y="213"/>
                  </a:cubicBezTo>
                  <a:close/>
                  <a:moveTo>
                    <a:pt x="136" y="247"/>
                  </a:moveTo>
                  <a:cubicBezTo>
                    <a:pt x="132" y="244"/>
                    <a:pt x="127" y="239"/>
                    <a:pt x="130" y="232"/>
                  </a:cubicBezTo>
                  <a:cubicBezTo>
                    <a:pt x="132" y="236"/>
                    <a:pt x="138" y="242"/>
                    <a:pt x="136" y="247"/>
                  </a:cubicBezTo>
                  <a:close/>
                  <a:moveTo>
                    <a:pt x="122" y="239"/>
                  </a:moveTo>
                  <a:cubicBezTo>
                    <a:pt x="122" y="241"/>
                    <a:pt x="121" y="242"/>
                    <a:pt x="120" y="243"/>
                  </a:cubicBezTo>
                  <a:cubicBezTo>
                    <a:pt x="117" y="240"/>
                    <a:pt x="117" y="234"/>
                    <a:pt x="118" y="230"/>
                  </a:cubicBezTo>
                  <a:cubicBezTo>
                    <a:pt x="121" y="232"/>
                    <a:pt x="121" y="237"/>
                    <a:pt x="122" y="239"/>
                  </a:cubicBezTo>
                  <a:close/>
                  <a:moveTo>
                    <a:pt x="124" y="243"/>
                  </a:moveTo>
                  <a:cubicBezTo>
                    <a:pt x="127" y="246"/>
                    <a:pt x="130" y="252"/>
                    <a:pt x="130" y="256"/>
                  </a:cubicBezTo>
                  <a:cubicBezTo>
                    <a:pt x="129" y="256"/>
                    <a:pt x="130" y="253"/>
                    <a:pt x="129" y="253"/>
                  </a:cubicBezTo>
                  <a:cubicBezTo>
                    <a:pt x="127" y="255"/>
                    <a:pt x="131" y="258"/>
                    <a:pt x="129" y="260"/>
                  </a:cubicBezTo>
                  <a:cubicBezTo>
                    <a:pt x="126" y="255"/>
                    <a:pt x="123" y="251"/>
                    <a:pt x="121" y="245"/>
                  </a:cubicBezTo>
                  <a:cubicBezTo>
                    <a:pt x="123" y="245"/>
                    <a:pt x="123" y="243"/>
                    <a:pt x="124" y="243"/>
                  </a:cubicBezTo>
                  <a:close/>
                  <a:moveTo>
                    <a:pt x="127" y="269"/>
                  </a:moveTo>
                  <a:cubicBezTo>
                    <a:pt x="128" y="272"/>
                    <a:pt x="137" y="280"/>
                    <a:pt x="134" y="287"/>
                  </a:cubicBezTo>
                  <a:cubicBezTo>
                    <a:pt x="131" y="282"/>
                    <a:pt x="124" y="275"/>
                    <a:pt x="127" y="269"/>
                  </a:cubicBezTo>
                  <a:close/>
                  <a:moveTo>
                    <a:pt x="130" y="264"/>
                  </a:moveTo>
                  <a:cubicBezTo>
                    <a:pt x="130" y="262"/>
                    <a:pt x="132" y="260"/>
                    <a:pt x="132" y="259"/>
                  </a:cubicBezTo>
                  <a:cubicBezTo>
                    <a:pt x="134" y="260"/>
                    <a:pt x="136" y="262"/>
                    <a:pt x="136" y="265"/>
                  </a:cubicBezTo>
                  <a:cubicBezTo>
                    <a:pt x="133" y="266"/>
                    <a:pt x="135" y="262"/>
                    <a:pt x="133" y="262"/>
                  </a:cubicBezTo>
                  <a:cubicBezTo>
                    <a:pt x="131" y="264"/>
                    <a:pt x="134" y="265"/>
                    <a:pt x="134" y="267"/>
                  </a:cubicBezTo>
                  <a:cubicBezTo>
                    <a:pt x="135" y="267"/>
                    <a:pt x="135" y="266"/>
                    <a:pt x="135" y="265"/>
                  </a:cubicBezTo>
                  <a:cubicBezTo>
                    <a:pt x="135" y="270"/>
                    <a:pt x="137" y="274"/>
                    <a:pt x="139" y="277"/>
                  </a:cubicBezTo>
                  <a:cubicBezTo>
                    <a:pt x="137" y="277"/>
                    <a:pt x="130" y="266"/>
                    <a:pt x="130" y="264"/>
                  </a:cubicBezTo>
                  <a:close/>
                  <a:moveTo>
                    <a:pt x="137" y="268"/>
                  </a:moveTo>
                  <a:cubicBezTo>
                    <a:pt x="139" y="267"/>
                    <a:pt x="140" y="272"/>
                    <a:pt x="141" y="273"/>
                  </a:cubicBezTo>
                  <a:cubicBezTo>
                    <a:pt x="138" y="273"/>
                    <a:pt x="139" y="269"/>
                    <a:pt x="137" y="268"/>
                  </a:cubicBezTo>
                  <a:close/>
                  <a:moveTo>
                    <a:pt x="133" y="225"/>
                  </a:moveTo>
                  <a:cubicBezTo>
                    <a:pt x="138" y="226"/>
                    <a:pt x="137" y="234"/>
                    <a:pt x="141" y="235"/>
                  </a:cubicBezTo>
                  <a:cubicBezTo>
                    <a:pt x="142" y="238"/>
                    <a:pt x="139" y="237"/>
                    <a:pt x="139" y="239"/>
                  </a:cubicBezTo>
                  <a:cubicBezTo>
                    <a:pt x="137" y="235"/>
                    <a:pt x="132" y="231"/>
                    <a:pt x="133" y="225"/>
                  </a:cubicBezTo>
                  <a:close/>
                  <a:moveTo>
                    <a:pt x="139" y="215"/>
                  </a:moveTo>
                  <a:cubicBezTo>
                    <a:pt x="142" y="220"/>
                    <a:pt x="146" y="225"/>
                    <a:pt x="144" y="231"/>
                  </a:cubicBezTo>
                  <a:cubicBezTo>
                    <a:pt x="141" y="226"/>
                    <a:pt x="135" y="223"/>
                    <a:pt x="139" y="215"/>
                  </a:cubicBezTo>
                  <a:close/>
                  <a:moveTo>
                    <a:pt x="140" y="207"/>
                  </a:moveTo>
                  <a:cubicBezTo>
                    <a:pt x="137" y="205"/>
                    <a:pt x="135" y="199"/>
                    <a:pt x="135" y="197"/>
                  </a:cubicBezTo>
                  <a:cubicBezTo>
                    <a:pt x="138" y="198"/>
                    <a:pt x="139" y="203"/>
                    <a:pt x="140" y="207"/>
                  </a:cubicBezTo>
                  <a:close/>
                  <a:moveTo>
                    <a:pt x="136" y="214"/>
                  </a:moveTo>
                  <a:cubicBezTo>
                    <a:pt x="134" y="211"/>
                    <a:pt x="132" y="208"/>
                    <a:pt x="131" y="203"/>
                  </a:cubicBezTo>
                  <a:cubicBezTo>
                    <a:pt x="134" y="205"/>
                    <a:pt x="137" y="210"/>
                    <a:pt x="136" y="214"/>
                  </a:cubicBezTo>
                  <a:close/>
                  <a:moveTo>
                    <a:pt x="129" y="183"/>
                  </a:moveTo>
                  <a:cubicBezTo>
                    <a:pt x="131" y="185"/>
                    <a:pt x="133" y="190"/>
                    <a:pt x="133" y="192"/>
                  </a:cubicBezTo>
                  <a:cubicBezTo>
                    <a:pt x="131" y="190"/>
                    <a:pt x="127" y="186"/>
                    <a:pt x="129" y="183"/>
                  </a:cubicBezTo>
                  <a:close/>
                  <a:moveTo>
                    <a:pt x="125" y="163"/>
                  </a:moveTo>
                  <a:cubicBezTo>
                    <a:pt x="127" y="165"/>
                    <a:pt x="128" y="168"/>
                    <a:pt x="129" y="171"/>
                  </a:cubicBezTo>
                  <a:cubicBezTo>
                    <a:pt x="127" y="169"/>
                    <a:pt x="125" y="167"/>
                    <a:pt x="125" y="163"/>
                  </a:cubicBezTo>
                  <a:close/>
                  <a:moveTo>
                    <a:pt x="127" y="181"/>
                  </a:moveTo>
                  <a:cubicBezTo>
                    <a:pt x="124" y="179"/>
                    <a:pt x="123" y="174"/>
                    <a:pt x="122" y="170"/>
                  </a:cubicBezTo>
                  <a:cubicBezTo>
                    <a:pt x="124" y="173"/>
                    <a:pt x="128" y="177"/>
                    <a:pt x="127" y="181"/>
                  </a:cubicBezTo>
                  <a:close/>
                  <a:moveTo>
                    <a:pt x="123" y="179"/>
                  </a:moveTo>
                  <a:cubicBezTo>
                    <a:pt x="121" y="177"/>
                    <a:pt x="119" y="175"/>
                    <a:pt x="118" y="172"/>
                  </a:cubicBezTo>
                  <a:cubicBezTo>
                    <a:pt x="121" y="173"/>
                    <a:pt x="121" y="177"/>
                    <a:pt x="123" y="179"/>
                  </a:cubicBezTo>
                  <a:close/>
                  <a:moveTo>
                    <a:pt x="121" y="217"/>
                  </a:moveTo>
                  <a:cubicBezTo>
                    <a:pt x="120" y="218"/>
                    <a:pt x="119" y="220"/>
                    <a:pt x="118" y="222"/>
                  </a:cubicBezTo>
                  <a:cubicBezTo>
                    <a:pt x="114" y="219"/>
                    <a:pt x="113" y="212"/>
                    <a:pt x="117" y="209"/>
                  </a:cubicBezTo>
                  <a:cubicBezTo>
                    <a:pt x="119" y="211"/>
                    <a:pt x="121" y="214"/>
                    <a:pt x="121" y="217"/>
                  </a:cubicBezTo>
                  <a:close/>
                  <a:moveTo>
                    <a:pt x="115" y="252"/>
                  </a:moveTo>
                  <a:cubicBezTo>
                    <a:pt x="114" y="250"/>
                    <a:pt x="112" y="249"/>
                    <a:pt x="112" y="246"/>
                  </a:cubicBezTo>
                  <a:cubicBezTo>
                    <a:pt x="114" y="246"/>
                    <a:pt x="116" y="249"/>
                    <a:pt x="115" y="252"/>
                  </a:cubicBezTo>
                  <a:close/>
                  <a:moveTo>
                    <a:pt x="115" y="271"/>
                  </a:moveTo>
                  <a:cubicBezTo>
                    <a:pt x="115" y="271"/>
                    <a:pt x="113" y="270"/>
                    <a:pt x="114" y="268"/>
                  </a:cubicBezTo>
                  <a:cubicBezTo>
                    <a:pt x="117" y="273"/>
                    <a:pt x="118" y="278"/>
                    <a:pt x="115" y="271"/>
                  </a:cubicBezTo>
                  <a:close/>
                  <a:moveTo>
                    <a:pt x="114" y="231"/>
                  </a:moveTo>
                  <a:cubicBezTo>
                    <a:pt x="112" y="229"/>
                    <a:pt x="111" y="225"/>
                    <a:pt x="109" y="222"/>
                  </a:cubicBezTo>
                  <a:cubicBezTo>
                    <a:pt x="109" y="220"/>
                    <a:pt x="111" y="221"/>
                    <a:pt x="111" y="219"/>
                  </a:cubicBezTo>
                  <a:cubicBezTo>
                    <a:pt x="114" y="221"/>
                    <a:pt x="116" y="227"/>
                    <a:pt x="114" y="231"/>
                  </a:cubicBezTo>
                  <a:close/>
                  <a:moveTo>
                    <a:pt x="109" y="242"/>
                  </a:moveTo>
                  <a:cubicBezTo>
                    <a:pt x="108" y="240"/>
                    <a:pt x="106" y="238"/>
                    <a:pt x="106" y="235"/>
                  </a:cubicBezTo>
                  <a:cubicBezTo>
                    <a:pt x="108" y="236"/>
                    <a:pt x="111" y="239"/>
                    <a:pt x="109" y="242"/>
                  </a:cubicBezTo>
                  <a:close/>
                  <a:moveTo>
                    <a:pt x="109" y="219"/>
                  </a:moveTo>
                  <a:cubicBezTo>
                    <a:pt x="106" y="217"/>
                    <a:pt x="104" y="213"/>
                    <a:pt x="105" y="210"/>
                  </a:cubicBezTo>
                  <a:cubicBezTo>
                    <a:pt x="107" y="211"/>
                    <a:pt x="110" y="215"/>
                    <a:pt x="109" y="219"/>
                  </a:cubicBezTo>
                  <a:close/>
                  <a:moveTo>
                    <a:pt x="107" y="180"/>
                  </a:moveTo>
                  <a:cubicBezTo>
                    <a:pt x="108" y="180"/>
                    <a:pt x="109" y="182"/>
                    <a:pt x="109" y="184"/>
                  </a:cubicBezTo>
                  <a:cubicBezTo>
                    <a:pt x="106" y="184"/>
                    <a:pt x="108" y="182"/>
                    <a:pt x="107" y="180"/>
                  </a:cubicBezTo>
                  <a:close/>
                  <a:moveTo>
                    <a:pt x="104" y="162"/>
                  </a:moveTo>
                  <a:cubicBezTo>
                    <a:pt x="106" y="163"/>
                    <a:pt x="106" y="164"/>
                    <a:pt x="107" y="166"/>
                  </a:cubicBezTo>
                  <a:cubicBezTo>
                    <a:pt x="104" y="166"/>
                    <a:pt x="103" y="164"/>
                    <a:pt x="104" y="162"/>
                  </a:cubicBezTo>
                  <a:close/>
                  <a:moveTo>
                    <a:pt x="105" y="152"/>
                  </a:moveTo>
                  <a:cubicBezTo>
                    <a:pt x="103" y="149"/>
                    <a:pt x="99" y="143"/>
                    <a:pt x="104" y="138"/>
                  </a:cubicBezTo>
                  <a:cubicBezTo>
                    <a:pt x="106" y="140"/>
                    <a:pt x="106" y="144"/>
                    <a:pt x="108" y="146"/>
                  </a:cubicBezTo>
                  <a:cubicBezTo>
                    <a:pt x="107" y="148"/>
                    <a:pt x="106" y="150"/>
                    <a:pt x="105" y="152"/>
                  </a:cubicBezTo>
                  <a:close/>
                  <a:moveTo>
                    <a:pt x="104" y="184"/>
                  </a:moveTo>
                  <a:cubicBezTo>
                    <a:pt x="107" y="186"/>
                    <a:pt x="107" y="191"/>
                    <a:pt x="104" y="194"/>
                  </a:cubicBezTo>
                  <a:cubicBezTo>
                    <a:pt x="101" y="193"/>
                    <a:pt x="101" y="187"/>
                    <a:pt x="104" y="184"/>
                  </a:cubicBezTo>
                  <a:close/>
                  <a:moveTo>
                    <a:pt x="103" y="322"/>
                  </a:moveTo>
                  <a:cubicBezTo>
                    <a:pt x="106" y="323"/>
                    <a:pt x="104" y="326"/>
                    <a:pt x="107" y="328"/>
                  </a:cubicBezTo>
                  <a:cubicBezTo>
                    <a:pt x="105" y="328"/>
                    <a:pt x="106" y="326"/>
                    <a:pt x="103" y="326"/>
                  </a:cubicBezTo>
                  <a:cubicBezTo>
                    <a:pt x="104" y="324"/>
                    <a:pt x="104" y="325"/>
                    <a:pt x="103" y="322"/>
                  </a:cubicBezTo>
                  <a:close/>
                  <a:moveTo>
                    <a:pt x="107" y="368"/>
                  </a:moveTo>
                  <a:cubicBezTo>
                    <a:pt x="106" y="368"/>
                    <a:pt x="106" y="366"/>
                    <a:pt x="106" y="365"/>
                  </a:cubicBezTo>
                  <a:cubicBezTo>
                    <a:pt x="107" y="365"/>
                    <a:pt x="108" y="367"/>
                    <a:pt x="107" y="368"/>
                  </a:cubicBezTo>
                  <a:close/>
                  <a:moveTo>
                    <a:pt x="104" y="305"/>
                  </a:moveTo>
                  <a:cubicBezTo>
                    <a:pt x="107" y="310"/>
                    <a:pt x="111" y="316"/>
                    <a:pt x="113" y="323"/>
                  </a:cubicBezTo>
                  <a:cubicBezTo>
                    <a:pt x="109" y="318"/>
                    <a:pt x="106" y="312"/>
                    <a:pt x="104" y="305"/>
                  </a:cubicBezTo>
                  <a:close/>
                  <a:moveTo>
                    <a:pt x="107" y="293"/>
                  </a:moveTo>
                  <a:cubicBezTo>
                    <a:pt x="105" y="295"/>
                    <a:pt x="103" y="290"/>
                    <a:pt x="102" y="288"/>
                  </a:cubicBezTo>
                  <a:cubicBezTo>
                    <a:pt x="103" y="288"/>
                    <a:pt x="104" y="288"/>
                    <a:pt x="104" y="288"/>
                  </a:cubicBezTo>
                  <a:cubicBezTo>
                    <a:pt x="105" y="290"/>
                    <a:pt x="105" y="293"/>
                    <a:pt x="107" y="293"/>
                  </a:cubicBezTo>
                  <a:close/>
                  <a:moveTo>
                    <a:pt x="107" y="397"/>
                  </a:moveTo>
                  <a:cubicBezTo>
                    <a:pt x="108" y="398"/>
                    <a:pt x="109" y="399"/>
                    <a:pt x="109" y="401"/>
                  </a:cubicBezTo>
                  <a:cubicBezTo>
                    <a:pt x="106" y="401"/>
                    <a:pt x="107" y="399"/>
                    <a:pt x="107" y="397"/>
                  </a:cubicBezTo>
                  <a:close/>
                  <a:moveTo>
                    <a:pt x="107" y="432"/>
                  </a:moveTo>
                  <a:cubicBezTo>
                    <a:pt x="109" y="429"/>
                    <a:pt x="107" y="430"/>
                    <a:pt x="108" y="426"/>
                  </a:cubicBezTo>
                  <a:cubicBezTo>
                    <a:pt x="110" y="427"/>
                    <a:pt x="112" y="432"/>
                    <a:pt x="111" y="435"/>
                  </a:cubicBezTo>
                  <a:cubicBezTo>
                    <a:pt x="108" y="435"/>
                    <a:pt x="110" y="431"/>
                    <a:pt x="107" y="432"/>
                  </a:cubicBezTo>
                  <a:close/>
                  <a:moveTo>
                    <a:pt x="109" y="401"/>
                  </a:moveTo>
                  <a:cubicBezTo>
                    <a:pt x="111" y="404"/>
                    <a:pt x="113" y="407"/>
                    <a:pt x="114" y="412"/>
                  </a:cubicBezTo>
                  <a:cubicBezTo>
                    <a:pt x="110" y="410"/>
                    <a:pt x="110" y="405"/>
                    <a:pt x="109" y="401"/>
                  </a:cubicBezTo>
                  <a:close/>
                  <a:moveTo>
                    <a:pt x="111" y="389"/>
                  </a:moveTo>
                  <a:cubicBezTo>
                    <a:pt x="113" y="389"/>
                    <a:pt x="113" y="391"/>
                    <a:pt x="114" y="393"/>
                  </a:cubicBezTo>
                  <a:cubicBezTo>
                    <a:pt x="112" y="393"/>
                    <a:pt x="111" y="391"/>
                    <a:pt x="111" y="389"/>
                  </a:cubicBezTo>
                  <a:close/>
                  <a:moveTo>
                    <a:pt x="111" y="337"/>
                  </a:moveTo>
                  <a:cubicBezTo>
                    <a:pt x="113" y="339"/>
                    <a:pt x="114" y="341"/>
                    <a:pt x="114" y="344"/>
                  </a:cubicBezTo>
                  <a:cubicBezTo>
                    <a:pt x="112" y="343"/>
                    <a:pt x="112" y="339"/>
                    <a:pt x="111" y="337"/>
                  </a:cubicBezTo>
                  <a:close/>
                  <a:moveTo>
                    <a:pt x="108" y="280"/>
                  </a:moveTo>
                  <a:cubicBezTo>
                    <a:pt x="112" y="283"/>
                    <a:pt x="114" y="287"/>
                    <a:pt x="114" y="292"/>
                  </a:cubicBezTo>
                  <a:cubicBezTo>
                    <a:pt x="111" y="289"/>
                    <a:pt x="110" y="284"/>
                    <a:pt x="108" y="280"/>
                  </a:cubicBezTo>
                  <a:close/>
                  <a:moveTo>
                    <a:pt x="119" y="335"/>
                  </a:moveTo>
                  <a:cubicBezTo>
                    <a:pt x="117" y="332"/>
                    <a:pt x="116" y="329"/>
                    <a:pt x="114" y="326"/>
                  </a:cubicBezTo>
                  <a:cubicBezTo>
                    <a:pt x="117" y="328"/>
                    <a:pt x="118" y="332"/>
                    <a:pt x="119" y="335"/>
                  </a:cubicBezTo>
                  <a:close/>
                  <a:moveTo>
                    <a:pt x="123" y="284"/>
                  </a:moveTo>
                  <a:cubicBezTo>
                    <a:pt x="127" y="286"/>
                    <a:pt x="128" y="290"/>
                    <a:pt x="130" y="295"/>
                  </a:cubicBezTo>
                  <a:cubicBezTo>
                    <a:pt x="125" y="297"/>
                    <a:pt x="125" y="289"/>
                    <a:pt x="123" y="287"/>
                  </a:cubicBezTo>
                  <a:cubicBezTo>
                    <a:pt x="126" y="288"/>
                    <a:pt x="122" y="286"/>
                    <a:pt x="123" y="284"/>
                  </a:cubicBezTo>
                  <a:close/>
                  <a:moveTo>
                    <a:pt x="130" y="314"/>
                  </a:moveTo>
                  <a:cubicBezTo>
                    <a:pt x="128" y="313"/>
                    <a:pt x="127" y="311"/>
                    <a:pt x="127" y="309"/>
                  </a:cubicBezTo>
                  <a:cubicBezTo>
                    <a:pt x="128" y="308"/>
                    <a:pt x="130" y="312"/>
                    <a:pt x="130" y="314"/>
                  </a:cubicBezTo>
                  <a:close/>
                  <a:moveTo>
                    <a:pt x="129" y="319"/>
                  </a:moveTo>
                  <a:cubicBezTo>
                    <a:pt x="127" y="317"/>
                    <a:pt x="126" y="314"/>
                    <a:pt x="124" y="311"/>
                  </a:cubicBezTo>
                  <a:cubicBezTo>
                    <a:pt x="127" y="313"/>
                    <a:pt x="127" y="316"/>
                    <a:pt x="129" y="319"/>
                  </a:cubicBezTo>
                  <a:close/>
                  <a:moveTo>
                    <a:pt x="130" y="332"/>
                  </a:moveTo>
                  <a:cubicBezTo>
                    <a:pt x="128" y="331"/>
                    <a:pt x="127" y="329"/>
                    <a:pt x="127" y="327"/>
                  </a:cubicBezTo>
                  <a:cubicBezTo>
                    <a:pt x="129" y="328"/>
                    <a:pt x="129" y="330"/>
                    <a:pt x="130" y="332"/>
                  </a:cubicBezTo>
                  <a:close/>
                  <a:moveTo>
                    <a:pt x="130" y="320"/>
                  </a:moveTo>
                  <a:cubicBezTo>
                    <a:pt x="131" y="326"/>
                    <a:pt x="136" y="329"/>
                    <a:pt x="138" y="335"/>
                  </a:cubicBezTo>
                  <a:cubicBezTo>
                    <a:pt x="135" y="333"/>
                    <a:pt x="130" y="325"/>
                    <a:pt x="130" y="320"/>
                  </a:cubicBezTo>
                  <a:close/>
                  <a:moveTo>
                    <a:pt x="136" y="331"/>
                  </a:moveTo>
                  <a:cubicBezTo>
                    <a:pt x="136" y="328"/>
                    <a:pt x="135" y="327"/>
                    <a:pt x="137" y="329"/>
                  </a:cubicBezTo>
                  <a:cubicBezTo>
                    <a:pt x="137" y="327"/>
                    <a:pt x="135" y="323"/>
                    <a:pt x="133" y="323"/>
                  </a:cubicBezTo>
                  <a:cubicBezTo>
                    <a:pt x="134" y="320"/>
                    <a:pt x="132" y="320"/>
                    <a:pt x="132" y="317"/>
                  </a:cubicBezTo>
                  <a:cubicBezTo>
                    <a:pt x="136" y="320"/>
                    <a:pt x="137" y="326"/>
                    <a:pt x="139" y="330"/>
                  </a:cubicBezTo>
                  <a:cubicBezTo>
                    <a:pt x="138" y="330"/>
                    <a:pt x="138" y="331"/>
                    <a:pt x="136" y="331"/>
                  </a:cubicBezTo>
                  <a:close/>
                  <a:moveTo>
                    <a:pt x="133" y="306"/>
                  </a:moveTo>
                  <a:cubicBezTo>
                    <a:pt x="135" y="307"/>
                    <a:pt x="133" y="305"/>
                    <a:pt x="132" y="306"/>
                  </a:cubicBezTo>
                  <a:cubicBezTo>
                    <a:pt x="131" y="305"/>
                    <a:pt x="131" y="303"/>
                    <a:pt x="130" y="302"/>
                  </a:cubicBezTo>
                  <a:cubicBezTo>
                    <a:pt x="131" y="302"/>
                    <a:pt x="132" y="303"/>
                    <a:pt x="132" y="304"/>
                  </a:cubicBezTo>
                  <a:cubicBezTo>
                    <a:pt x="133" y="303"/>
                    <a:pt x="131" y="301"/>
                    <a:pt x="130" y="300"/>
                  </a:cubicBezTo>
                  <a:cubicBezTo>
                    <a:pt x="130" y="298"/>
                    <a:pt x="132" y="299"/>
                    <a:pt x="132" y="297"/>
                  </a:cubicBezTo>
                  <a:cubicBezTo>
                    <a:pt x="136" y="298"/>
                    <a:pt x="138" y="310"/>
                    <a:pt x="133" y="306"/>
                  </a:cubicBezTo>
                  <a:close/>
                  <a:moveTo>
                    <a:pt x="141" y="244"/>
                  </a:moveTo>
                  <a:cubicBezTo>
                    <a:pt x="142" y="243"/>
                    <a:pt x="142" y="242"/>
                    <a:pt x="143" y="240"/>
                  </a:cubicBezTo>
                  <a:cubicBezTo>
                    <a:pt x="145" y="246"/>
                    <a:pt x="148" y="251"/>
                    <a:pt x="151" y="257"/>
                  </a:cubicBezTo>
                  <a:cubicBezTo>
                    <a:pt x="145" y="257"/>
                    <a:pt x="145" y="248"/>
                    <a:pt x="141" y="244"/>
                  </a:cubicBezTo>
                  <a:close/>
                  <a:moveTo>
                    <a:pt x="152" y="279"/>
                  </a:moveTo>
                  <a:cubicBezTo>
                    <a:pt x="151" y="281"/>
                    <a:pt x="148" y="279"/>
                    <a:pt x="149" y="277"/>
                  </a:cubicBezTo>
                  <a:cubicBezTo>
                    <a:pt x="151" y="277"/>
                    <a:pt x="150" y="279"/>
                    <a:pt x="152" y="279"/>
                  </a:cubicBezTo>
                  <a:close/>
                  <a:moveTo>
                    <a:pt x="149" y="289"/>
                  </a:moveTo>
                  <a:cubicBezTo>
                    <a:pt x="151" y="291"/>
                    <a:pt x="149" y="292"/>
                    <a:pt x="150" y="294"/>
                  </a:cubicBezTo>
                  <a:cubicBezTo>
                    <a:pt x="148" y="293"/>
                    <a:pt x="147" y="291"/>
                    <a:pt x="149" y="289"/>
                  </a:cubicBezTo>
                  <a:close/>
                  <a:moveTo>
                    <a:pt x="151" y="294"/>
                  </a:moveTo>
                  <a:cubicBezTo>
                    <a:pt x="152" y="296"/>
                    <a:pt x="154" y="296"/>
                    <a:pt x="154" y="299"/>
                  </a:cubicBezTo>
                  <a:cubicBezTo>
                    <a:pt x="153" y="297"/>
                    <a:pt x="150" y="297"/>
                    <a:pt x="150" y="295"/>
                  </a:cubicBezTo>
                  <a:cubicBezTo>
                    <a:pt x="151" y="295"/>
                    <a:pt x="151" y="295"/>
                    <a:pt x="151" y="294"/>
                  </a:cubicBezTo>
                  <a:close/>
                  <a:moveTo>
                    <a:pt x="156" y="218"/>
                  </a:moveTo>
                  <a:cubicBezTo>
                    <a:pt x="156" y="215"/>
                    <a:pt x="158" y="215"/>
                    <a:pt x="159" y="212"/>
                  </a:cubicBezTo>
                  <a:cubicBezTo>
                    <a:pt x="160" y="216"/>
                    <a:pt x="163" y="219"/>
                    <a:pt x="165" y="224"/>
                  </a:cubicBezTo>
                  <a:cubicBezTo>
                    <a:pt x="165" y="225"/>
                    <a:pt x="164" y="226"/>
                    <a:pt x="163" y="228"/>
                  </a:cubicBezTo>
                  <a:cubicBezTo>
                    <a:pt x="159" y="226"/>
                    <a:pt x="159" y="220"/>
                    <a:pt x="156" y="218"/>
                  </a:cubicBezTo>
                  <a:close/>
                  <a:moveTo>
                    <a:pt x="155" y="185"/>
                  </a:moveTo>
                  <a:cubicBezTo>
                    <a:pt x="158" y="187"/>
                    <a:pt x="160" y="191"/>
                    <a:pt x="161" y="196"/>
                  </a:cubicBezTo>
                  <a:cubicBezTo>
                    <a:pt x="159" y="193"/>
                    <a:pt x="157" y="189"/>
                    <a:pt x="155" y="185"/>
                  </a:cubicBezTo>
                  <a:close/>
                  <a:moveTo>
                    <a:pt x="156" y="158"/>
                  </a:moveTo>
                  <a:cubicBezTo>
                    <a:pt x="158" y="161"/>
                    <a:pt x="163" y="164"/>
                    <a:pt x="160" y="167"/>
                  </a:cubicBezTo>
                  <a:cubicBezTo>
                    <a:pt x="158" y="165"/>
                    <a:pt x="157" y="162"/>
                    <a:pt x="156" y="158"/>
                  </a:cubicBezTo>
                  <a:close/>
                  <a:moveTo>
                    <a:pt x="159" y="145"/>
                  </a:moveTo>
                  <a:cubicBezTo>
                    <a:pt x="157" y="144"/>
                    <a:pt x="155" y="140"/>
                    <a:pt x="156" y="137"/>
                  </a:cubicBezTo>
                  <a:cubicBezTo>
                    <a:pt x="160" y="138"/>
                    <a:pt x="160" y="142"/>
                    <a:pt x="159" y="145"/>
                  </a:cubicBezTo>
                  <a:close/>
                  <a:moveTo>
                    <a:pt x="154" y="136"/>
                  </a:moveTo>
                  <a:cubicBezTo>
                    <a:pt x="153" y="135"/>
                    <a:pt x="154" y="132"/>
                    <a:pt x="156" y="131"/>
                  </a:cubicBezTo>
                  <a:cubicBezTo>
                    <a:pt x="156" y="134"/>
                    <a:pt x="157" y="136"/>
                    <a:pt x="154" y="136"/>
                  </a:cubicBezTo>
                  <a:close/>
                  <a:moveTo>
                    <a:pt x="156" y="171"/>
                  </a:moveTo>
                  <a:cubicBezTo>
                    <a:pt x="154" y="170"/>
                    <a:pt x="152" y="166"/>
                    <a:pt x="153" y="163"/>
                  </a:cubicBezTo>
                  <a:cubicBezTo>
                    <a:pt x="155" y="165"/>
                    <a:pt x="155" y="168"/>
                    <a:pt x="156" y="171"/>
                  </a:cubicBezTo>
                  <a:close/>
                  <a:moveTo>
                    <a:pt x="151" y="130"/>
                  </a:moveTo>
                  <a:cubicBezTo>
                    <a:pt x="149" y="127"/>
                    <a:pt x="145" y="123"/>
                    <a:pt x="147" y="118"/>
                  </a:cubicBezTo>
                  <a:cubicBezTo>
                    <a:pt x="150" y="120"/>
                    <a:pt x="152" y="124"/>
                    <a:pt x="153" y="127"/>
                  </a:cubicBezTo>
                  <a:cubicBezTo>
                    <a:pt x="150" y="127"/>
                    <a:pt x="152" y="129"/>
                    <a:pt x="151" y="130"/>
                  </a:cubicBezTo>
                  <a:close/>
                  <a:moveTo>
                    <a:pt x="150" y="106"/>
                  </a:moveTo>
                  <a:cubicBezTo>
                    <a:pt x="146" y="106"/>
                    <a:pt x="146" y="102"/>
                    <a:pt x="145" y="99"/>
                  </a:cubicBezTo>
                  <a:cubicBezTo>
                    <a:pt x="148" y="100"/>
                    <a:pt x="150" y="104"/>
                    <a:pt x="150" y="106"/>
                  </a:cubicBezTo>
                  <a:close/>
                  <a:moveTo>
                    <a:pt x="147" y="134"/>
                  </a:moveTo>
                  <a:cubicBezTo>
                    <a:pt x="145" y="132"/>
                    <a:pt x="142" y="128"/>
                    <a:pt x="143" y="126"/>
                  </a:cubicBezTo>
                  <a:cubicBezTo>
                    <a:pt x="144" y="129"/>
                    <a:pt x="146" y="131"/>
                    <a:pt x="147" y="134"/>
                  </a:cubicBezTo>
                  <a:close/>
                  <a:moveTo>
                    <a:pt x="144" y="147"/>
                  </a:moveTo>
                  <a:cubicBezTo>
                    <a:pt x="142" y="147"/>
                    <a:pt x="143" y="144"/>
                    <a:pt x="140" y="144"/>
                  </a:cubicBezTo>
                  <a:cubicBezTo>
                    <a:pt x="140" y="141"/>
                    <a:pt x="139" y="139"/>
                    <a:pt x="137" y="137"/>
                  </a:cubicBezTo>
                  <a:cubicBezTo>
                    <a:pt x="141" y="135"/>
                    <a:pt x="143" y="143"/>
                    <a:pt x="144" y="147"/>
                  </a:cubicBezTo>
                  <a:close/>
                  <a:moveTo>
                    <a:pt x="138" y="122"/>
                  </a:moveTo>
                  <a:cubicBezTo>
                    <a:pt x="138" y="119"/>
                    <a:pt x="135" y="117"/>
                    <a:pt x="138" y="115"/>
                  </a:cubicBezTo>
                  <a:cubicBezTo>
                    <a:pt x="139" y="118"/>
                    <a:pt x="141" y="120"/>
                    <a:pt x="141" y="124"/>
                  </a:cubicBezTo>
                  <a:cubicBezTo>
                    <a:pt x="138" y="124"/>
                    <a:pt x="141" y="122"/>
                    <a:pt x="138" y="122"/>
                  </a:cubicBezTo>
                  <a:close/>
                  <a:moveTo>
                    <a:pt x="141" y="179"/>
                  </a:moveTo>
                  <a:cubicBezTo>
                    <a:pt x="138" y="180"/>
                    <a:pt x="139" y="184"/>
                    <a:pt x="136" y="185"/>
                  </a:cubicBezTo>
                  <a:cubicBezTo>
                    <a:pt x="138" y="180"/>
                    <a:pt x="133" y="178"/>
                    <a:pt x="133" y="174"/>
                  </a:cubicBezTo>
                  <a:cubicBezTo>
                    <a:pt x="134" y="167"/>
                    <a:pt x="140" y="174"/>
                    <a:pt x="141" y="179"/>
                  </a:cubicBezTo>
                  <a:close/>
                  <a:moveTo>
                    <a:pt x="133" y="125"/>
                  </a:moveTo>
                  <a:cubicBezTo>
                    <a:pt x="136" y="125"/>
                    <a:pt x="134" y="128"/>
                    <a:pt x="135" y="128"/>
                  </a:cubicBezTo>
                  <a:cubicBezTo>
                    <a:pt x="134" y="130"/>
                    <a:pt x="132" y="128"/>
                    <a:pt x="133" y="125"/>
                  </a:cubicBezTo>
                  <a:close/>
                  <a:moveTo>
                    <a:pt x="132" y="106"/>
                  </a:moveTo>
                  <a:cubicBezTo>
                    <a:pt x="134" y="107"/>
                    <a:pt x="136" y="110"/>
                    <a:pt x="135" y="112"/>
                  </a:cubicBezTo>
                  <a:cubicBezTo>
                    <a:pt x="132" y="112"/>
                    <a:pt x="130" y="109"/>
                    <a:pt x="132" y="106"/>
                  </a:cubicBezTo>
                  <a:close/>
                  <a:moveTo>
                    <a:pt x="132" y="127"/>
                  </a:moveTo>
                  <a:cubicBezTo>
                    <a:pt x="133" y="130"/>
                    <a:pt x="134" y="133"/>
                    <a:pt x="135" y="135"/>
                  </a:cubicBezTo>
                  <a:cubicBezTo>
                    <a:pt x="132" y="134"/>
                    <a:pt x="132" y="131"/>
                    <a:pt x="130" y="128"/>
                  </a:cubicBezTo>
                  <a:cubicBezTo>
                    <a:pt x="131" y="128"/>
                    <a:pt x="131" y="127"/>
                    <a:pt x="132" y="127"/>
                  </a:cubicBezTo>
                  <a:close/>
                  <a:moveTo>
                    <a:pt x="134" y="155"/>
                  </a:moveTo>
                  <a:cubicBezTo>
                    <a:pt x="132" y="154"/>
                    <a:pt x="130" y="151"/>
                    <a:pt x="132" y="149"/>
                  </a:cubicBezTo>
                  <a:cubicBezTo>
                    <a:pt x="134" y="149"/>
                    <a:pt x="133" y="153"/>
                    <a:pt x="134" y="155"/>
                  </a:cubicBezTo>
                  <a:close/>
                  <a:moveTo>
                    <a:pt x="134" y="167"/>
                  </a:moveTo>
                  <a:cubicBezTo>
                    <a:pt x="134" y="168"/>
                    <a:pt x="133" y="170"/>
                    <a:pt x="131" y="170"/>
                  </a:cubicBezTo>
                  <a:cubicBezTo>
                    <a:pt x="130" y="168"/>
                    <a:pt x="129" y="165"/>
                    <a:pt x="126" y="161"/>
                  </a:cubicBezTo>
                  <a:cubicBezTo>
                    <a:pt x="125" y="159"/>
                    <a:pt x="129" y="158"/>
                    <a:pt x="127" y="157"/>
                  </a:cubicBezTo>
                  <a:cubicBezTo>
                    <a:pt x="130" y="157"/>
                    <a:pt x="132" y="164"/>
                    <a:pt x="134" y="167"/>
                  </a:cubicBezTo>
                  <a:close/>
                  <a:moveTo>
                    <a:pt x="125" y="140"/>
                  </a:moveTo>
                  <a:cubicBezTo>
                    <a:pt x="127" y="142"/>
                    <a:pt x="129" y="143"/>
                    <a:pt x="129" y="146"/>
                  </a:cubicBezTo>
                  <a:cubicBezTo>
                    <a:pt x="127" y="145"/>
                    <a:pt x="125" y="143"/>
                    <a:pt x="125" y="140"/>
                  </a:cubicBezTo>
                  <a:close/>
                  <a:moveTo>
                    <a:pt x="125" y="154"/>
                  </a:moveTo>
                  <a:cubicBezTo>
                    <a:pt x="124" y="154"/>
                    <a:pt x="123" y="154"/>
                    <a:pt x="123" y="154"/>
                  </a:cubicBezTo>
                  <a:cubicBezTo>
                    <a:pt x="122" y="151"/>
                    <a:pt x="123" y="151"/>
                    <a:pt x="121" y="150"/>
                  </a:cubicBezTo>
                  <a:cubicBezTo>
                    <a:pt x="121" y="148"/>
                    <a:pt x="121" y="147"/>
                    <a:pt x="122" y="145"/>
                  </a:cubicBezTo>
                  <a:cubicBezTo>
                    <a:pt x="125" y="147"/>
                    <a:pt x="126" y="152"/>
                    <a:pt x="125" y="154"/>
                  </a:cubicBezTo>
                  <a:close/>
                  <a:moveTo>
                    <a:pt x="122" y="115"/>
                  </a:moveTo>
                  <a:cubicBezTo>
                    <a:pt x="120" y="114"/>
                    <a:pt x="120" y="110"/>
                    <a:pt x="118" y="109"/>
                  </a:cubicBezTo>
                  <a:cubicBezTo>
                    <a:pt x="118" y="106"/>
                    <a:pt x="120" y="105"/>
                    <a:pt x="121" y="102"/>
                  </a:cubicBezTo>
                  <a:cubicBezTo>
                    <a:pt x="124" y="105"/>
                    <a:pt x="125" y="111"/>
                    <a:pt x="122" y="115"/>
                  </a:cubicBezTo>
                  <a:close/>
                  <a:moveTo>
                    <a:pt x="120" y="140"/>
                  </a:moveTo>
                  <a:cubicBezTo>
                    <a:pt x="119" y="143"/>
                    <a:pt x="117" y="144"/>
                    <a:pt x="117" y="146"/>
                  </a:cubicBezTo>
                  <a:cubicBezTo>
                    <a:pt x="115" y="145"/>
                    <a:pt x="114" y="143"/>
                    <a:pt x="114" y="140"/>
                  </a:cubicBezTo>
                  <a:cubicBezTo>
                    <a:pt x="114" y="140"/>
                    <a:pt x="116" y="140"/>
                    <a:pt x="116" y="139"/>
                  </a:cubicBezTo>
                  <a:cubicBezTo>
                    <a:pt x="118" y="139"/>
                    <a:pt x="116" y="142"/>
                    <a:pt x="118" y="141"/>
                  </a:cubicBezTo>
                  <a:cubicBezTo>
                    <a:pt x="119" y="140"/>
                    <a:pt x="116" y="139"/>
                    <a:pt x="117" y="136"/>
                  </a:cubicBezTo>
                  <a:cubicBezTo>
                    <a:pt x="118" y="137"/>
                    <a:pt x="118" y="139"/>
                    <a:pt x="120" y="140"/>
                  </a:cubicBezTo>
                  <a:close/>
                  <a:moveTo>
                    <a:pt x="113" y="117"/>
                  </a:moveTo>
                  <a:cubicBezTo>
                    <a:pt x="114" y="117"/>
                    <a:pt x="114" y="117"/>
                    <a:pt x="114" y="116"/>
                  </a:cubicBezTo>
                  <a:cubicBezTo>
                    <a:pt x="117" y="118"/>
                    <a:pt x="116" y="121"/>
                    <a:pt x="118" y="125"/>
                  </a:cubicBezTo>
                  <a:cubicBezTo>
                    <a:pt x="113" y="124"/>
                    <a:pt x="114" y="121"/>
                    <a:pt x="113" y="117"/>
                  </a:cubicBezTo>
                  <a:close/>
                  <a:moveTo>
                    <a:pt x="118" y="200"/>
                  </a:moveTo>
                  <a:cubicBezTo>
                    <a:pt x="116" y="197"/>
                    <a:pt x="113" y="193"/>
                    <a:pt x="113" y="191"/>
                  </a:cubicBezTo>
                  <a:cubicBezTo>
                    <a:pt x="116" y="193"/>
                    <a:pt x="117" y="196"/>
                    <a:pt x="118" y="200"/>
                  </a:cubicBezTo>
                  <a:close/>
                  <a:moveTo>
                    <a:pt x="115" y="204"/>
                  </a:moveTo>
                  <a:cubicBezTo>
                    <a:pt x="114" y="207"/>
                    <a:pt x="114" y="211"/>
                    <a:pt x="111" y="212"/>
                  </a:cubicBezTo>
                  <a:cubicBezTo>
                    <a:pt x="112" y="209"/>
                    <a:pt x="108" y="208"/>
                    <a:pt x="107" y="206"/>
                  </a:cubicBezTo>
                  <a:cubicBezTo>
                    <a:pt x="108" y="205"/>
                    <a:pt x="108" y="206"/>
                    <a:pt x="109" y="206"/>
                  </a:cubicBezTo>
                  <a:cubicBezTo>
                    <a:pt x="107" y="202"/>
                    <a:pt x="109" y="200"/>
                    <a:pt x="111" y="197"/>
                  </a:cubicBezTo>
                  <a:cubicBezTo>
                    <a:pt x="113" y="198"/>
                    <a:pt x="114" y="202"/>
                    <a:pt x="115" y="204"/>
                  </a:cubicBezTo>
                  <a:close/>
                  <a:moveTo>
                    <a:pt x="112" y="160"/>
                  </a:moveTo>
                  <a:cubicBezTo>
                    <a:pt x="108" y="160"/>
                    <a:pt x="105" y="152"/>
                    <a:pt x="110" y="151"/>
                  </a:cubicBezTo>
                  <a:cubicBezTo>
                    <a:pt x="110" y="155"/>
                    <a:pt x="114" y="157"/>
                    <a:pt x="112" y="160"/>
                  </a:cubicBezTo>
                  <a:close/>
                  <a:moveTo>
                    <a:pt x="112" y="137"/>
                  </a:moveTo>
                  <a:cubicBezTo>
                    <a:pt x="109" y="136"/>
                    <a:pt x="107" y="131"/>
                    <a:pt x="108" y="128"/>
                  </a:cubicBezTo>
                  <a:cubicBezTo>
                    <a:pt x="110" y="130"/>
                    <a:pt x="113" y="134"/>
                    <a:pt x="112" y="137"/>
                  </a:cubicBezTo>
                  <a:close/>
                  <a:moveTo>
                    <a:pt x="111" y="114"/>
                  </a:moveTo>
                  <a:cubicBezTo>
                    <a:pt x="108" y="112"/>
                    <a:pt x="106" y="107"/>
                    <a:pt x="108" y="104"/>
                  </a:cubicBezTo>
                  <a:cubicBezTo>
                    <a:pt x="110" y="106"/>
                    <a:pt x="113" y="110"/>
                    <a:pt x="111" y="114"/>
                  </a:cubicBezTo>
                  <a:close/>
                  <a:moveTo>
                    <a:pt x="110" y="81"/>
                  </a:moveTo>
                  <a:cubicBezTo>
                    <a:pt x="115" y="84"/>
                    <a:pt x="113" y="90"/>
                    <a:pt x="109" y="93"/>
                  </a:cubicBezTo>
                  <a:cubicBezTo>
                    <a:pt x="106" y="90"/>
                    <a:pt x="108" y="84"/>
                    <a:pt x="110" y="81"/>
                  </a:cubicBezTo>
                  <a:close/>
                  <a:moveTo>
                    <a:pt x="104" y="84"/>
                  </a:moveTo>
                  <a:cubicBezTo>
                    <a:pt x="102" y="78"/>
                    <a:pt x="105" y="77"/>
                    <a:pt x="106" y="72"/>
                  </a:cubicBezTo>
                  <a:cubicBezTo>
                    <a:pt x="108" y="71"/>
                    <a:pt x="106" y="75"/>
                    <a:pt x="108" y="75"/>
                  </a:cubicBezTo>
                  <a:cubicBezTo>
                    <a:pt x="108" y="79"/>
                    <a:pt x="107" y="82"/>
                    <a:pt x="104" y="84"/>
                  </a:cubicBezTo>
                  <a:close/>
                  <a:moveTo>
                    <a:pt x="104" y="94"/>
                  </a:moveTo>
                  <a:cubicBezTo>
                    <a:pt x="106" y="97"/>
                    <a:pt x="107" y="99"/>
                    <a:pt x="105" y="102"/>
                  </a:cubicBezTo>
                  <a:cubicBezTo>
                    <a:pt x="103" y="100"/>
                    <a:pt x="101" y="96"/>
                    <a:pt x="104" y="94"/>
                  </a:cubicBezTo>
                  <a:close/>
                  <a:moveTo>
                    <a:pt x="104" y="115"/>
                  </a:moveTo>
                  <a:cubicBezTo>
                    <a:pt x="105" y="118"/>
                    <a:pt x="108" y="121"/>
                    <a:pt x="106" y="125"/>
                  </a:cubicBezTo>
                  <a:cubicBezTo>
                    <a:pt x="104" y="124"/>
                    <a:pt x="104" y="121"/>
                    <a:pt x="102" y="121"/>
                  </a:cubicBezTo>
                  <a:cubicBezTo>
                    <a:pt x="102" y="119"/>
                    <a:pt x="103" y="117"/>
                    <a:pt x="104" y="115"/>
                  </a:cubicBezTo>
                  <a:close/>
                  <a:moveTo>
                    <a:pt x="105" y="273"/>
                  </a:moveTo>
                  <a:cubicBezTo>
                    <a:pt x="103" y="272"/>
                    <a:pt x="102" y="270"/>
                    <a:pt x="102" y="268"/>
                  </a:cubicBezTo>
                  <a:cubicBezTo>
                    <a:pt x="104" y="268"/>
                    <a:pt x="105" y="270"/>
                    <a:pt x="105" y="273"/>
                  </a:cubicBezTo>
                  <a:close/>
                  <a:moveTo>
                    <a:pt x="107" y="424"/>
                  </a:moveTo>
                  <a:cubicBezTo>
                    <a:pt x="104" y="421"/>
                    <a:pt x="101" y="417"/>
                    <a:pt x="102" y="413"/>
                  </a:cubicBezTo>
                  <a:cubicBezTo>
                    <a:pt x="104" y="416"/>
                    <a:pt x="107" y="421"/>
                    <a:pt x="107" y="424"/>
                  </a:cubicBezTo>
                  <a:close/>
                  <a:moveTo>
                    <a:pt x="103" y="482"/>
                  </a:moveTo>
                  <a:cubicBezTo>
                    <a:pt x="105" y="484"/>
                    <a:pt x="106" y="490"/>
                    <a:pt x="104" y="493"/>
                  </a:cubicBezTo>
                  <a:cubicBezTo>
                    <a:pt x="103" y="491"/>
                    <a:pt x="103" y="488"/>
                    <a:pt x="101" y="487"/>
                  </a:cubicBezTo>
                  <a:cubicBezTo>
                    <a:pt x="101" y="485"/>
                    <a:pt x="103" y="484"/>
                    <a:pt x="103" y="482"/>
                  </a:cubicBezTo>
                  <a:close/>
                  <a:moveTo>
                    <a:pt x="100" y="528"/>
                  </a:moveTo>
                  <a:cubicBezTo>
                    <a:pt x="99" y="527"/>
                    <a:pt x="99" y="524"/>
                    <a:pt x="98" y="523"/>
                  </a:cubicBezTo>
                  <a:cubicBezTo>
                    <a:pt x="98" y="521"/>
                    <a:pt x="99" y="521"/>
                    <a:pt x="100" y="519"/>
                  </a:cubicBezTo>
                  <a:cubicBezTo>
                    <a:pt x="102" y="521"/>
                    <a:pt x="101" y="526"/>
                    <a:pt x="100" y="528"/>
                  </a:cubicBezTo>
                  <a:close/>
                  <a:moveTo>
                    <a:pt x="104" y="529"/>
                  </a:moveTo>
                  <a:cubicBezTo>
                    <a:pt x="105" y="529"/>
                    <a:pt x="105" y="531"/>
                    <a:pt x="106" y="531"/>
                  </a:cubicBezTo>
                  <a:cubicBezTo>
                    <a:pt x="105" y="532"/>
                    <a:pt x="105" y="536"/>
                    <a:pt x="102" y="536"/>
                  </a:cubicBezTo>
                  <a:cubicBezTo>
                    <a:pt x="102" y="534"/>
                    <a:pt x="101" y="533"/>
                    <a:pt x="101" y="531"/>
                  </a:cubicBezTo>
                  <a:cubicBezTo>
                    <a:pt x="102" y="531"/>
                    <a:pt x="104" y="531"/>
                    <a:pt x="104" y="529"/>
                  </a:cubicBezTo>
                  <a:close/>
                  <a:moveTo>
                    <a:pt x="104" y="601"/>
                  </a:moveTo>
                  <a:cubicBezTo>
                    <a:pt x="105" y="602"/>
                    <a:pt x="104" y="604"/>
                    <a:pt x="104" y="606"/>
                  </a:cubicBezTo>
                  <a:cubicBezTo>
                    <a:pt x="102" y="606"/>
                    <a:pt x="102" y="602"/>
                    <a:pt x="104" y="601"/>
                  </a:cubicBezTo>
                  <a:close/>
                  <a:moveTo>
                    <a:pt x="108" y="521"/>
                  </a:moveTo>
                  <a:cubicBezTo>
                    <a:pt x="110" y="521"/>
                    <a:pt x="109" y="524"/>
                    <a:pt x="111" y="524"/>
                  </a:cubicBezTo>
                  <a:cubicBezTo>
                    <a:pt x="109" y="526"/>
                    <a:pt x="108" y="522"/>
                    <a:pt x="108" y="521"/>
                  </a:cubicBezTo>
                  <a:close/>
                  <a:moveTo>
                    <a:pt x="111" y="462"/>
                  </a:moveTo>
                  <a:cubicBezTo>
                    <a:pt x="107" y="463"/>
                    <a:pt x="106" y="454"/>
                    <a:pt x="109" y="452"/>
                  </a:cubicBezTo>
                  <a:cubicBezTo>
                    <a:pt x="111" y="453"/>
                    <a:pt x="113" y="456"/>
                    <a:pt x="113" y="459"/>
                  </a:cubicBezTo>
                  <a:cubicBezTo>
                    <a:pt x="112" y="459"/>
                    <a:pt x="110" y="461"/>
                    <a:pt x="111" y="462"/>
                  </a:cubicBezTo>
                  <a:close/>
                  <a:moveTo>
                    <a:pt x="114" y="462"/>
                  </a:moveTo>
                  <a:cubicBezTo>
                    <a:pt x="116" y="464"/>
                    <a:pt x="118" y="471"/>
                    <a:pt x="114" y="472"/>
                  </a:cubicBezTo>
                  <a:cubicBezTo>
                    <a:pt x="110" y="471"/>
                    <a:pt x="112" y="465"/>
                    <a:pt x="114" y="462"/>
                  </a:cubicBezTo>
                  <a:close/>
                  <a:moveTo>
                    <a:pt x="113" y="437"/>
                  </a:moveTo>
                  <a:cubicBezTo>
                    <a:pt x="115" y="441"/>
                    <a:pt x="119" y="446"/>
                    <a:pt x="117" y="450"/>
                  </a:cubicBezTo>
                  <a:cubicBezTo>
                    <a:pt x="113" y="447"/>
                    <a:pt x="111" y="442"/>
                    <a:pt x="113" y="437"/>
                  </a:cubicBezTo>
                  <a:close/>
                  <a:moveTo>
                    <a:pt x="116" y="424"/>
                  </a:moveTo>
                  <a:cubicBezTo>
                    <a:pt x="115" y="421"/>
                    <a:pt x="113" y="417"/>
                    <a:pt x="115" y="414"/>
                  </a:cubicBezTo>
                  <a:cubicBezTo>
                    <a:pt x="117" y="416"/>
                    <a:pt x="119" y="421"/>
                    <a:pt x="116" y="424"/>
                  </a:cubicBezTo>
                  <a:close/>
                  <a:moveTo>
                    <a:pt x="116" y="346"/>
                  </a:moveTo>
                  <a:cubicBezTo>
                    <a:pt x="119" y="351"/>
                    <a:pt x="122" y="356"/>
                    <a:pt x="124" y="362"/>
                  </a:cubicBezTo>
                  <a:cubicBezTo>
                    <a:pt x="120" y="358"/>
                    <a:pt x="118" y="352"/>
                    <a:pt x="116" y="346"/>
                  </a:cubicBezTo>
                  <a:close/>
                  <a:moveTo>
                    <a:pt x="120" y="424"/>
                  </a:moveTo>
                  <a:cubicBezTo>
                    <a:pt x="122" y="429"/>
                    <a:pt x="128" y="435"/>
                    <a:pt x="123" y="441"/>
                  </a:cubicBezTo>
                  <a:cubicBezTo>
                    <a:pt x="119" y="436"/>
                    <a:pt x="116" y="429"/>
                    <a:pt x="120" y="424"/>
                  </a:cubicBezTo>
                  <a:close/>
                  <a:moveTo>
                    <a:pt x="124" y="397"/>
                  </a:moveTo>
                  <a:cubicBezTo>
                    <a:pt x="127" y="397"/>
                    <a:pt x="125" y="400"/>
                    <a:pt x="125" y="402"/>
                  </a:cubicBezTo>
                  <a:cubicBezTo>
                    <a:pt x="124" y="401"/>
                    <a:pt x="123" y="398"/>
                    <a:pt x="124" y="397"/>
                  </a:cubicBezTo>
                  <a:close/>
                  <a:moveTo>
                    <a:pt x="125" y="414"/>
                  </a:moveTo>
                  <a:cubicBezTo>
                    <a:pt x="127" y="419"/>
                    <a:pt x="134" y="424"/>
                    <a:pt x="129" y="429"/>
                  </a:cubicBezTo>
                  <a:cubicBezTo>
                    <a:pt x="127" y="425"/>
                    <a:pt x="124" y="420"/>
                    <a:pt x="125" y="414"/>
                  </a:cubicBezTo>
                  <a:close/>
                  <a:moveTo>
                    <a:pt x="128" y="389"/>
                  </a:moveTo>
                  <a:cubicBezTo>
                    <a:pt x="129" y="389"/>
                    <a:pt x="129" y="389"/>
                    <a:pt x="130" y="389"/>
                  </a:cubicBezTo>
                  <a:cubicBezTo>
                    <a:pt x="130" y="389"/>
                    <a:pt x="131" y="390"/>
                    <a:pt x="130" y="392"/>
                  </a:cubicBezTo>
                  <a:cubicBezTo>
                    <a:pt x="129" y="392"/>
                    <a:pt x="128" y="390"/>
                    <a:pt x="128" y="389"/>
                  </a:cubicBezTo>
                  <a:close/>
                  <a:moveTo>
                    <a:pt x="128" y="361"/>
                  </a:moveTo>
                  <a:cubicBezTo>
                    <a:pt x="132" y="366"/>
                    <a:pt x="137" y="373"/>
                    <a:pt x="137" y="380"/>
                  </a:cubicBezTo>
                  <a:cubicBezTo>
                    <a:pt x="132" y="375"/>
                    <a:pt x="131" y="367"/>
                    <a:pt x="128" y="361"/>
                  </a:cubicBezTo>
                  <a:close/>
                  <a:moveTo>
                    <a:pt x="144" y="374"/>
                  </a:moveTo>
                  <a:cubicBezTo>
                    <a:pt x="146" y="376"/>
                    <a:pt x="149" y="378"/>
                    <a:pt x="150" y="382"/>
                  </a:cubicBezTo>
                  <a:cubicBezTo>
                    <a:pt x="150" y="383"/>
                    <a:pt x="149" y="384"/>
                    <a:pt x="147" y="385"/>
                  </a:cubicBezTo>
                  <a:cubicBezTo>
                    <a:pt x="146" y="381"/>
                    <a:pt x="141" y="377"/>
                    <a:pt x="144" y="374"/>
                  </a:cubicBezTo>
                  <a:close/>
                  <a:moveTo>
                    <a:pt x="147" y="326"/>
                  </a:moveTo>
                  <a:cubicBezTo>
                    <a:pt x="148" y="326"/>
                    <a:pt x="148" y="326"/>
                    <a:pt x="149" y="326"/>
                  </a:cubicBezTo>
                  <a:cubicBezTo>
                    <a:pt x="150" y="333"/>
                    <a:pt x="155" y="336"/>
                    <a:pt x="156" y="343"/>
                  </a:cubicBezTo>
                  <a:cubicBezTo>
                    <a:pt x="152" y="339"/>
                    <a:pt x="145" y="332"/>
                    <a:pt x="147" y="326"/>
                  </a:cubicBezTo>
                  <a:close/>
                  <a:moveTo>
                    <a:pt x="154" y="283"/>
                  </a:moveTo>
                  <a:cubicBezTo>
                    <a:pt x="156" y="285"/>
                    <a:pt x="158" y="287"/>
                    <a:pt x="159" y="290"/>
                  </a:cubicBezTo>
                  <a:cubicBezTo>
                    <a:pt x="156" y="290"/>
                    <a:pt x="153" y="286"/>
                    <a:pt x="154" y="283"/>
                  </a:cubicBezTo>
                  <a:close/>
                  <a:moveTo>
                    <a:pt x="163" y="328"/>
                  </a:moveTo>
                  <a:cubicBezTo>
                    <a:pt x="160" y="324"/>
                    <a:pt x="158" y="319"/>
                    <a:pt x="156" y="313"/>
                  </a:cubicBezTo>
                  <a:cubicBezTo>
                    <a:pt x="159" y="318"/>
                    <a:pt x="162" y="322"/>
                    <a:pt x="163" y="328"/>
                  </a:cubicBezTo>
                  <a:close/>
                  <a:moveTo>
                    <a:pt x="161" y="303"/>
                  </a:moveTo>
                  <a:cubicBezTo>
                    <a:pt x="164" y="304"/>
                    <a:pt x="165" y="307"/>
                    <a:pt x="164" y="308"/>
                  </a:cubicBezTo>
                  <a:cubicBezTo>
                    <a:pt x="162" y="308"/>
                    <a:pt x="162" y="305"/>
                    <a:pt x="161" y="303"/>
                  </a:cubicBezTo>
                  <a:close/>
                  <a:moveTo>
                    <a:pt x="162" y="402"/>
                  </a:moveTo>
                  <a:cubicBezTo>
                    <a:pt x="164" y="403"/>
                    <a:pt x="166" y="406"/>
                    <a:pt x="164" y="408"/>
                  </a:cubicBezTo>
                  <a:cubicBezTo>
                    <a:pt x="162" y="407"/>
                    <a:pt x="162" y="405"/>
                    <a:pt x="161" y="403"/>
                  </a:cubicBezTo>
                  <a:cubicBezTo>
                    <a:pt x="162" y="403"/>
                    <a:pt x="162" y="403"/>
                    <a:pt x="162" y="402"/>
                  </a:cubicBezTo>
                  <a:close/>
                  <a:moveTo>
                    <a:pt x="163" y="169"/>
                  </a:moveTo>
                  <a:cubicBezTo>
                    <a:pt x="166" y="174"/>
                    <a:pt x="172" y="179"/>
                    <a:pt x="169" y="187"/>
                  </a:cubicBezTo>
                  <a:cubicBezTo>
                    <a:pt x="167" y="182"/>
                    <a:pt x="162" y="176"/>
                    <a:pt x="163" y="169"/>
                  </a:cubicBezTo>
                  <a:close/>
                  <a:moveTo>
                    <a:pt x="168" y="313"/>
                  </a:moveTo>
                  <a:cubicBezTo>
                    <a:pt x="169" y="313"/>
                    <a:pt x="169" y="314"/>
                    <a:pt x="170" y="314"/>
                  </a:cubicBezTo>
                  <a:cubicBezTo>
                    <a:pt x="170" y="316"/>
                    <a:pt x="169" y="316"/>
                    <a:pt x="169" y="317"/>
                  </a:cubicBezTo>
                  <a:cubicBezTo>
                    <a:pt x="167" y="317"/>
                    <a:pt x="167" y="314"/>
                    <a:pt x="168" y="313"/>
                  </a:cubicBezTo>
                  <a:close/>
                  <a:moveTo>
                    <a:pt x="167" y="198"/>
                  </a:moveTo>
                  <a:cubicBezTo>
                    <a:pt x="169" y="198"/>
                    <a:pt x="170" y="202"/>
                    <a:pt x="169" y="204"/>
                  </a:cubicBezTo>
                  <a:cubicBezTo>
                    <a:pt x="168" y="202"/>
                    <a:pt x="165" y="200"/>
                    <a:pt x="167" y="198"/>
                  </a:cubicBezTo>
                  <a:close/>
                  <a:moveTo>
                    <a:pt x="166" y="410"/>
                  </a:moveTo>
                  <a:cubicBezTo>
                    <a:pt x="169" y="412"/>
                    <a:pt x="170" y="418"/>
                    <a:pt x="170" y="420"/>
                  </a:cubicBezTo>
                  <a:cubicBezTo>
                    <a:pt x="169" y="417"/>
                    <a:pt x="165" y="414"/>
                    <a:pt x="166" y="410"/>
                  </a:cubicBezTo>
                  <a:close/>
                  <a:moveTo>
                    <a:pt x="176" y="439"/>
                  </a:moveTo>
                  <a:cubicBezTo>
                    <a:pt x="176" y="437"/>
                    <a:pt x="178" y="442"/>
                    <a:pt x="179" y="443"/>
                  </a:cubicBezTo>
                  <a:cubicBezTo>
                    <a:pt x="179" y="445"/>
                    <a:pt x="178" y="446"/>
                    <a:pt x="178" y="448"/>
                  </a:cubicBezTo>
                  <a:cubicBezTo>
                    <a:pt x="176" y="447"/>
                    <a:pt x="177" y="443"/>
                    <a:pt x="174" y="442"/>
                  </a:cubicBezTo>
                  <a:cubicBezTo>
                    <a:pt x="176" y="441"/>
                    <a:pt x="176" y="441"/>
                    <a:pt x="176" y="439"/>
                  </a:cubicBezTo>
                  <a:close/>
                  <a:moveTo>
                    <a:pt x="175" y="462"/>
                  </a:moveTo>
                  <a:cubicBezTo>
                    <a:pt x="180" y="464"/>
                    <a:pt x="178" y="469"/>
                    <a:pt x="176" y="473"/>
                  </a:cubicBezTo>
                  <a:cubicBezTo>
                    <a:pt x="172" y="471"/>
                    <a:pt x="171" y="465"/>
                    <a:pt x="175" y="462"/>
                  </a:cubicBezTo>
                  <a:close/>
                  <a:moveTo>
                    <a:pt x="175" y="518"/>
                  </a:moveTo>
                  <a:cubicBezTo>
                    <a:pt x="172" y="516"/>
                    <a:pt x="172" y="511"/>
                    <a:pt x="173" y="508"/>
                  </a:cubicBezTo>
                  <a:cubicBezTo>
                    <a:pt x="175" y="510"/>
                    <a:pt x="176" y="514"/>
                    <a:pt x="175" y="518"/>
                  </a:cubicBezTo>
                  <a:close/>
                  <a:moveTo>
                    <a:pt x="176" y="531"/>
                  </a:moveTo>
                  <a:cubicBezTo>
                    <a:pt x="177" y="532"/>
                    <a:pt x="177" y="533"/>
                    <a:pt x="178" y="533"/>
                  </a:cubicBezTo>
                  <a:cubicBezTo>
                    <a:pt x="178" y="534"/>
                    <a:pt x="176" y="534"/>
                    <a:pt x="176" y="536"/>
                  </a:cubicBezTo>
                  <a:cubicBezTo>
                    <a:pt x="175" y="535"/>
                    <a:pt x="174" y="533"/>
                    <a:pt x="176" y="531"/>
                  </a:cubicBezTo>
                  <a:close/>
                  <a:moveTo>
                    <a:pt x="178" y="545"/>
                  </a:moveTo>
                  <a:cubicBezTo>
                    <a:pt x="177" y="546"/>
                    <a:pt x="177" y="548"/>
                    <a:pt x="175" y="548"/>
                  </a:cubicBezTo>
                  <a:cubicBezTo>
                    <a:pt x="175" y="546"/>
                    <a:pt x="176" y="545"/>
                    <a:pt x="176" y="543"/>
                  </a:cubicBezTo>
                  <a:cubicBezTo>
                    <a:pt x="178" y="543"/>
                    <a:pt x="177" y="545"/>
                    <a:pt x="178" y="545"/>
                  </a:cubicBezTo>
                  <a:close/>
                  <a:moveTo>
                    <a:pt x="177" y="570"/>
                  </a:moveTo>
                  <a:cubicBezTo>
                    <a:pt x="179" y="571"/>
                    <a:pt x="178" y="575"/>
                    <a:pt x="178" y="577"/>
                  </a:cubicBezTo>
                  <a:cubicBezTo>
                    <a:pt x="176" y="576"/>
                    <a:pt x="175" y="574"/>
                    <a:pt x="175" y="572"/>
                  </a:cubicBezTo>
                  <a:cubicBezTo>
                    <a:pt x="176" y="572"/>
                    <a:pt x="177" y="571"/>
                    <a:pt x="177" y="570"/>
                  </a:cubicBezTo>
                  <a:close/>
                  <a:moveTo>
                    <a:pt x="178" y="596"/>
                  </a:moveTo>
                  <a:cubicBezTo>
                    <a:pt x="180" y="594"/>
                    <a:pt x="178" y="598"/>
                    <a:pt x="179" y="599"/>
                  </a:cubicBezTo>
                  <a:cubicBezTo>
                    <a:pt x="178" y="599"/>
                    <a:pt x="178" y="598"/>
                    <a:pt x="177" y="598"/>
                  </a:cubicBezTo>
                  <a:cubicBezTo>
                    <a:pt x="176" y="597"/>
                    <a:pt x="179" y="597"/>
                    <a:pt x="178" y="596"/>
                  </a:cubicBezTo>
                  <a:close/>
                  <a:moveTo>
                    <a:pt x="179" y="537"/>
                  </a:moveTo>
                  <a:cubicBezTo>
                    <a:pt x="182" y="538"/>
                    <a:pt x="179" y="539"/>
                    <a:pt x="179" y="542"/>
                  </a:cubicBezTo>
                  <a:cubicBezTo>
                    <a:pt x="176" y="542"/>
                    <a:pt x="179" y="539"/>
                    <a:pt x="179" y="537"/>
                  </a:cubicBezTo>
                  <a:close/>
                  <a:moveTo>
                    <a:pt x="180" y="552"/>
                  </a:moveTo>
                  <a:cubicBezTo>
                    <a:pt x="183" y="553"/>
                    <a:pt x="180" y="555"/>
                    <a:pt x="180" y="557"/>
                  </a:cubicBezTo>
                  <a:cubicBezTo>
                    <a:pt x="178" y="556"/>
                    <a:pt x="181" y="555"/>
                    <a:pt x="180" y="552"/>
                  </a:cubicBezTo>
                  <a:close/>
                  <a:moveTo>
                    <a:pt x="181" y="584"/>
                  </a:moveTo>
                  <a:cubicBezTo>
                    <a:pt x="178" y="583"/>
                    <a:pt x="180" y="581"/>
                    <a:pt x="180" y="579"/>
                  </a:cubicBezTo>
                  <a:cubicBezTo>
                    <a:pt x="183" y="579"/>
                    <a:pt x="181" y="582"/>
                    <a:pt x="181" y="584"/>
                  </a:cubicBezTo>
                  <a:close/>
                  <a:moveTo>
                    <a:pt x="181" y="625"/>
                  </a:moveTo>
                  <a:cubicBezTo>
                    <a:pt x="180" y="623"/>
                    <a:pt x="179" y="621"/>
                    <a:pt x="179" y="619"/>
                  </a:cubicBezTo>
                  <a:cubicBezTo>
                    <a:pt x="181" y="620"/>
                    <a:pt x="181" y="623"/>
                    <a:pt x="181" y="625"/>
                  </a:cubicBezTo>
                  <a:close/>
                  <a:moveTo>
                    <a:pt x="182" y="558"/>
                  </a:moveTo>
                  <a:cubicBezTo>
                    <a:pt x="184" y="558"/>
                    <a:pt x="185" y="562"/>
                    <a:pt x="184" y="564"/>
                  </a:cubicBezTo>
                  <a:cubicBezTo>
                    <a:pt x="182" y="563"/>
                    <a:pt x="181" y="560"/>
                    <a:pt x="182" y="558"/>
                  </a:cubicBezTo>
                  <a:close/>
                  <a:moveTo>
                    <a:pt x="183" y="551"/>
                  </a:moveTo>
                  <a:cubicBezTo>
                    <a:pt x="181" y="550"/>
                    <a:pt x="183" y="547"/>
                    <a:pt x="184" y="545"/>
                  </a:cubicBezTo>
                  <a:cubicBezTo>
                    <a:pt x="185" y="546"/>
                    <a:pt x="186" y="546"/>
                    <a:pt x="185" y="548"/>
                  </a:cubicBezTo>
                  <a:cubicBezTo>
                    <a:pt x="183" y="548"/>
                    <a:pt x="185" y="551"/>
                    <a:pt x="183" y="551"/>
                  </a:cubicBezTo>
                  <a:close/>
                  <a:moveTo>
                    <a:pt x="186" y="549"/>
                  </a:moveTo>
                  <a:cubicBezTo>
                    <a:pt x="189" y="551"/>
                    <a:pt x="188" y="555"/>
                    <a:pt x="186" y="557"/>
                  </a:cubicBezTo>
                  <a:cubicBezTo>
                    <a:pt x="183" y="555"/>
                    <a:pt x="185" y="552"/>
                    <a:pt x="186" y="549"/>
                  </a:cubicBezTo>
                  <a:close/>
                  <a:moveTo>
                    <a:pt x="185" y="463"/>
                  </a:moveTo>
                  <a:cubicBezTo>
                    <a:pt x="184" y="460"/>
                    <a:pt x="186" y="459"/>
                    <a:pt x="187" y="457"/>
                  </a:cubicBezTo>
                  <a:cubicBezTo>
                    <a:pt x="190" y="459"/>
                    <a:pt x="191" y="463"/>
                    <a:pt x="190" y="467"/>
                  </a:cubicBezTo>
                  <a:cubicBezTo>
                    <a:pt x="185" y="467"/>
                    <a:pt x="189" y="462"/>
                    <a:pt x="185" y="463"/>
                  </a:cubicBezTo>
                  <a:close/>
                  <a:moveTo>
                    <a:pt x="184" y="439"/>
                  </a:moveTo>
                  <a:cubicBezTo>
                    <a:pt x="185" y="438"/>
                    <a:pt x="186" y="438"/>
                    <a:pt x="187" y="436"/>
                  </a:cubicBezTo>
                  <a:cubicBezTo>
                    <a:pt x="189" y="438"/>
                    <a:pt x="189" y="443"/>
                    <a:pt x="191" y="446"/>
                  </a:cubicBezTo>
                  <a:cubicBezTo>
                    <a:pt x="186" y="446"/>
                    <a:pt x="186" y="441"/>
                    <a:pt x="184" y="439"/>
                  </a:cubicBezTo>
                  <a:close/>
                  <a:moveTo>
                    <a:pt x="187" y="351"/>
                  </a:moveTo>
                  <a:cubicBezTo>
                    <a:pt x="189" y="350"/>
                    <a:pt x="188" y="349"/>
                    <a:pt x="188" y="348"/>
                  </a:cubicBezTo>
                  <a:cubicBezTo>
                    <a:pt x="191" y="349"/>
                    <a:pt x="191" y="352"/>
                    <a:pt x="191" y="355"/>
                  </a:cubicBezTo>
                  <a:cubicBezTo>
                    <a:pt x="189" y="355"/>
                    <a:pt x="191" y="351"/>
                    <a:pt x="187" y="351"/>
                  </a:cubicBezTo>
                  <a:close/>
                  <a:moveTo>
                    <a:pt x="187" y="325"/>
                  </a:moveTo>
                  <a:cubicBezTo>
                    <a:pt x="188" y="323"/>
                    <a:pt x="189" y="322"/>
                    <a:pt x="190" y="320"/>
                  </a:cubicBezTo>
                  <a:cubicBezTo>
                    <a:pt x="194" y="322"/>
                    <a:pt x="195" y="328"/>
                    <a:pt x="194" y="333"/>
                  </a:cubicBezTo>
                  <a:cubicBezTo>
                    <a:pt x="191" y="331"/>
                    <a:pt x="190" y="327"/>
                    <a:pt x="187" y="325"/>
                  </a:cubicBezTo>
                  <a:close/>
                  <a:moveTo>
                    <a:pt x="193" y="249"/>
                  </a:moveTo>
                  <a:cubicBezTo>
                    <a:pt x="194" y="247"/>
                    <a:pt x="192" y="247"/>
                    <a:pt x="193" y="244"/>
                  </a:cubicBezTo>
                  <a:cubicBezTo>
                    <a:pt x="195" y="245"/>
                    <a:pt x="195" y="247"/>
                    <a:pt x="196" y="249"/>
                  </a:cubicBezTo>
                  <a:cubicBezTo>
                    <a:pt x="195" y="249"/>
                    <a:pt x="194" y="249"/>
                    <a:pt x="193" y="249"/>
                  </a:cubicBezTo>
                  <a:close/>
                  <a:moveTo>
                    <a:pt x="195" y="168"/>
                  </a:moveTo>
                  <a:cubicBezTo>
                    <a:pt x="195" y="168"/>
                    <a:pt x="196" y="169"/>
                    <a:pt x="196" y="169"/>
                  </a:cubicBezTo>
                  <a:cubicBezTo>
                    <a:pt x="196" y="165"/>
                    <a:pt x="193" y="166"/>
                    <a:pt x="193" y="161"/>
                  </a:cubicBezTo>
                  <a:cubicBezTo>
                    <a:pt x="192" y="163"/>
                    <a:pt x="191" y="164"/>
                    <a:pt x="190" y="161"/>
                  </a:cubicBezTo>
                  <a:cubicBezTo>
                    <a:pt x="190" y="159"/>
                    <a:pt x="191" y="162"/>
                    <a:pt x="192" y="161"/>
                  </a:cubicBezTo>
                  <a:cubicBezTo>
                    <a:pt x="192" y="160"/>
                    <a:pt x="191" y="159"/>
                    <a:pt x="191" y="158"/>
                  </a:cubicBezTo>
                  <a:cubicBezTo>
                    <a:pt x="189" y="158"/>
                    <a:pt x="191" y="160"/>
                    <a:pt x="189" y="160"/>
                  </a:cubicBezTo>
                  <a:cubicBezTo>
                    <a:pt x="189" y="158"/>
                    <a:pt x="191" y="158"/>
                    <a:pt x="190" y="155"/>
                  </a:cubicBezTo>
                  <a:cubicBezTo>
                    <a:pt x="191" y="156"/>
                    <a:pt x="191" y="155"/>
                    <a:pt x="191" y="155"/>
                  </a:cubicBezTo>
                  <a:cubicBezTo>
                    <a:pt x="196" y="157"/>
                    <a:pt x="195" y="163"/>
                    <a:pt x="198" y="167"/>
                  </a:cubicBezTo>
                  <a:cubicBezTo>
                    <a:pt x="198" y="168"/>
                    <a:pt x="196" y="169"/>
                    <a:pt x="196" y="170"/>
                  </a:cubicBezTo>
                  <a:cubicBezTo>
                    <a:pt x="195" y="170"/>
                    <a:pt x="195" y="169"/>
                    <a:pt x="195" y="168"/>
                  </a:cubicBezTo>
                  <a:close/>
                  <a:moveTo>
                    <a:pt x="194" y="108"/>
                  </a:moveTo>
                  <a:cubicBezTo>
                    <a:pt x="196" y="110"/>
                    <a:pt x="197" y="113"/>
                    <a:pt x="199" y="116"/>
                  </a:cubicBezTo>
                  <a:cubicBezTo>
                    <a:pt x="196" y="114"/>
                    <a:pt x="195" y="111"/>
                    <a:pt x="194" y="108"/>
                  </a:cubicBezTo>
                  <a:close/>
                  <a:moveTo>
                    <a:pt x="197" y="95"/>
                  </a:moveTo>
                  <a:cubicBezTo>
                    <a:pt x="195" y="93"/>
                    <a:pt x="194" y="89"/>
                    <a:pt x="193" y="86"/>
                  </a:cubicBezTo>
                  <a:cubicBezTo>
                    <a:pt x="192" y="84"/>
                    <a:pt x="194" y="84"/>
                    <a:pt x="194" y="82"/>
                  </a:cubicBezTo>
                  <a:cubicBezTo>
                    <a:pt x="196" y="86"/>
                    <a:pt x="198" y="91"/>
                    <a:pt x="197" y="95"/>
                  </a:cubicBezTo>
                  <a:close/>
                  <a:moveTo>
                    <a:pt x="197" y="69"/>
                  </a:moveTo>
                  <a:cubicBezTo>
                    <a:pt x="195" y="69"/>
                    <a:pt x="196" y="64"/>
                    <a:pt x="193" y="64"/>
                  </a:cubicBezTo>
                  <a:cubicBezTo>
                    <a:pt x="193" y="60"/>
                    <a:pt x="192" y="58"/>
                    <a:pt x="194" y="56"/>
                  </a:cubicBezTo>
                  <a:cubicBezTo>
                    <a:pt x="196" y="59"/>
                    <a:pt x="198" y="65"/>
                    <a:pt x="197" y="69"/>
                  </a:cubicBezTo>
                  <a:close/>
                  <a:moveTo>
                    <a:pt x="193" y="77"/>
                  </a:moveTo>
                  <a:cubicBezTo>
                    <a:pt x="192" y="79"/>
                    <a:pt x="192" y="81"/>
                    <a:pt x="190" y="81"/>
                  </a:cubicBezTo>
                  <a:cubicBezTo>
                    <a:pt x="189" y="78"/>
                    <a:pt x="187" y="75"/>
                    <a:pt x="185" y="72"/>
                  </a:cubicBezTo>
                  <a:cubicBezTo>
                    <a:pt x="185" y="70"/>
                    <a:pt x="188" y="70"/>
                    <a:pt x="187" y="68"/>
                  </a:cubicBezTo>
                  <a:cubicBezTo>
                    <a:pt x="192" y="68"/>
                    <a:pt x="191" y="75"/>
                    <a:pt x="193" y="77"/>
                  </a:cubicBezTo>
                  <a:close/>
                  <a:moveTo>
                    <a:pt x="185" y="90"/>
                  </a:moveTo>
                  <a:cubicBezTo>
                    <a:pt x="184" y="87"/>
                    <a:pt x="183" y="84"/>
                    <a:pt x="181" y="83"/>
                  </a:cubicBezTo>
                  <a:cubicBezTo>
                    <a:pt x="180" y="80"/>
                    <a:pt x="182" y="80"/>
                    <a:pt x="182" y="78"/>
                  </a:cubicBezTo>
                  <a:cubicBezTo>
                    <a:pt x="185" y="80"/>
                    <a:pt x="187" y="86"/>
                    <a:pt x="185" y="90"/>
                  </a:cubicBezTo>
                  <a:close/>
                  <a:moveTo>
                    <a:pt x="179" y="77"/>
                  </a:moveTo>
                  <a:cubicBezTo>
                    <a:pt x="176" y="75"/>
                    <a:pt x="177" y="73"/>
                    <a:pt x="175" y="70"/>
                  </a:cubicBezTo>
                  <a:cubicBezTo>
                    <a:pt x="174" y="70"/>
                    <a:pt x="174" y="71"/>
                    <a:pt x="173" y="70"/>
                  </a:cubicBezTo>
                  <a:cubicBezTo>
                    <a:pt x="175" y="69"/>
                    <a:pt x="172" y="64"/>
                    <a:pt x="176" y="62"/>
                  </a:cubicBezTo>
                  <a:cubicBezTo>
                    <a:pt x="178" y="67"/>
                    <a:pt x="183" y="72"/>
                    <a:pt x="179" y="77"/>
                  </a:cubicBezTo>
                  <a:close/>
                  <a:moveTo>
                    <a:pt x="170" y="60"/>
                  </a:moveTo>
                  <a:cubicBezTo>
                    <a:pt x="170" y="58"/>
                    <a:pt x="167" y="57"/>
                    <a:pt x="166" y="55"/>
                  </a:cubicBezTo>
                  <a:cubicBezTo>
                    <a:pt x="168" y="53"/>
                    <a:pt x="170" y="50"/>
                    <a:pt x="169" y="46"/>
                  </a:cubicBezTo>
                  <a:cubicBezTo>
                    <a:pt x="173" y="48"/>
                    <a:pt x="176" y="58"/>
                    <a:pt x="170" y="60"/>
                  </a:cubicBezTo>
                  <a:close/>
                  <a:moveTo>
                    <a:pt x="166" y="73"/>
                  </a:moveTo>
                  <a:cubicBezTo>
                    <a:pt x="163" y="72"/>
                    <a:pt x="166" y="69"/>
                    <a:pt x="167" y="69"/>
                  </a:cubicBezTo>
                  <a:cubicBezTo>
                    <a:pt x="166" y="67"/>
                    <a:pt x="164" y="69"/>
                    <a:pt x="164" y="70"/>
                  </a:cubicBezTo>
                  <a:cubicBezTo>
                    <a:pt x="160" y="67"/>
                    <a:pt x="165" y="63"/>
                    <a:pt x="164" y="61"/>
                  </a:cubicBezTo>
                  <a:cubicBezTo>
                    <a:pt x="167" y="64"/>
                    <a:pt x="169" y="70"/>
                    <a:pt x="166" y="73"/>
                  </a:cubicBezTo>
                  <a:close/>
                  <a:moveTo>
                    <a:pt x="168" y="100"/>
                  </a:moveTo>
                  <a:cubicBezTo>
                    <a:pt x="164" y="98"/>
                    <a:pt x="160" y="93"/>
                    <a:pt x="162" y="89"/>
                  </a:cubicBezTo>
                  <a:cubicBezTo>
                    <a:pt x="164" y="92"/>
                    <a:pt x="168" y="96"/>
                    <a:pt x="168" y="100"/>
                  </a:cubicBezTo>
                  <a:close/>
                  <a:moveTo>
                    <a:pt x="160" y="61"/>
                  </a:moveTo>
                  <a:cubicBezTo>
                    <a:pt x="158" y="60"/>
                    <a:pt x="160" y="57"/>
                    <a:pt x="162" y="57"/>
                  </a:cubicBezTo>
                  <a:cubicBezTo>
                    <a:pt x="161" y="59"/>
                    <a:pt x="161" y="59"/>
                    <a:pt x="160" y="61"/>
                  </a:cubicBezTo>
                  <a:close/>
                  <a:moveTo>
                    <a:pt x="153" y="100"/>
                  </a:moveTo>
                  <a:cubicBezTo>
                    <a:pt x="150" y="99"/>
                    <a:pt x="151" y="95"/>
                    <a:pt x="148" y="94"/>
                  </a:cubicBezTo>
                  <a:cubicBezTo>
                    <a:pt x="148" y="92"/>
                    <a:pt x="151" y="93"/>
                    <a:pt x="150" y="90"/>
                  </a:cubicBezTo>
                  <a:cubicBezTo>
                    <a:pt x="153" y="92"/>
                    <a:pt x="155" y="97"/>
                    <a:pt x="153" y="100"/>
                  </a:cubicBezTo>
                  <a:close/>
                  <a:moveTo>
                    <a:pt x="148" y="87"/>
                  </a:moveTo>
                  <a:cubicBezTo>
                    <a:pt x="147" y="86"/>
                    <a:pt x="145" y="87"/>
                    <a:pt x="146" y="89"/>
                  </a:cubicBezTo>
                  <a:cubicBezTo>
                    <a:pt x="143" y="87"/>
                    <a:pt x="142" y="82"/>
                    <a:pt x="145" y="80"/>
                  </a:cubicBezTo>
                  <a:cubicBezTo>
                    <a:pt x="147" y="81"/>
                    <a:pt x="146" y="84"/>
                    <a:pt x="148" y="85"/>
                  </a:cubicBezTo>
                  <a:cubicBezTo>
                    <a:pt x="148" y="85"/>
                    <a:pt x="148" y="86"/>
                    <a:pt x="148" y="87"/>
                  </a:cubicBezTo>
                  <a:close/>
                  <a:moveTo>
                    <a:pt x="145" y="115"/>
                  </a:moveTo>
                  <a:cubicBezTo>
                    <a:pt x="144" y="116"/>
                    <a:pt x="145" y="118"/>
                    <a:pt x="143" y="117"/>
                  </a:cubicBezTo>
                  <a:cubicBezTo>
                    <a:pt x="143" y="114"/>
                    <a:pt x="137" y="109"/>
                    <a:pt x="143" y="108"/>
                  </a:cubicBezTo>
                  <a:cubicBezTo>
                    <a:pt x="142" y="112"/>
                    <a:pt x="145" y="112"/>
                    <a:pt x="145" y="115"/>
                  </a:cubicBezTo>
                  <a:close/>
                  <a:moveTo>
                    <a:pt x="140" y="80"/>
                  </a:moveTo>
                  <a:cubicBezTo>
                    <a:pt x="136" y="77"/>
                    <a:pt x="136" y="71"/>
                    <a:pt x="139" y="66"/>
                  </a:cubicBezTo>
                  <a:cubicBezTo>
                    <a:pt x="140" y="70"/>
                    <a:pt x="145" y="78"/>
                    <a:pt x="140" y="80"/>
                  </a:cubicBezTo>
                  <a:close/>
                  <a:moveTo>
                    <a:pt x="139" y="106"/>
                  </a:moveTo>
                  <a:cubicBezTo>
                    <a:pt x="137" y="105"/>
                    <a:pt x="134" y="102"/>
                    <a:pt x="136" y="99"/>
                  </a:cubicBezTo>
                  <a:cubicBezTo>
                    <a:pt x="137" y="101"/>
                    <a:pt x="140" y="103"/>
                    <a:pt x="139" y="106"/>
                  </a:cubicBezTo>
                  <a:close/>
                  <a:moveTo>
                    <a:pt x="133" y="68"/>
                  </a:moveTo>
                  <a:cubicBezTo>
                    <a:pt x="130" y="63"/>
                    <a:pt x="131" y="58"/>
                    <a:pt x="134" y="53"/>
                  </a:cubicBezTo>
                  <a:cubicBezTo>
                    <a:pt x="139" y="57"/>
                    <a:pt x="137" y="65"/>
                    <a:pt x="133" y="68"/>
                  </a:cubicBezTo>
                  <a:close/>
                  <a:moveTo>
                    <a:pt x="133" y="95"/>
                  </a:moveTo>
                  <a:cubicBezTo>
                    <a:pt x="130" y="93"/>
                    <a:pt x="129" y="90"/>
                    <a:pt x="129" y="87"/>
                  </a:cubicBezTo>
                  <a:cubicBezTo>
                    <a:pt x="131" y="88"/>
                    <a:pt x="132" y="92"/>
                    <a:pt x="133" y="95"/>
                  </a:cubicBezTo>
                  <a:close/>
                  <a:moveTo>
                    <a:pt x="126" y="70"/>
                  </a:moveTo>
                  <a:cubicBezTo>
                    <a:pt x="128" y="71"/>
                    <a:pt x="128" y="73"/>
                    <a:pt x="129" y="74"/>
                  </a:cubicBezTo>
                  <a:cubicBezTo>
                    <a:pt x="127" y="74"/>
                    <a:pt x="126" y="72"/>
                    <a:pt x="126" y="70"/>
                  </a:cubicBezTo>
                  <a:close/>
                  <a:moveTo>
                    <a:pt x="126" y="84"/>
                  </a:moveTo>
                  <a:cubicBezTo>
                    <a:pt x="125" y="82"/>
                    <a:pt x="123" y="79"/>
                    <a:pt x="124" y="76"/>
                  </a:cubicBezTo>
                  <a:cubicBezTo>
                    <a:pt x="125" y="78"/>
                    <a:pt x="128" y="81"/>
                    <a:pt x="126" y="84"/>
                  </a:cubicBezTo>
                  <a:close/>
                  <a:moveTo>
                    <a:pt x="123" y="91"/>
                  </a:moveTo>
                  <a:cubicBezTo>
                    <a:pt x="120" y="91"/>
                    <a:pt x="121" y="86"/>
                    <a:pt x="119" y="85"/>
                  </a:cubicBezTo>
                  <a:cubicBezTo>
                    <a:pt x="118" y="83"/>
                    <a:pt x="121" y="83"/>
                    <a:pt x="120" y="81"/>
                  </a:cubicBezTo>
                  <a:cubicBezTo>
                    <a:pt x="123" y="85"/>
                    <a:pt x="123" y="86"/>
                    <a:pt x="123" y="91"/>
                  </a:cubicBezTo>
                  <a:close/>
                  <a:moveTo>
                    <a:pt x="118" y="66"/>
                  </a:moveTo>
                  <a:cubicBezTo>
                    <a:pt x="119" y="65"/>
                    <a:pt x="120" y="68"/>
                    <a:pt x="120" y="70"/>
                  </a:cubicBezTo>
                  <a:cubicBezTo>
                    <a:pt x="119" y="69"/>
                    <a:pt x="119" y="67"/>
                    <a:pt x="118" y="66"/>
                  </a:cubicBezTo>
                  <a:close/>
                  <a:moveTo>
                    <a:pt x="119" y="55"/>
                  </a:moveTo>
                  <a:cubicBezTo>
                    <a:pt x="117" y="55"/>
                    <a:pt x="118" y="52"/>
                    <a:pt x="119" y="51"/>
                  </a:cubicBezTo>
                  <a:cubicBezTo>
                    <a:pt x="121" y="52"/>
                    <a:pt x="118" y="53"/>
                    <a:pt x="119" y="55"/>
                  </a:cubicBezTo>
                  <a:close/>
                  <a:moveTo>
                    <a:pt x="117" y="51"/>
                  </a:moveTo>
                  <a:cubicBezTo>
                    <a:pt x="115" y="49"/>
                    <a:pt x="117" y="48"/>
                    <a:pt x="117" y="46"/>
                  </a:cubicBezTo>
                  <a:cubicBezTo>
                    <a:pt x="120" y="46"/>
                    <a:pt x="119" y="52"/>
                    <a:pt x="117" y="51"/>
                  </a:cubicBezTo>
                  <a:close/>
                  <a:moveTo>
                    <a:pt x="117" y="79"/>
                  </a:moveTo>
                  <a:cubicBezTo>
                    <a:pt x="117" y="77"/>
                    <a:pt x="114" y="73"/>
                    <a:pt x="115" y="70"/>
                  </a:cubicBezTo>
                  <a:cubicBezTo>
                    <a:pt x="117" y="73"/>
                    <a:pt x="118" y="77"/>
                    <a:pt x="117" y="79"/>
                  </a:cubicBezTo>
                  <a:close/>
                  <a:moveTo>
                    <a:pt x="119" y="97"/>
                  </a:moveTo>
                  <a:cubicBezTo>
                    <a:pt x="119" y="100"/>
                    <a:pt x="117" y="101"/>
                    <a:pt x="116" y="105"/>
                  </a:cubicBezTo>
                  <a:cubicBezTo>
                    <a:pt x="115" y="102"/>
                    <a:pt x="112" y="101"/>
                    <a:pt x="112" y="98"/>
                  </a:cubicBezTo>
                  <a:cubicBezTo>
                    <a:pt x="111" y="90"/>
                    <a:pt x="119" y="90"/>
                    <a:pt x="119" y="97"/>
                  </a:cubicBezTo>
                  <a:close/>
                  <a:moveTo>
                    <a:pt x="109" y="62"/>
                  </a:moveTo>
                  <a:cubicBezTo>
                    <a:pt x="111" y="60"/>
                    <a:pt x="112" y="57"/>
                    <a:pt x="114" y="55"/>
                  </a:cubicBezTo>
                  <a:cubicBezTo>
                    <a:pt x="115" y="58"/>
                    <a:pt x="114" y="58"/>
                    <a:pt x="115" y="60"/>
                  </a:cubicBezTo>
                  <a:cubicBezTo>
                    <a:pt x="112" y="57"/>
                    <a:pt x="112" y="64"/>
                    <a:pt x="109" y="62"/>
                  </a:cubicBezTo>
                  <a:close/>
                  <a:moveTo>
                    <a:pt x="105" y="61"/>
                  </a:moveTo>
                  <a:cubicBezTo>
                    <a:pt x="105" y="59"/>
                    <a:pt x="105" y="57"/>
                    <a:pt x="104" y="56"/>
                  </a:cubicBezTo>
                  <a:cubicBezTo>
                    <a:pt x="104" y="53"/>
                    <a:pt x="107" y="52"/>
                    <a:pt x="107" y="49"/>
                  </a:cubicBezTo>
                  <a:cubicBezTo>
                    <a:pt x="105" y="49"/>
                    <a:pt x="105" y="49"/>
                    <a:pt x="107" y="49"/>
                  </a:cubicBezTo>
                  <a:cubicBezTo>
                    <a:pt x="107" y="49"/>
                    <a:pt x="107" y="49"/>
                    <a:pt x="107" y="49"/>
                  </a:cubicBezTo>
                  <a:cubicBezTo>
                    <a:pt x="108" y="48"/>
                    <a:pt x="109" y="47"/>
                    <a:pt x="109" y="46"/>
                  </a:cubicBezTo>
                  <a:cubicBezTo>
                    <a:pt x="114" y="51"/>
                    <a:pt x="109" y="58"/>
                    <a:pt x="105" y="61"/>
                  </a:cubicBezTo>
                  <a:close/>
                  <a:moveTo>
                    <a:pt x="102" y="49"/>
                  </a:moveTo>
                  <a:cubicBezTo>
                    <a:pt x="101" y="49"/>
                    <a:pt x="100" y="49"/>
                    <a:pt x="99" y="49"/>
                  </a:cubicBezTo>
                  <a:cubicBezTo>
                    <a:pt x="101" y="44"/>
                    <a:pt x="101" y="38"/>
                    <a:pt x="107" y="36"/>
                  </a:cubicBezTo>
                  <a:cubicBezTo>
                    <a:pt x="106" y="41"/>
                    <a:pt x="103" y="44"/>
                    <a:pt x="102" y="49"/>
                  </a:cubicBezTo>
                  <a:close/>
                  <a:moveTo>
                    <a:pt x="101" y="61"/>
                  </a:moveTo>
                  <a:cubicBezTo>
                    <a:pt x="104" y="63"/>
                    <a:pt x="104" y="69"/>
                    <a:pt x="101" y="72"/>
                  </a:cubicBezTo>
                  <a:cubicBezTo>
                    <a:pt x="99" y="69"/>
                    <a:pt x="98" y="64"/>
                    <a:pt x="101" y="61"/>
                  </a:cubicBezTo>
                  <a:close/>
                  <a:moveTo>
                    <a:pt x="100" y="87"/>
                  </a:moveTo>
                  <a:cubicBezTo>
                    <a:pt x="103" y="87"/>
                    <a:pt x="102" y="90"/>
                    <a:pt x="101" y="92"/>
                  </a:cubicBezTo>
                  <a:cubicBezTo>
                    <a:pt x="99" y="92"/>
                    <a:pt x="99" y="88"/>
                    <a:pt x="100" y="87"/>
                  </a:cubicBezTo>
                  <a:close/>
                  <a:moveTo>
                    <a:pt x="99" y="185"/>
                  </a:moveTo>
                  <a:cubicBezTo>
                    <a:pt x="97" y="183"/>
                    <a:pt x="99" y="180"/>
                    <a:pt x="99" y="177"/>
                  </a:cubicBezTo>
                  <a:cubicBezTo>
                    <a:pt x="103" y="177"/>
                    <a:pt x="102" y="185"/>
                    <a:pt x="99" y="185"/>
                  </a:cubicBezTo>
                  <a:close/>
                  <a:moveTo>
                    <a:pt x="98" y="159"/>
                  </a:moveTo>
                  <a:cubicBezTo>
                    <a:pt x="97" y="156"/>
                    <a:pt x="98" y="155"/>
                    <a:pt x="99" y="153"/>
                  </a:cubicBezTo>
                  <a:cubicBezTo>
                    <a:pt x="101" y="154"/>
                    <a:pt x="100" y="157"/>
                    <a:pt x="101" y="158"/>
                  </a:cubicBezTo>
                  <a:cubicBezTo>
                    <a:pt x="99" y="158"/>
                    <a:pt x="99" y="159"/>
                    <a:pt x="98" y="159"/>
                  </a:cubicBezTo>
                  <a:close/>
                  <a:moveTo>
                    <a:pt x="98" y="472"/>
                  </a:moveTo>
                  <a:cubicBezTo>
                    <a:pt x="101" y="474"/>
                    <a:pt x="103" y="478"/>
                    <a:pt x="101" y="481"/>
                  </a:cubicBezTo>
                  <a:cubicBezTo>
                    <a:pt x="98" y="479"/>
                    <a:pt x="96" y="476"/>
                    <a:pt x="98" y="472"/>
                  </a:cubicBezTo>
                  <a:close/>
                  <a:moveTo>
                    <a:pt x="98" y="552"/>
                  </a:moveTo>
                  <a:cubicBezTo>
                    <a:pt x="101" y="555"/>
                    <a:pt x="99" y="557"/>
                    <a:pt x="101" y="561"/>
                  </a:cubicBezTo>
                  <a:cubicBezTo>
                    <a:pt x="98" y="560"/>
                    <a:pt x="96" y="555"/>
                    <a:pt x="98" y="552"/>
                  </a:cubicBezTo>
                  <a:close/>
                  <a:moveTo>
                    <a:pt x="101" y="595"/>
                  </a:moveTo>
                  <a:cubicBezTo>
                    <a:pt x="102" y="597"/>
                    <a:pt x="103" y="598"/>
                    <a:pt x="102" y="600"/>
                  </a:cubicBezTo>
                  <a:cubicBezTo>
                    <a:pt x="100" y="600"/>
                    <a:pt x="100" y="597"/>
                    <a:pt x="101" y="595"/>
                  </a:cubicBezTo>
                  <a:close/>
                  <a:moveTo>
                    <a:pt x="110" y="598"/>
                  </a:moveTo>
                  <a:cubicBezTo>
                    <a:pt x="110" y="598"/>
                    <a:pt x="111" y="598"/>
                    <a:pt x="111" y="597"/>
                  </a:cubicBezTo>
                  <a:cubicBezTo>
                    <a:pt x="114" y="597"/>
                    <a:pt x="112" y="600"/>
                    <a:pt x="111" y="601"/>
                  </a:cubicBezTo>
                  <a:cubicBezTo>
                    <a:pt x="110" y="601"/>
                    <a:pt x="112" y="598"/>
                    <a:pt x="110" y="598"/>
                  </a:cubicBezTo>
                  <a:close/>
                  <a:moveTo>
                    <a:pt x="111" y="584"/>
                  </a:moveTo>
                  <a:cubicBezTo>
                    <a:pt x="108" y="577"/>
                    <a:pt x="111" y="572"/>
                    <a:pt x="114" y="567"/>
                  </a:cubicBezTo>
                  <a:cubicBezTo>
                    <a:pt x="116" y="571"/>
                    <a:pt x="115" y="580"/>
                    <a:pt x="111" y="584"/>
                  </a:cubicBezTo>
                  <a:close/>
                  <a:moveTo>
                    <a:pt x="113" y="560"/>
                  </a:moveTo>
                  <a:cubicBezTo>
                    <a:pt x="112" y="559"/>
                    <a:pt x="114" y="556"/>
                    <a:pt x="116" y="555"/>
                  </a:cubicBezTo>
                  <a:cubicBezTo>
                    <a:pt x="115" y="557"/>
                    <a:pt x="115" y="559"/>
                    <a:pt x="113" y="560"/>
                  </a:cubicBezTo>
                  <a:close/>
                  <a:moveTo>
                    <a:pt x="111" y="560"/>
                  </a:moveTo>
                  <a:cubicBezTo>
                    <a:pt x="107" y="551"/>
                    <a:pt x="115" y="544"/>
                    <a:pt x="117" y="537"/>
                  </a:cubicBezTo>
                  <a:cubicBezTo>
                    <a:pt x="121" y="544"/>
                    <a:pt x="113" y="556"/>
                    <a:pt x="111" y="560"/>
                  </a:cubicBezTo>
                  <a:close/>
                  <a:moveTo>
                    <a:pt x="114" y="536"/>
                  </a:moveTo>
                  <a:cubicBezTo>
                    <a:pt x="114" y="531"/>
                    <a:pt x="115" y="521"/>
                    <a:pt x="118" y="518"/>
                  </a:cubicBezTo>
                  <a:cubicBezTo>
                    <a:pt x="120" y="523"/>
                    <a:pt x="117" y="532"/>
                    <a:pt x="114" y="536"/>
                  </a:cubicBezTo>
                  <a:close/>
                  <a:moveTo>
                    <a:pt x="118" y="517"/>
                  </a:moveTo>
                  <a:cubicBezTo>
                    <a:pt x="117" y="512"/>
                    <a:pt x="120" y="507"/>
                    <a:pt x="120" y="502"/>
                  </a:cubicBezTo>
                  <a:cubicBezTo>
                    <a:pt x="121" y="505"/>
                    <a:pt x="121" y="514"/>
                    <a:pt x="118" y="517"/>
                  </a:cubicBezTo>
                  <a:close/>
                  <a:moveTo>
                    <a:pt x="120" y="460"/>
                  </a:moveTo>
                  <a:cubicBezTo>
                    <a:pt x="119" y="457"/>
                    <a:pt x="117" y="454"/>
                    <a:pt x="120" y="451"/>
                  </a:cubicBezTo>
                  <a:cubicBezTo>
                    <a:pt x="122" y="452"/>
                    <a:pt x="121" y="452"/>
                    <a:pt x="124" y="451"/>
                  </a:cubicBezTo>
                  <a:cubicBezTo>
                    <a:pt x="123" y="447"/>
                    <a:pt x="124" y="444"/>
                    <a:pt x="126" y="439"/>
                  </a:cubicBezTo>
                  <a:cubicBezTo>
                    <a:pt x="128" y="439"/>
                    <a:pt x="129" y="443"/>
                    <a:pt x="131" y="441"/>
                  </a:cubicBezTo>
                  <a:cubicBezTo>
                    <a:pt x="132" y="443"/>
                    <a:pt x="130" y="447"/>
                    <a:pt x="130" y="450"/>
                  </a:cubicBezTo>
                  <a:cubicBezTo>
                    <a:pt x="129" y="449"/>
                    <a:pt x="128" y="449"/>
                    <a:pt x="129" y="447"/>
                  </a:cubicBezTo>
                  <a:cubicBezTo>
                    <a:pt x="125" y="451"/>
                    <a:pt x="123" y="456"/>
                    <a:pt x="120" y="460"/>
                  </a:cubicBezTo>
                  <a:close/>
                  <a:moveTo>
                    <a:pt x="130" y="432"/>
                  </a:moveTo>
                  <a:cubicBezTo>
                    <a:pt x="132" y="431"/>
                    <a:pt x="133" y="430"/>
                    <a:pt x="133" y="428"/>
                  </a:cubicBezTo>
                  <a:cubicBezTo>
                    <a:pt x="134" y="428"/>
                    <a:pt x="135" y="428"/>
                    <a:pt x="135" y="428"/>
                  </a:cubicBezTo>
                  <a:cubicBezTo>
                    <a:pt x="135" y="432"/>
                    <a:pt x="134" y="434"/>
                    <a:pt x="132" y="436"/>
                  </a:cubicBezTo>
                  <a:cubicBezTo>
                    <a:pt x="131" y="436"/>
                    <a:pt x="131" y="434"/>
                    <a:pt x="130" y="432"/>
                  </a:cubicBezTo>
                  <a:close/>
                  <a:moveTo>
                    <a:pt x="133" y="421"/>
                  </a:moveTo>
                  <a:cubicBezTo>
                    <a:pt x="132" y="419"/>
                    <a:pt x="131" y="417"/>
                    <a:pt x="130" y="414"/>
                  </a:cubicBezTo>
                  <a:cubicBezTo>
                    <a:pt x="133" y="413"/>
                    <a:pt x="138" y="411"/>
                    <a:pt x="140" y="413"/>
                  </a:cubicBezTo>
                  <a:cubicBezTo>
                    <a:pt x="141" y="419"/>
                    <a:pt x="136" y="420"/>
                    <a:pt x="133" y="421"/>
                  </a:cubicBezTo>
                  <a:close/>
                  <a:moveTo>
                    <a:pt x="156" y="433"/>
                  </a:moveTo>
                  <a:cubicBezTo>
                    <a:pt x="153" y="440"/>
                    <a:pt x="159" y="445"/>
                    <a:pt x="156" y="451"/>
                  </a:cubicBezTo>
                  <a:cubicBezTo>
                    <a:pt x="154" y="445"/>
                    <a:pt x="153" y="441"/>
                    <a:pt x="153" y="433"/>
                  </a:cubicBezTo>
                  <a:cubicBezTo>
                    <a:pt x="154" y="433"/>
                    <a:pt x="155" y="433"/>
                    <a:pt x="156" y="433"/>
                  </a:cubicBezTo>
                  <a:close/>
                  <a:moveTo>
                    <a:pt x="154" y="390"/>
                  </a:moveTo>
                  <a:cubicBezTo>
                    <a:pt x="157" y="393"/>
                    <a:pt x="160" y="397"/>
                    <a:pt x="160" y="401"/>
                  </a:cubicBezTo>
                  <a:cubicBezTo>
                    <a:pt x="157" y="398"/>
                    <a:pt x="155" y="394"/>
                    <a:pt x="154" y="390"/>
                  </a:cubicBezTo>
                  <a:close/>
                  <a:moveTo>
                    <a:pt x="163" y="477"/>
                  </a:moveTo>
                  <a:cubicBezTo>
                    <a:pt x="163" y="479"/>
                    <a:pt x="160" y="479"/>
                    <a:pt x="160" y="476"/>
                  </a:cubicBezTo>
                  <a:cubicBezTo>
                    <a:pt x="161" y="475"/>
                    <a:pt x="162" y="477"/>
                    <a:pt x="163" y="477"/>
                  </a:cubicBezTo>
                  <a:close/>
                  <a:moveTo>
                    <a:pt x="165" y="490"/>
                  </a:moveTo>
                  <a:cubicBezTo>
                    <a:pt x="163" y="488"/>
                    <a:pt x="164" y="484"/>
                    <a:pt x="163" y="481"/>
                  </a:cubicBezTo>
                  <a:cubicBezTo>
                    <a:pt x="167" y="482"/>
                    <a:pt x="163" y="487"/>
                    <a:pt x="165" y="490"/>
                  </a:cubicBezTo>
                  <a:close/>
                  <a:moveTo>
                    <a:pt x="163" y="439"/>
                  </a:moveTo>
                  <a:cubicBezTo>
                    <a:pt x="165" y="443"/>
                    <a:pt x="170" y="449"/>
                    <a:pt x="166" y="453"/>
                  </a:cubicBezTo>
                  <a:cubicBezTo>
                    <a:pt x="161" y="450"/>
                    <a:pt x="164" y="443"/>
                    <a:pt x="163" y="439"/>
                  </a:cubicBezTo>
                  <a:close/>
                  <a:moveTo>
                    <a:pt x="164" y="430"/>
                  </a:moveTo>
                  <a:cubicBezTo>
                    <a:pt x="163" y="427"/>
                    <a:pt x="160" y="423"/>
                    <a:pt x="161" y="418"/>
                  </a:cubicBezTo>
                  <a:cubicBezTo>
                    <a:pt x="166" y="422"/>
                    <a:pt x="171" y="426"/>
                    <a:pt x="164" y="430"/>
                  </a:cubicBezTo>
                  <a:close/>
                  <a:moveTo>
                    <a:pt x="169" y="453"/>
                  </a:moveTo>
                  <a:cubicBezTo>
                    <a:pt x="170" y="451"/>
                    <a:pt x="171" y="457"/>
                    <a:pt x="173" y="457"/>
                  </a:cubicBezTo>
                  <a:cubicBezTo>
                    <a:pt x="173" y="459"/>
                    <a:pt x="171" y="461"/>
                    <a:pt x="170" y="463"/>
                  </a:cubicBezTo>
                  <a:cubicBezTo>
                    <a:pt x="168" y="462"/>
                    <a:pt x="167" y="459"/>
                    <a:pt x="168" y="455"/>
                  </a:cubicBezTo>
                  <a:cubicBezTo>
                    <a:pt x="169" y="456"/>
                    <a:pt x="170" y="453"/>
                    <a:pt x="169" y="453"/>
                  </a:cubicBezTo>
                  <a:close/>
                  <a:moveTo>
                    <a:pt x="169" y="476"/>
                  </a:moveTo>
                  <a:cubicBezTo>
                    <a:pt x="168" y="477"/>
                    <a:pt x="170" y="480"/>
                    <a:pt x="169" y="481"/>
                  </a:cubicBezTo>
                  <a:cubicBezTo>
                    <a:pt x="169" y="480"/>
                    <a:pt x="168" y="478"/>
                    <a:pt x="169" y="476"/>
                  </a:cubicBezTo>
                  <a:close/>
                  <a:moveTo>
                    <a:pt x="170" y="498"/>
                  </a:moveTo>
                  <a:cubicBezTo>
                    <a:pt x="172" y="499"/>
                    <a:pt x="171" y="501"/>
                    <a:pt x="171" y="504"/>
                  </a:cubicBezTo>
                  <a:cubicBezTo>
                    <a:pt x="170" y="503"/>
                    <a:pt x="169" y="502"/>
                    <a:pt x="169" y="500"/>
                  </a:cubicBezTo>
                  <a:cubicBezTo>
                    <a:pt x="170" y="501"/>
                    <a:pt x="170" y="499"/>
                    <a:pt x="170" y="498"/>
                  </a:cubicBezTo>
                  <a:close/>
                  <a:moveTo>
                    <a:pt x="169" y="473"/>
                  </a:moveTo>
                  <a:cubicBezTo>
                    <a:pt x="171" y="472"/>
                    <a:pt x="171" y="477"/>
                    <a:pt x="173" y="478"/>
                  </a:cubicBezTo>
                  <a:cubicBezTo>
                    <a:pt x="171" y="479"/>
                    <a:pt x="170" y="475"/>
                    <a:pt x="169" y="473"/>
                  </a:cubicBezTo>
                  <a:close/>
                  <a:moveTo>
                    <a:pt x="172" y="534"/>
                  </a:moveTo>
                  <a:cubicBezTo>
                    <a:pt x="174" y="535"/>
                    <a:pt x="173" y="538"/>
                    <a:pt x="175" y="537"/>
                  </a:cubicBezTo>
                  <a:cubicBezTo>
                    <a:pt x="174" y="538"/>
                    <a:pt x="175" y="542"/>
                    <a:pt x="172" y="542"/>
                  </a:cubicBezTo>
                  <a:cubicBezTo>
                    <a:pt x="171" y="539"/>
                    <a:pt x="172" y="538"/>
                    <a:pt x="172" y="534"/>
                  </a:cubicBezTo>
                  <a:close/>
                  <a:moveTo>
                    <a:pt x="173" y="673"/>
                  </a:moveTo>
                  <a:cubicBezTo>
                    <a:pt x="178" y="676"/>
                    <a:pt x="176" y="683"/>
                    <a:pt x="173" y="687"/>
                  </a:cubicBezTo>
                  <a:cubicBezTo>
                    <a:pt x="173" y="682"/>
                    <a:pt x="170" y="676"/>
                    <a:pt x="173" y="673"/>
                  </a:cubicBezTo>
                  <a:close/>
                  <a:moveTo>
                    <a:pt x="174" y="671"/>
                  </a:moveTo>
                  <a:cubicBezTo>
                    <a:pt x="175" y="669"/>
                    <a:pt x="177" y="667"/>
                    <a:pt x="177" y="663"/>
                  </a:cubicBezTo>
                  <a:cubicBezTo>
                    <a:pt x="180" y="666"/>
                    <a:pt x="178" y="672"/>
                    <a:pt x="174" y="671"/>
                  </a:cubicBezTo>
                  <a:close/>
                  <a:moveTo>
                    <a:pt x="179" y="696"/>
                  </a:moveTo>
                  <a:cubicBezTo>
                    <a:pt x="182" y="696"/>
                    <a:pt x="179" y="700"/>
                    <a:pt x="178" y="700"/>
                  </a:cubicBezTo>
                  <a:cubicBezTo>
                    <a:pt x="179" y="699"/>
                    <a:pt x="178" y="697"/>
                    <a:pt x="179" y="696"/>
                  </a:cubicBezTo>
                  <a:close/>
                  <a:moveTo>
                    <a:pt x="180" y="644"/>
                  </a:moveTo>
                  <a:cubicBezTo>
                    <a:pt x="182" y="644"/>
                    <a:pt x="182" y="648"/>
                    <a:pt x="181" y="649"/>
                  </a:cubicBezTo>
                  <a:cubicBezTo>
                    <a:pt x="178" y="648"/>
                    <a:pt x="179" y="645"/>
                    <a:pt x="180" y="644"/>
                  </a:cubicBezTo>
                  <a:close/>
                  <a:moveTo>
                    <a:pt x="182" y="650"/>
                  </a:moveTo>
                  <a:cubicBezTo>
                    <a:pt x="184" y="651"/>
                    <a:pt x="184" y="653"/>
                    <a:pt x="183" y="655"/>
                  </a:cubicBezTo>
                  <a:cubicBezTo>
                    <a:pt x="181" y="655"/>
                    <a:pt x="181" y="651"/>
                    <a:pt x="182" y="650"/>
                  </a:cubicBezTo>
                  <a:close/>
                  <a:moveTo>
                    <a:pt x="183" y="716"/>
                  </a:moveTo>
                  <a:cubicBezTo>
                    <a:pt x="185" y="718"/>
                    <a:pt x="186" y="723"/>
                    <a:pt x="184" y="726"/>
                  </a:cubicBezTo>
                  <a:cubicBezTo>
                    <a:pt x="180" y="724"/>
                    <a:pt x="183" y="720"/>
                    <a:pt x="183" y="716"/>
                  </a:cubicBezTo>
                  <a:close/>
                  <a:moveTo>
                    <a:pt x="184" y="609"/>
                  </a:moveTo>
                  <a:cubicBezTo>
                    <a:pt x="185" y="608"/>
                    <a:pt x="186" y="613"/>
                    <a:pt x="187" y="616"/>
                  </a:cubicBezTo>
                  <a:cubicBezTo>
                    <a:pt x="183" y="614"/>
                    <a:pt x="183" y="610"/>
                    <a:pt x="184" y="609"/>
                  </a:cubicBezTo>
                  <a:close/>
                  <a:moveTo>
                    <a:pt x="186" y="567"/>
                  </a:moveTo>
                  <a:cubicBezTo>
                    <a:pt x="188" y="567"/>
                    <a:pt x="187" y="569"/>
                    <a:pt x="187" y="570"/>
                  </a:cubicBezTo>
                  <a:cubicBezTo>
                    <a:pt x="185" y="570"/>
                    <a:pt x="186" y="568"/>
                    <a:pt x="186" y="567"/>
                  </a:cubicBezTo>
                  <a:close/>
                  <a:moveTo>
                    <a:pt x="189" y="583"/>
                  </a:moveTo>
                  <a:cubicBezTo>
                    <a:pt x="190" y="585"/>
                    <a:pt x="188" y="586"/>
                    <a:pt x="188" y="588"/>
                  </a:cubicBezTo>
                  <a:cubicBezTo>
                    <a:pt x="187" y="586"/>
                    <a:pt x="186" y="583"/>
                    <a:pt x="189" y="583"/>
                  </a:cubicBezTo>
                  <a:close/>
                  <a:moveTo>
                    <a:pt x="188" y="564"/>
                  </a:moveTo>
                  <a:cubicBezTo>
                    <a:pt x="187" y="560"/>
                    <a:pt x="190" y="560"/>
                    <a:pt x="190" y="556"/>
                  </a:cubicBezTo>
                  <a:cubicBezTo>
                    <a:pt x="191" y="556"/>
                    <a:pt x="191" y="557"/>
                    <a:pt x="192" y="557"/>
                  </a:cubicBezTo>
                  <a:cubicBezTo>
                    <a:pt x="191" y="560"/>
                    <a:pt x="191" y="563"/>
                    <a:pt x="188" y="564"/>
                  </a:cubicBezTo>
                  <a:close/>
                  <a:moveTo>
                    <a:pt x="192" y="592"/>
                  </a:moveTo>
                  <a:cubicBezTo>
                    <a:pt x="194" y="592"/>
                    <a:pt x="192" y="596"/>
                    <a:pt x="191" y="596"/>
                  </a:cubicBezTo>
                  <a:cubicBezTo>
                    <a:pt x="190" y="594"/>
                    <a:pt x="192" y="594"/>
                    <a:pt x="192" y="592"/>
                  </a:cubicBezTo>
                  <a:close/>
                  <a:moveTo>
                    <a:pt x="191" y="616"/>
                  </a:moveTo>
                  <a:cubicBezTo>
                    <a:pt x="193" y="616"/>
                    <a:pt x="193" y="618"/>
                    <a:pt x="193" y="619"/>
                  </a:cubicBezTo>
                  <a:cubicBezTo>
                    <a:pt x="191" y="619"/>
                    <a:pt x="191" y="618"/>
                    <a:pt x="191" y="616"/>
                  </a:cubicBezTo>
                  <a:close/>
                  <a:moveTo>
                    <a:pt x="193" y="640"/>
                  </a:moveTo>
                  <a:cubicBezTo>
                    <a:pt x="192" y="641"/>
                    <a:pt x="194" y="644"/>
                    <a:pt x="191" y="643"/>
                  </a:cubicBezTo>
                  <a:cubicBezTo>
                    <a:pt x="192" y="642"/>
                    <a:pt x="191" y="640"/>
                    <a:pt x="192" y="640"/>
                  </a:cubicBezTo>
                  <a:cubicBezTo>
                    <a:pt x="192" y="640"/>
                    <a:pt x="193" y="640"/>
                    <a:pt x="193" y="640"/>
                  </a:cubicBezTo>
                  <a:close/>
                  <a:moveTo>
                    <a:pt x="192" y="570"/>
                  </a:moveTo>
                  <a:cubicBezTo>
                    <a:pt x="193" y="570"/>
                    <a:pt x="193" y="570"/>
                    <a:pt x="193" y="570"/>
                  </a:cubicBezTo>
                  <a:cubicBezTo>
                    <a:pt x="194" y="570"/>
                    <a:pt x="194" y="573"/>
                    <a:pt x="193" y="574"/>
                  </a:cubicBezTo>
                  <a:cubicBezTo>
                    <a:pt x="192" y="573"/>
                    <a:pt x="193" y="571"/>
                    <a:pt x="192" y="570"/>
                  </a:cubicBezTo>
                  <a:close/>
                  <a:moveTo>
                    <a:pt x="194" y="524"/>
                  </a:moveTo>
                  <a:cubicBezTo>
                    <a:pt x="196" y="525"/>
                    <a:pt x="195" y="527"/>
                    <a:pt x="195" y="528"/>
                  </a:cubicBezTo>
                  <a:cubicBezTo>
                    <a:pt x="193" y="528"/>
                    <a:pt x="193" y="525"/>
                    <a:pt x="194" y="524"/>
                  </a:cubicBezTo>
                  <a:close/>
                  <a:moveTo>
                    <a:pt x="192" y="484"/>
                  </a:moveTo>
                  <a:cubicBezTo>
                    <a:pt x="188" y="481"/>
                    <a:pt x="187" y="475"/>
                    <a:pt x="190" y="470"/>
                  </a:cubicBezTo>
                  <a:cubicBezTo>
                    <a:pt x="191" y="470"/>
                    <a:pt x="192" y="471"/>
                    <a:pt x="193" y="471"/>
                  </a:cubicBezTo>
                  <a:cubicBezTo>
                    <a:pt x="192" y="469"/>
                    <a:pt x="193" y="468"/>
                    <a:pt x="192" y="466"/>
                  </a:cubicBezTo>
                  <a:cubicBezTo>
                    <a:pt x="194" y="467"/>
                    <a:pt x="194" y="468"/>
                    <a:pt x="193" y="470"/>
                  </a:cubicBezTo>
                  <a:cubicBezTo>
                    <a:pt x="194" y="470"/>
                    <a:pt x="194" y="469"/>
                    <a:pt x="195" y="469"/>
                  </a:cubicBezTo>
                  <a:cubicBezTo>
                    <a:pt x="196" y="476"/>
                    <a:pt x="194" y="479"/>
                    <a:pt x="192" y="484"/>
                  </a:cubicBezTo>
                  <a:close/>
                  <a:moveTo>
                    <a:pt x="194" y="456"/>
                  </a:moveTo>
                  <a:cubicBezTo>
                    <a:pt x="192" y="455"/>
                    <a:pt x="194" y="452"/>
                    <a:pt x="195" y="450"/>
                  </a:cubicBezTo>
                  <a:cubicBezTo>
                    <a:pt x="198" y="451"/>
                    <a:pt x="194" y="454"/>
                    <a:pt x="194" y="456"/>
                  </a:cubicBezTo>
                  <a:close/>
                  <a:moveTo>
                    <a:pt x="193" y="452"/>
                  </a:moveTo>
                  <a:cubicBezTo>
                    <a:pt x="191" y="452"/>
                    <a:pt x="191" y="451"/>
                    <a:pt x="191" y="449"/>
                  </a:cubicBezTo>
                  <a:cubicBezTo>
                    <a:pt x="192" y="448"/>
                    <a:pt x="193" y="445"/>
                    <a:pt x="196" y="445"/>
                  </a:cubicBezTo>
                  <a:cubicBezTo>
                    <a:pt x="196" y="448"/>
                    <a:pt x="193" y="448"/>
                    <a:pt x="193" y="452"/>
                  </a:cubicBezTo>
                  <a:close/>
                  <a:moveTo>
                    <a:pt x="194" y="424"/>
                  </a:moveTo>
                  <a:cubicBezTo>
                    <a:pt x="194" y="422"/>
                    <a:pt x="195" y="421"/>
                    <a:pt x="196" y="419"/>
                  </a:cubicBezTo>
                  <a:cubicBezTo>
                    <a:pt x="197" y="419"/>
                    <a:pt x="197" y="422"/>
                    <a:pt x="199" y="423"/>
                  </a:cubicBezTo>
                  <a:cubicBezTo>
                    <a:pt x="198" y="423"/>
                    <a:pt x="198" y="423"/>
                    <a:pt x="198" y="423"/>
                  </a:cubicBezTo>
                  <a:cubicBezTo>
                    <a:pt x="197" y="423"/>
                    <a:pt x="197" y="424"/>
                    <a:pt x="197" y="425"/>
                  </a:cubicBezTo>
                  <a:cubicBezTo>
                    <a:pt x="196" y="424"/>
                    <a:pt x="195" y="425"/>
                    <a:pt x="194" y="424"/>
                  </a:cubicBezTo>
                  <a:close/>
                  <a:moveTo>
                    <a:pt x="200" y="478"/>
                  </a:moveTo>
                  <a:cubicBezTo>
                    <a:pt x="198" y="477"/>
                    <a:pt x="200" y="474"/>
                    <a:pt x="200" y="473"/>
                  </a:cubicBezTo>
                  <a:cubicBezTo>
                    <a:pt x="201" y="473"/>
                    <a:pt x="202" y="473"/>
                    <a:pt x="202" y="473"/>
                  </a:cubicBezTo>
                  <a:cubicBezTo>
                    <a:pt x="203" y="476"/>
                    <a:pt x="201" y="476"/>
                    <a:pt x="200" y="478"/>
                  </a:cubicBezTo>
                  <a:close/>
                  <a:moveTo>
                    <a:pt x="200" y="487"/>
                  </a:moveTo>
                  <a:cubicBezTo>
                    <a:pt x="198" y="484"/>
                    <a:pt x="200" y="481"/>
                    <a:pt x="201" y="479"/>
                  </a:cubicBezTo>
                  <a:cubicBezTo>
                    <a:pt x="204" y="481"/>
                    <a:pt x="201" y="485"/>
                    <a:pt x="200" y="487"/>
                  </a:cubicBezTo>
                  <a:close/>
                  <a:moveTo>
                    <a:pt x="199" y="370"/>
                  </a:moveTo>
                  <a:cubicBezTo>
                    <a:pt x="201" y="371"/>
                    <a:pt x="202" y="373"/>
                    <a:pt x="202" y="375"/>
                  </a:cubicBezTo>
                  <a:cubicBezTo>
                    <a:pt x="201" y="374"/>
                    <a:pt x="199" y="373"/>
                    <a:pt x="199" y="370"/>
                  </a:cubicBezTo>
                  <a:close/>
                  <a:moveTo>
                    <a:pt x="199" y="287"/>
                  </a:moveTo>
                  <a:cubicBezTo>
                    <a:pt x="201" y="287"/>
                    <a:pt x="201" y="290"/>
                    <a:pt x="202" y="291"/>
                  </a:cubicBezTo>
                  <a:cubicBezTo>
                    <a:pt x="200" y="290"/>
                    <a:pt x="199" y="289"/>
                    <a:pt x="199" y="287"/>
                  </a:cubicBezTo>
                  <a:close/>
                  <a:moveTo>
                    <a:pt x="200" y="242"/>
                  </a:moveTo>
                  <a:cubicBezTo>
                    <a:pt x="201" y="243"/>
                    <a:pt x="202" y="245"/>
                    <a:pt x="202" y="247"/>
                  </a:cubicBezTo>
                  <a:cubicBezTo>
                    <a:pt x="200" y="246"/>
                    <a:pt x="200" y="244"/>
                    <a:pt x="200" y="242"/>
                  </a:cubicBezTo>
                  <a:close/>
                  <a:moveTo>
                    <a:pt x="199" y="98"/>
                  </a:moveTo>
                  <a:cubicBezTo>
                    <a:pt x="202" y="101"/>
                    <a:pt x="203" y="106"/>
                    <a:pt x="205" y="110"/>
                  </a:cubicBezTo>
                  <a:cubicBezTo>
                    <a:pt x="203" y="106"/>
                    <a:pt x="200" y="103"/>
                    <a:pt x="199" y="98"/>
                  </a:cubicBezTo>
                  <a:close/>
                  <a:moveTo>
                    <a:pt x="202" y="69"/>
                  </a:moveTo>
                  <a:cubicBezTo>
                    <a:pt x="204" y="69"/>
                    <a:pt x="204" y="72"/>
                    <a:pt x="205" y="74"/>
                  </a:cubicBezTo>
                  <a:cubicBezTo>
                    <a:pt x="203" y="73"/>
                    <a:pt x="202" y="71"/>
                    <a:pt x="202" y="69"/>
                  </a:cubicBezTo>
                  <a:close/>
                  <a:moveTo>
                    <a:pt x="187" y="30"/>
                  </a:moveTo>
                  <a:cubicBezTo>
                    <a:pt x="192" y="32"/>
                    <a:pt x="199" y="30"/>
                    <a:pt x="202" y="33"/>
                  </a:cubicBezTo>
                  <a:cubicBezTo>
                    <a:pt x="203" y="33"/>
                    <a:pt x="203" y="30"/>
                    <a:pt x="204" y="32"/>
                  </a:cubicBezTo>
                  <a:cubicBezTo>
                    <a:pt x="205" y="34"/>
                    <a:pt x="201" y="35"/>
                    <a:pt x="200" y="37"/>
                  </a:cubicBezTo>
                  <a:cubicBezTo>
                    <a:pt x="196" y="36"/>
                    <a:pt x="190" y="32"/>
                    <a:pt x="187" y="37"/>
                  </a:cubicBezTo>
                  <a:cubicBezTo>
                    <a:pt x="188" y="39"/>
                    <a:pt x="187" y="39"/>
                    <a:pt x="188" y="42"/>
                  </a:cubicBezTo>
                  <a:cubicBezTo>
                    <a:pt x="190" y="42"/>
                    <a:pt x="191" y="42"/>
                    <a:pt x="192" y="42"/>
                  </a:cubicBezTo>
                  <a:cubicBezTo>
                    <a:pt x="193" y="47"/>
                    <a:pt x="194" y="50"/>
                    <a:pt x="192" y="54"/>
                  </a:cubicBezTo>
                  <a:cubicBezTo>
                    <a:pt x="187" y="49"/>
                    <a:pt x="187" y="39"/>
                    <a:pt x="185" y="33"/>
                  </a:cubicBezTo>
                  <a:cubicBezTo>
                    <a:pt x="186" y="32"/>
                    <a:pt x="186" y="31"/>
                    <a:pt x="187" y="30"/>
                  </a:cubicBezTo>
                  <a:close/>
                  <a:moveTo>
                    <a:pt x="187" y="63"/>
                  </a:moveTo>
                  <a:cubicBezTo>
                    <a:pt x="187" y="65"/>
                    <a:pt x="185" y="66"/>
                    <a:pt x="184" y="68"/>
                  </a:cubicBezTo>
                  <a:cubicBezTo>
                    <a:pt x="181" y="65"/>
                    <a:pt x="181" y="61"/>
                    <a:pt x="179" y="57"/>
                  </a:cubicBezTo>
                  <a:cubicBezTo>
                    <a:pt x="180" y="54"/>
                    <a:pt x="183" y="51"/>
                    <a:pt x="184" y="48"/>
                  </a:cubicBezTo>
                  <a:cubicBezTo>
                    <a:pt x="186" y="53"/>
                    <a:pt x="184" y="58"/>
                    <a:pt x="187" y="63"/>
                  </a:cubicBezTo>
                  <a:close/>
                  <a:moveTo>
                    <a:pt x="154" y="31"/>
                  </a:moveTo>
                  <a:cubicBezTo>
                    <a:pt x="162" y="30"/>
                    <a:pt x="169" y="32"/>
                    <a:pt x="176" y="36"/>
                  </a:cubicBezTo>
                  <a:cubicBezTo>
                    <a:pt x="177" y="36"/>
                    <a:pt x="176" y="32"/>
                    <a:pt x="175" y="32"/>
                  </a:cubicBezTo>
                  <a:cubicBezTo>
                    <a:pt x="182" y="28"/>
                    <a:pt x="181" y="37"/>
                    <a:pt x="183" y="42"/>
                  </a:cubicBezTo>
                  <a:cubicBezTo>
                    <a:pt x="181" y="45"/>
                    <a:pt x="180" y="50"/>
                    <a:pt x="176" y="51"/>
                  </a:cubicBezTo>
                  <a:cubicBezTo>
                    <a:pt x="175" y="48"/>
                    <a:pt x="174" y="42"/>
                    <a:pt x="174" y="38"/>
                  </a:cubicBezTo>
                  <a:cubicBezTo>
                    <a:pt x="171" y="38"/>
                    <a:pt x="171" y="40"/>
                    <a:pt x="170" y="42"/>
                  </a:cubicBezTo>
                  <a:cubicBezTo>
                    <a:pt x="167" y="40"/>
                    <a:pt x="168" y="46"/>
                    <a:pt x="165" y="47"/>
                  </a:cubicBezTo>
                  <a:cubicBezTo>
                    <a:pt x="164" y="41"/>
                    <a:pt x="168" y="39"/>
                    <a:pt x="169" y="35"/>
                  </a:cubicBezTo>
                  <a:cubicBezTo>
                    <a:pt x="168" y="34"/>
                    <a:pt x="168" y="34"/>
                    <a:pt x="168" y="33"/>
                  </a:cubicBezTo>
                  <a:cubicBezTo>
                    <a:pt x="164" y="33"/>
                    <a:pt x="165" y="35"/>
                    <a:pt x="162" y="35"/>
                  </a:cubicBezTo>
                  <a:cubicBezTo>
                    <a:pt x="161" y="33"/>
                    <a:pt x="162" y="34"/>
                    <a:pt x="161" y="32"/>
                  </a:cubicBezTo>
                  <a:cubicBezTo>
                    <a:pt x="160" y="32"/>
                    <a:pt x="159" y="33"/>
                    <a:pt x="157" y="33"/>
                  </a:cubicBezTo>
                  <a:cubicBezTo>
                    <a:pt x="159" y="40"/>
                    <a:pt x="160" y="46"/>
                    <a:pt x="155" y="50"/>
                  </a:cubicBezTo>
                  <a:cubicBezTo>
                    <a:pt x="153" y="44"/>
                    <a:pt x="150" y="37"/>
                    <a:pt x="154" y="31"/>
                  </a:cubicBezTo>
                  <a:close/>
                  <a:moveTo>
                    <a:pt x="153" y="78"/>
                  </a:moveTo>
                  <a:cubicBezTo>
                    <a:pt x="151" y="76"/>
                    <a:pt x="150" y="74"/>
                    <a:pt x="149" y="71"/>
                  </a:cubicBezTo>
                  <a:cubicBezTo>
                    <a:pt x="150" y="70"/>
                    <a:pt x="150" y="68"/>
                    <a:pt x="152" y="68"/>
                  </a:cubicBezTo>
                  <a:cubicBezTo>
                    <a:pt x="152" y="73"/>
                    <a:pt x="156" y="74"/>
                    <a:pt x="153" y="78"/>
                  </a:cubicBezTo>
                  <a:close/>
                  <a:moveTo>
                    <a:pt x="150" y="47"/>
                  </a:moveTo>
                  <a:cubicBezTo>
                    <a:pt x="155" y="54"/>
                    <a:pt x="150" y="61"/>
                    <a:pt x="147" y="69"/>
                  </a:cubicBezTo>
                  <a:cubicBezTo>
                    <a:pt x="142" y="63"/>
                    <a:pt x="142" y="49"/>
                    <a:pt x="150" y="47"/>
                  </a:cubicBezTo>
                  <a:close/>
                  <a:moveTo>
                    <a:pt x="146" y="36"/>
                  </a:moveTo>
                  <a:cubicBezTo>
                    <a:pt x="146" y="40"/>
                    <a:pt x="144" y="41"/>
                    <a:pt x="142" y="42"/>
                  </a:cubicBezTo>
                  <a:cubicBezTo>
                    <a:pt x="143" y="44"/>
                    <a:pt x="144" y="42"/>
                    <a:pt x="145" y="43"/>
                  </a:cubicBezTo>
                  <a:cubicBezTo>
                    <a:pt x="144" y="45"/>
                    <a:pt x="142" y="47"/>
                    <a:pt x="142" y="50"/>
                  </a:cubicBezTo>
                  <a:cubicBezTo>
                    <a:pt x="139" y="49"/>
                    <a:pt x="140" y="48"/>
                    <a:pt x="136" y="48"/>
                  </a:cubicBezTo>
                  <a:cubicBezTo>
                    <a:pt x="139" y="43"/>
                    <a:pt x="139" y="37"/>
                    <a:pt x="142" y="33"/>
                  </a:cubicBezTo>
                  <a:cubicBezTo>
                    <a:pt x="144" y="34"/>
                    <a:pt x="143" y="37"/>
                    <a:pt x="146" y="36"/>
                  </a:cubicBezTo>
                  <a:close/>
                  <a:moveTo>
                    <a:pt x="138" y="30"/>
                  </a:moveTo>
                  <a:cubicBezTo>
                    <a:pt x="136" y="36"/>
                    <a:pt x="132" y="39"/>
                    <a:pt x="130" y="44"/>
                  </a:cubicBezTo>
                  <a:cubicBezTo>
                    <a:pt x="133" y="44"/>
                    <a:pt x="134" y="40"/>
                    <a:pt x="134" y="39"/>
                  </a:cubicBezTo>
                  <a:cubicBezTo>
                    <a:pt x="135" y="42"/>
                    <a:pt x="131" y="50"/>
                    <a:pt x="129" y="54"/>
                  </a:cubicBezTo>
                  <a:cubicBezTo>
                    <a:pt x="128" y="53"/>
                    <a:pt x="129" y="50"/>
                    <a:pt x="125" y="51"/>
                  </a:cubicBezTo>
                  <a:cubicBezTo>
                    <a:pt x="127" y="46"/>
                    <a:pt x="129" y="44"/>
                    <a:pt x="129" y="39"/>
                  </a:cubicBezTo>
                  <a:cubicBezTo>
                    <a:pt x="134" y="38"/>
                    <a:pt x="132" y="31"/>
                    <a:pt x="138" y="30"/>
                  </a:cubicBezTo>
                  <a:close/>
                  <a:moveTo>
                    <a:pt x="123" y="44"/>
                  </a:moveTo>
                  <a:cubicBezTo>
                    <a:pt x="121" y="44"/>
                    <a:pt x="122" y="42"/>
                    <a:pt x="120" y="42"/>
                  </a:cubicBezTo>
                  <a:cubicBezTo>
                    <a:pt x="121" y="39"/>
                    <a:pt x="122" y="35"/>
                    <a:pt x="124" y="31"/>
                  </a:cubicBezTo>
                  <a:cubicBezTo>
                    <a:pt x="126" y="31"/>
                    <a:pt x="128" y="31"/>
                    <a:pt x="130" y="31"/>
                  </a:cubicBezTo>
                  <a:cubicBezTo>
                    <a:pt x="128" y="35"/>
                    <a:pt x="126" y="41"/>
                    <a:pt x="123" y="44"/>
                  </a:cubicBezTo>
                  <a:close/>
                  <a:moveTo>
                    <a:pt x="116" y="25"/>
                  </a:moveTo>
                  <a:cubicBezTo>
                    <a:pt x="118" y="24"/>
                    <a:pt x="122" y="25"/>
                    <a:pt x="124" y="26"/>
                  </a:cubicBezTo>
                  <a:cubicBezTo>
                    <a:pt x="123" y="28"/>
                    <a:pt x="119" y="25"/>
                    <a:pt x="116" y="27"/>
                  </a:cubicBezTo>
                  <a:cubicBezTo>
                    <a:pt x="116" y="26"/>
                    <a:pt x="116" y="26"/>
                    <a:pt x="116" y="25"/>
                  </a:cubicBezTo>
                  <a:close/>
                  <a:moveTo>
                    <a:pt x="115" y="42"/>
                  </a:moveTo>
                  <a:cubicBezTo>
                    <a:pt x="112" y="42"/>
                    <a:pt x="115" y="38"/>
                    <a:pt x="116" y="37"/>
                  </a:cubicBezTo>
                  <a:cubicBezTo>
                    <a:pt x="118" y="38"/>
                    <a:pt x="115" y="40"/>
                    <a:pt x="115" y="42"/>
                  </a:cubicBezTo>
                  <a:close/>
                  <a:moveTo>
                    <a:pt x="115" y="35"/>
                  </a:moveTo>
                  <a:cubicBezTo>
                    <a:pt x="114" y="39"/>
                    <a:pt x="110" y="42"/>
                    <a:pt x="108" y="47"/>
                  </a:cubicBezTo>
                  <a:cubicBezTo>
                    <a:pt x="107" y="42"/>
                    <a:pt x="112" y="38"/>
                    <a:pt x="113" y="34"/>
                  </a:cubicBezTo>
                  <a:cubicBezTo>
                    <a:pt x="114" y="34"/>
                    <a:pt x="115" y="34"/>
                    <a:pt x="115" y="35"/>
                  </a:cubicBezTo>
                  <a:close/>
                  <a:moveTo>
                    <a:pt x="104" y="30"/>
                  </a:moveTo>
                  <a:cubicBezTo>
                    <a:pt x="104" y="28"/>
                    <a:pt x="105" y="27"/>
                    <a:pt x="105" y="25"/>
                  </a:cubicBezTo>
                  <a:cubicBezTo>
                    <a:pt x="107" y="24"/>
                    <a:pt x="108" y="23"/>
                    <a:pt x="111" y="23"/>
                  </a:cubicBezTo>
                  <a:cubicBezTo>
                    <a:pt x="110" y="26"/>
                    <a:pt x="109" y="30"/>
                    <a:pt x="104" y="30"/>
                  </a:cubicBezTo>
                  <a:close/>
                  <a:moveTo>
                    <a:pt x="105" y="20"/>
                  </a:moveTo>
                  <a:cubicBezTo>
                    <a:pt x="102" y="21"/>
                    <a:pt x="101" y="25"/>
                    <a:pt x="98" y="26"/>
                  </a:cubicBezTo>
                  <a:cubicBezTo>
                    <a:pt x="98" y="22"/>
                    <a:pt x="102" y="21"/>
                    <a:pt x="105" y="20"/>
                  </a:cubicBezTo>
                  <a:close/>
                  <a:moveTo>
                    <a:pt x="98" y="105"/>
                  </a:moveTo>
                  <a:cubicBezTo>
                    <a:pt x="101" y="105"/>
                    <a:pt x="103" y="112"/>
                    <a:pt x="99" y="112"/>
                  </a:cubicBezTo>
                  <a:cubicBezTo>
                    <a:pt x="97" y="109"/>
                    <a:pt x="97" y="107"/>
                    <a:pt x="98" y="105"/>
                  </a:cubicBezTo>
                  <a:close/>
                  <a:moveTo>
                    <a:pt x="99" y="129"/>
                  </a:moveTo>
                  <a:cubicBezTo>
                    <a:pt x="102" y="131"/>
                    <a:pt x="102" y="136"/>
                    <a:pt x="99" y="139"/>
                  </a:cubicBezTo>
                  <a:cubicBezTo>
                    <a:pt x="96" y="138"/>
                    <a:pt x="96" y="131"/>
                    <a:pt x="99" y="129"/>
                  </a:cubicBezTo>
                  <a:close/>
                  <a:moveTo>
                    <a:pt x="95" y="406"/>
                  </a:moveTo>
                  <a:cubicBezTo>
                    <a:pt x="92" y="404"/>
                    <a:pt x="96" y="401"/>
                    <a:pt x="95" y="397"/>
                  </a:cubicBezTo>
                  <a:cubicBezTo>
                    <a:pt x="99" y="401"/>
                    <a:pt x="95" y="401"/>
                    <a:pt x="95" y="406"/>
                  </a:cubicBezTo>
                  <a:close/>
                  <a:moveTo>
                    <a:pt x="93" y="377"/>
                  </a:moveTo>
                  <a:cubicBezTo>
                    <a:pt x="95" y="375"/>
                    <a:pt x="96" y="381"/>
                    <a:pt x="95" y="382"/>
                  </a:cubicBezTo>
                  <a:cubicBezTo>
                    <a:pt x="92" y="382"/>
                    <a:pt x="95" y="378"/>
                    <a:pt x="93" y="377"/>
                  </a:cubicBezTo>
                  <a:close/>
                  <a:moveTo>
                    <a:pt x="93" y="308"/>
                  </a:moveTo>
                  <a:cubicBezTo>
                    <a:pt x="95" y="309"/>
                    <a:pt x="97" y="312"/>
                    <a:pt x="95" y="313"/>
                  </a:cubicBezTo>
                  <a:cubicBezTo>
                    <a:pt x="94" y="312"/>
                    <a:pt x="93" y="310"/>
                    <a:pt x="93" y="308"/>
                  </a:cubicBezTo>
                  <a:close/>
                  <a:moveTo>
                    <a:pt x="93" y="154"/>
                  </a:moveTo>
                  <a:cubicBezTo>
                    <a:pt x="90" y="149"/>
                    <a:pt x="93" y="145"/>
                    <a:pt x="94" y="140"/>
                  </a:cubicBezTo>
                  <a:cubicBezTo>
                    <a:pt x="98" y="145"/>
                    <a:pt x="94" y="149"/>
                    <a:pt x="93" y="154"/>
                  </a:cubicBezTo>
                  <a:close/>
                  <a:moveTo>
                    <a:pt x="93" y="117"/>
                  </a:moveTo>
                  <a:cubicBezTo>
                    <a:pt x="95" y="119"/>
                    <a:pt x="95" y="122"/>
                    <a:pt x="94" y="125"/>
                  </a:cubicBezTo>
                  <a:cubicBezTo>
                    <a:pt x="90" y="124"/>
                    <a:pt x="92" y="120"/>
                    <a:pt x="93" y="117"/>
                  </a:cubicBezTo>
                  <a:close/>
                  <a:moveTo>
                    <a:pt x="92" y="53"/>
                  </a:moveTo>
                  <a:cubicBezTo>
                    <a:pt x="93" y="51"/>
                    <a:pt x="93" y="49"/>
                    <a:pt x="94" y="47"/>
                  </a:cubicBezTo>
                  <a:cubicBezTo>
                    <a:pt x="97" y="48"/>
                    <a:pt x="94" y="52"/>
                    <a:pt x="92" y="53"/>
                  </a:cubicBezTo>
                  <a:close/>
                  <a:moveTo>
                    <a:pt x="93" y="36"/>
                  </a:moveTo>
                  <a:cubicBezTo>
                    <a:pt x="95" y="36"/>
                    <a:pt x="93" y="38"/>
                    <a:pt x="93" y="39"/>
                  </a:cubicBezTo>
                  <a:cubicBezTo>
                    <a:pt x="91" y="38"/>
                    <a:pt x="93" y="37"/>
                    <a:pt x="93" y="36"/>
                  </a:cubicBezTo>
                  <a:close/>
                  <a:moveTo>
                    <a:pt x="89" y="57"/>
                  </a:moveTo>
                  <a:cubicBezTo>
                    <a:pt x="90" y="61"/>
                    <a:pt x="91" y="59"/>
                    <a:pt x="93" y="58"/>
                  </a:cubicBezTo>
                  <a:cubicBezTo>
                    <a:pt x="93" y="61"/>
                    <a:pt x="92" y="62"/>
                    <a:pt x="90" y="64"/>
                  </a:cubicBezTo>
                  <a:cubicBezTo>
                    <a:pt x="90" y="62"/>
                    <a:pt x="87" y="60"/>
                    <a:pt x="89" y="57"/>
                  </a:cubicBezTo>
                  <a:close/>
                  <a:moveTo>
                    <a:pt x="90" y="162"/>
                  </a:moveTo>
                  <a:cubicBezTo>
                    <a:pt x="89" y="160"/>
                    <a:pt x="86" y="156"/>
                    <a:pt x="89" y="153"/>
                  </a:cubicBezTo>
                  <a:cubicBezTo>
                    <a:pt x="89" y="156"/>
                    <a:pt x="92" y="159"/>
                    <a:pt x="90" y="162"/>
                  </a:cubicBezTo>
                  <a:close/>
                  <a:moveTo>
                    <a:pt x="89" y="64"/>
                  </a:moveTo>
                  <a:cubicBezTo>
                    <a:pt x="90" y="67"/>
                    <a:pt x="89" y="70"/>
                    <a:pt x="87" y="70"/>
                  </a:cubicBezTo>
                  <a:cubicBezTo>
                    <a:pt x="87" y="68"/>
                    <a:pt x="88" y="66"/>
                    <a:pt x="89" y="64"/>
                  </a:cubicBezTo>
                  <a:close/>
                  <a:moveTo>
                    <a:pt x="86" y="42"/>
                  </a:moveTo>
                  <a:cubicBezTo>
                    <a:pt x="86" y="41"/>
                    <a:pt x="87" y="45"/>
                    <a:pt x="84" y="45"/>
                  </a:cubicBezTo>
                  <a:cubicBezTo>
                    <a:pt x="84" y="43"/>
                    <a:pt x="85" y="43"/>
                    <a:pt x="86" y="42"/>
                  </a:cubicBezTo>
                  <a:close/>
                  <a:moveTo>
                    <a:pt x="83" y="45"/>
                  </a:moveTo>
                  <a:cubicBezTo>
                    <a:pt x="85" y="45"/>
                    <a:pt x="85" y="45"/>
                    <a:pt x="85" y="47"/>
                  </a:cubicBezTo>
                  <a:cubicBezTo>
                    <a:pt x="85" y="47"/>
                    <a:pt x="83" y="47"/>
                    <a:pt x="83" y="48"/>
                  </a:cubicBezTo>
                  <a:cubicBezTo>
                    <a:pt x="82" y="48"/>
                    <a:pt x="83" y="47"/>
                    <a:pt x="84" y="47"/>
                  </a:cubicBezTo>
                  <a:cubicBezTo>
                    <a:pt x="83" y="46"/>
                    <a:pt x="83" y="46"/>
                    <a:pt x="83" y="45"/>
                  </a:cubicBezTo>
                  <a:close/>
                  <a:moveTo>
                    <a:pt x="84" y="56"/>
                  </a:moveTo>
                  <a:cubicBezTo>
                    <a:pt x="85" y="62"/>
                    <a:pt x="79" y="71"/>
                    <a:pt x="76" y="76"/>
                  </a:cubicBezTo>
                  <a:cubicBezTo>
                    <a:pt x="76" y="74"/>
                    <a:pt x="76" y="72"/>
                    <a:pt x="76" y="70"/>
                  </a:cubicBezTo>
                  <a:cubicBezTo>
                    <a:pt x="81" y="68"/>
                    <a:pt x="82" y="61"/>
                    <a:pt x="84" y="56"/>
                  </a:cubicBezTo>
                  <a:close/>
                  <a:moveTo>
                    <a:pt x="83" y="48"/>
                  </a:moveTo>
                  <a:cubicBezTo>
                    <a:pt x="82" y="49"/>
                    <a:pt x="83" y="52"/>
                    <a:pt x="81" y="53"/>
                  </a:cubicBezTo>
                  <a:cubicBezTo>
                    <a:pt x="82" y="51"/>
                    <a:pt x="80" y="48"/>
                    <a:pt x="83" y="48"/>
                  </a:cubicBezTo>
                  <a:close/>
                  <a:moveTo>
                    <a:pt x="80" y="36"/>
                  </a:moveTo>
                  <a:cubicBezTo>
                    <a:pt x="82" y="38"/>
                    <a:pt x="79" y="43"/>
                    <a:pt x="78" y="45"/>
                  </a:cubicBezTo>
                  <a:cubicBezTo>
                    <a:pt x="77" y="43"/>
                    <a:pt x="79" y="40"/>
                    <a:pt x="80" y="36"/>
                  </a:cubicBezTo>
                  <a:close/>
                  <a:moveTo>
                    <a:pt x="75" y="51"/>
                  </a:moveTo>
                  <a:cubicBezTo>
                    <a:pt x="75" y="50"/>
                    <a:pt x="76" y="50"/>
                    <a:pt x="76" y="50"/>
                  </a:cubicBezTo>
                  <a:cubicBezTo>
                    <a:pt x="76" y="50"/>
                    <a:pt x="77" y="50"/>
                    <a:pt x="77" y="50"/>
                  </a:cubicBezTo>
                  <a:cubicBezTo>
                    <a:pt x="77" y="52"/>
                    <a:pt x="76" y="54"/>
                    <a:pt x="74" y="54"/>
                  </a:cubicBezTo>
                  <a:cubicBezTo>
                    <a:pt x="73" y="52"/>
                    <a:pt x="77" y="52"/>
                    <a:pt x="75" y="51"/>
                  </a:cubicBezTo>
                  <a:close/>
                  <a:moveTo>
                    <a:pt x="64" y="100"/>
                  </a:moveTo>
                  <a:cubicBezTo>
                    <a:pt x="64" y="99"/>
                    <a:pt x="64" y="91"/>
                    <a:pt x="68" y="90"/>
                  </a:cubicBezTo>
                  <a:cubicBezTo>
                    <a:pt x="69" y="94"/>
                    <a:pt x="64" y="96"/>
                    <a:pt x="64" y="100"/>
                  </a:cubicBezTo>
                  <a:close/>
                  <a:moveTo>
                    <a:pt x="73" y="86"/>
                  </a:moveTo>
                  <a:cubicBezTo>
                    <a:pt x="70" y="84"/>
                    <a:pt x="72" y="82"/>
                    <a:pt x="72" y="79"/>
                  </a:cubicBezTo>
                  <a:cubicBezTo>
                    <a:pt x="74" y="79"/>
                    <a:pt x="72" y="84"/>
                    <a:pt x="73" y="86"/>
                  </a:cubicBezTo>
                  <a:close/>
                  <a:moveTo>
                    <a:pt x="75" y="123"/>
                  </a:moveTo>
                  <a:cubicBezTo>
                    <a:pt x="74" y="122"/>
                    <a:pt x="74" y="119"/>
                    <a:pt x="74" y="118"/>
                  </a:cubicBezTo>
                  <a:cubicBezTo>
                    <a:pt x="76" y="119"/>
                    <a:pt x="75" y="121"/>
                    <a:pt x="75" y="123"/>
                  </a:cubicBezTo>
                  <a:close/>
                  <a:moveTo>
                    <a:pt x="75" y="127"/>
                  </a:moveTo>
                  <a:cubicBezTo>
                    <a:pt x="77" y="128"/>
                    <a:pt x="75" y="130"/>
                    <a:pt x="75" y="132"/>
                  </a:cubicBezTo>
                  <a:cubicBezTo>
                    <a:pt x="74" y="131"/>
                    <a:pt x="74" y="128"/>
                    <a:pt x="75" y="127"/>
                  </a:cubicBezTo>
                  <a:close/>
                  <a:moveTo>
                    <a:pt x="75" y="133"/>
                  </a:moveTo>
                  <a:cubicBezTo>
                    <a:pt x="77" y="136"/>
                    <a:pt x="76" y="137"/>
                    <a:pt x="76" y="141"/>
                  </a:cubicBezTo>
                  <a:cubicBezTo>
                    <a:pt x="74" y="139"/>
                    <a:pt x="75" y="136"/>
                    <a:pt x="75" y="133"/>
                  </a:cubicBezTo>
                  <a:close/>
                  <a:moveTo>
                    <a:pt x="77" y="150"/>
                  </a:moveTo>
                  <a:cubicBezTo>
                    <a:pt x="75" y="148"/>
                    <a:pt x="76" y="144"/>
                    <a:pt x="75" y="143"/>
                  </a:cubicBezTo>
                  <a:cubicBezTo>
                    <a:pt x="77" y="142"/>
                    <a:pt x="77" y="150"/>
                    <a:pt x="77" y="150"/>
                  </a:cubicBezTo>
                  <a:close/>
                  <a:moveTo>
                    <a:pt x="79" y="84"/>
                  </a:moveTo>
                  <a:cubicBezTo>
                    <a:pt x="81" y="84"/>
                    <a:pt x="80" y="95"/>
                    <a:pt x="78" y="99"/>
                  </a:cubicBezTo>
                  <a:cubicBezTo>
                    <a:pt x="75" y="94"/>
                    <a:pt x="79" y="87"/>
                    <a:pt x="79" y="84"/>
                  </a:cubicBezTo>
                  <a:close/>
                  <a:moveTo>
                    <a:pt x="80" y="110"/>
                  </a:moveTo>
                  <a:cubicBezTo>
                    <a:pt x="83" y="113"/>
                    <a:pt x="77" y="120"/>
                    <a:pt x="81" y="124"/>
                  </a:cubicBezTo>
                  <a:cubicBezTo>
                    <a:pt x="81" y="129"/>
                    <a:pt x="81" y="132"/>
                    <a:pt x="80" y="136"/>
                  </a:cubicBezTo>
                  <a:cubicBezTo>
                    <a:pt x="79" y="129"/>
                    <a:pt x="77" y="119"/>
                    <a:pt x="80" y="110"/>
                  </a:cubicBezTo>
                  <a:close/>
                  <a:moveTo>
                    <a:pt x="82" y="160"/>
                  </a:moveTo>
                  <a:cubicBezTo>
                    <a:pt x="81" y="156"/>
                    <a:pt x="78" y="145"/>
                    <a:pt x="83" y="142"/>
                  </a:cubicBezTo>
                  <a:cubicBezTo>
                    <a:pt x="85" y="147"/>
                    <a:pt x="82" y="154"/>
                    <a:pt x="82" y="160"/>
                  </a:cubicBezTo>
                  <a:close/>
                  <a:moveTo>
                    <a:pt x="86" y="217"/>
                  </a:moveTo>
                  <a:cubicBezTo>
                    <a:pt x="83" y="209"/>
                    <a:pt x="87" y="203"/>
                    <a:pt x="84" y="198"/>
                  </a:cubicBezTo>
                  <a:cubicBezTo>
                    <a:pt x="86" y="194"/>
                    <a:pt x="83" y="192"/>
                    <a:pt x="84" y="189"/>
                  </a:cubicBezTo>
                  <a:cubicBezTo>
                    <a:pt x="84" y="188"/>
                    <a:pt x="82" y="188"/>
                    <a:pt x="83" y="186"/>
                  </a:cubicBezTo>
                  <a:cubicBezTo>
                    <a:pt x="85" y="185"/>
                    <a:pt x="84" y="182"/>
                    <a:pt x="85" y="180"/>
                  </a:cubicBezTo>
                  <a:cubicBezTo>
                    <a:pt x="88" y="180"/>
                    <a:pt x="89" y="179"/>
                    <a:pt x="90" y="177"/>
                  </a:cubicBezTo>
                  <a:cubicBezTo>
                    <a:pt x="92" y="184"/>
                    <a:pt x="89" y="190"/>
                    <a:pt x="90" y="195"/>
                  </a:cubicBezTo>
                  <a:cubicBezTo>
                    <a:pt x="92" y="196"/>
                    <a:pt x="92" y="193"/>
                    <a:pt x="93" y="195"/>
                  </a:cubicBezTo>
                  <a:cubicBezTo>
                    <a:pt x="93" y="197"/>
                    <a:pt x="94" y="198"/>
                    <a:pt x="94" y="200"/>
                  </a:cubicBezTo>
                  <a:cubicBezTo>
                    <a:pt x="94" y="201"/>
                    <a:pt x="92" y="202"/>
                    <a:pt x="91" y="203"/>
                  </a:cubicBezTo>
                  <a:cubicBezTo>
                    <a:pt x="91" y="206"/>
                    <a:pt x="94" y="206"/>
                    <a:pt x="93" y="209"/>
                  </a:cubicBezTo>
                  <a:cubicBezTo>
                    <a:pt x="88" y="209"/>
                    <a:pt x="93" y="217"/>
                    <a:pt x="91" y="217"/>
                  </a:cubicBezTo>
                  <a:cubicBezTo>
                    <a:pt x="91" y="216"/>
                    <a:pt x="91" y="215"/>
                    <a:pt x="90" y="215"/>
                  </a:cubicBezTo>
                  <a:cubicBezTo>
                    <a:pt x="88" y="216"/>
                    <a:pt x="86" y="218"/>
                    <a:pt x="87" y="221"/>
                  </a:cubicBezTo>
                  <a:cubicBezTo>
                    <a:pt x="86" y="221"/>
                    <a:pt x="83" y="217"/>
                    <a:pt x="86" y="217"/>
                  </a:cubicBezTo>
                  <a:close/>
                  <a:moveTo>
                    <a:pt x="88" y="263"/>
                  </a:moveTo>
                  <a:cubicBezTo>
                    <a:pt x="88" y="261"/>
                    <a:pt x="86" y="260"/>
                    <a:pt x="87" y="257"/>
                  </a:cubicBezTo>
                  <a:cubicBezTo>
                    <a:pt x="87" y="257"/>
                    <a:pt x="87" y="258"/>
                    <a:pt x="88" y="258"/>
                  </a:cubicBezTo>
                  <a:cubicBezTo>
                    <a:pt x="89" y="254"/>
                    <a:pt x="88" y="252"/>
                    <a:pt x="86" y="248"/>
                  </a:cubicBezTo>
                  <a:cubicBezTo>
                    <a:pt x="88" y="245"/>
                    <a:pt x="89" y="243"/>
                    <a:pt x="86" y="241"/>
                  </a:cubicBezTo>
                  <a:cubicBezTo>
                    <a:pt x="88" y="238"/>
                    <a:pt x="86" y="233"/>
                    <a:pt x="87" y="231"/>
                  </a:cubicBezTo>
                  <a:cubicBezTo>
                    <a:pt x="88" y="232"/>
                    <a:pt x="89" y="234"/>
                    <a:pt x="90" y="235"/>
                  </a:cubicBezTo>
                  <a:cubicBezTo>
                    <a:pt x="90" y="238"/>
                    <a:pt x="88" y="237"/>
                    <a:pt x="88" y="239"/>
                  </a:cubicBezTo>
                  <a:cubicBezTo>
                    <a:pt x="89" y="241"/>
                    <a:pt x="90" y="242"/>
                    <a:pt x="91" y="244"/>
                  </a:cubicBezTo>
                  <a:cubicBezTo>
                    <a:pt x="90" y="251"/>
                    <a:pt x="92" y="260"/>
                    <a:pt x="88" y="263"/>
                  </a:cubicBezTo>
                  <a:close/>
                  <a:moveTo>
                    <a:pt x="90" y="268"/>
                  </a:moveTo>
                  <a:cubicBezTo>
                    <a:pt x="91" y="270"/>
                    <a:pt x="90" y="273"/>
                    <a:pt x="90" y="276"/>
                  </a:cubicBezTo>
                  <a:cubicBezTo>
                    <a:pt x="88" y="273"/>
                    <a:pt x="89" y="272"/>
                    <a:pt x="90" y="268"/>
                  </a:cubicBezTo>
                  <a:close/>
                  <a:moveTo>
                    <a:pt x="84" y="395"/>
                  </a:moveTo>
                  <a:cubicBezTo>
                    <a:pt x="88" y="396"/>
                    <a:pt x="89" y="405"/>
                    <a:pt x="92" y="410"/>
                  </a:cubicBezTo>
                  <a:cubicBezTo>
                    <a:pt x="90" y="410"/>
                    <a:pt x="90" y="409"/>
                    <a:pt x="90" y="408"/>
                  </a:cubicBezTo>
                  <a:cubicBezTo>
                    <a:pt x="82" y="411"/>
                    <a:pt x="91" y="422"/>
                    <a:pt x="89" y="430"/>
                  </a:cubicBezTo>
                  <a:cubicBezTo>
                    <a:pt x="89" y="431"/>
                    <a:pt x="91" y="432"/>
                    <a:pt x="92" y="433"/>
                  </a:cubicBezTo>
                  <a:cubicBezTo>
                    <a:pt x="91" y="439"/>
                    <a:pt x="96" y="443"/>
                    <a:pt x="95" y="448"/>
                  </a:cubicBezTo>
                  <a:cubicBezTo>
                    <a:pt x="90" y="444"/>
                    <a:pt x="90" y="431"/>
                    <a:pt x="86" y="427"/>
                  </a:cubicBezTo>
                  <a:cubicBezTo>
                    <a:pt x="85" y="415"/>
                    <a:pt x="85" y="408"/>
                    <a:pt x="84" y="395"/>
                  </a:cubicBezTo>
                  <a:close/>
                  <a:moveTo>
                    <a:pt x="86" y="626"/>
                  </a:moveTo>
                  <a:cubicBezTo>
                    <a:pt x="87" y="628"/>
                    <a:pt x="88" y="631"/>
                    <a:pt x="88" y="634"/>
                  </a:cubicBezTo>
                  <a:cubicBezTo>
                    <a:pt x="87" y="634"/>
                    <a:pt x="86" y="635"/>
                    <a:pt x="86" y="635"/>
                  </a:cubicBezTo>
                  <a:cubicBezTo>
                    <a:pt x="84" y="635"/>
                    <a:pt x="85" y="628"/>
                    <a:pt x="86" y="626"/>
                  </a:cubicBezTo>
                  <a:close/>
                  <a:moveTo>
                    <a:pt x="85" y="639"/>
                  </a:moveTo>
                  <a:cubicBezTo>
                    <a:pt x="88" y="644"/>
                    <a:pt x="85" y="649"/>
                    <a:pt x="89" y="653"/>
                  </a:cubicBezTo>
                  <a:cubicBezTo>
                    <a:pt x="88" y="656"/>
                    <a:pt x="86" y="656"/>
                    <a:pt x="86" y="658"/>
                  </a:cubicBezTo>
                  <a:cubicBezTo>
                    <a:pt x="87" y="660"/>
                    <a:pt x="86" y="663"/>
                    <a:pt x="86" y="666"/>
                  </a:cubicBezTo>
                  <a:cubicBezTo>
                    <a:pt x="84" y="655"/>
                    <a:pt x="84" y="648"/>
                    <a:pt x="85" y="639"/>
                  </a:cubicBezTo>
                  <a:close/>
                  <a:moveTo>
                    <a:pt x="83" y="692"/>
                  </a:moveTo>
                  <a:cubicBezTo>
                    <a:pt x="81" y="691"/>
                    <a:pt x="82" y="689"/>
                    <a:pt x="83" y="688"/>
                  </a:cubicBezTo>
                  <a:cubicBezTo>
                    <a:pt x="86" y="689"/>
                    <a:pt x="83" y="690"/>
                    <a:pt x="83" y="692"/>
                  </a:cubicBezTo>
                  <a:close/>
                  <a:moveTo>
                    <a:pt x="89" y="682"/>
                  </a:moveTo>
                  <a:cubicBezTo>
                    <a:pt x="86" y="679"/>
                    <a:pt x="85" y="676"/>
                    <a:pt x="84" y="672"/>
                  </a:cubicBezTo>
                  <a:cubicBezTo>
                    <a:pt x="87" y="674"/>
                    <a:pt x="88" y="674"/>
                    <a:pt x="91" y="673"/>
                  </a:cubicBezTo>
                  <a:cubicBezTo>
                    <a:pt x="90" y="675"/>
                    <a:pt x="91" y="680"/>
                    <a:pt x="89" y="682"/>
                  </a:cubicBezTo>
                  <a:close/>
                  <a:moveTo>
                    <a:pt x="92" y="719"/>
                  </a:moveTo>
                  <a:cubicBezTo>
                    <a:pt x="93" y="720"/>
                    <a:pt x="93" y="722"/>
                    <a:pt x="94" y="724"/>
                  </a:cubicBezTo>
                  <a:cubicBezTo>
                    <a:pt x="92" y="724"/>
                    <a:pt x="92" y="721"/>
                    <a:pt x="92" y="719"/>
                  </a:cubicBezTo>
                  <a:close/>
                  <a:moveTo>
                    <a:pt x="93" y="706"/>
                  </a:moveTo>
                  <a:cubicBezTo>
                    <a:pt x="95" y="704"/>
                    <a:pt x="95" y="709"/>
                    <a:pt x="96" y="710"/>
                  </a:cubicBezTo>
                  <a:cubicBezTo>
                    <a:pt x="93" y="710"/>
                    <a:pt x="95" y="707"/>
                    <a:pt x="93" y="706"/>
                  </a:cubicBezTo>
                  <a:close/>
                  <a:moveTo>
                    <a:pt x="95" y="697"/>
                  </a:moveTo>
                  <a:cubicBezTo>
                    <a:pt x="93" y="694"/>
                    <a:pt x="91" y="691"/>
                    <a:pt x="90" y="686"/>
                  </a:cubicBezTo>
                  <a:cubicBezTo>
                    <a:pt x="92" y="684"/>
                    <a:pt x="94" y="683"/>
                    <a:pt x="94" y="679"/>
                  </a:cubicBezTo>
                  <a:cubicBezTo>
                    <a:pt x="98" y="680"/>
                    <a:pt x="95" y="683"/>
                    <a:pt x="95" y="686"/>
                  </a:cubicBezTo>
                  <a:cubicBezTo>
                    <a:pt x="96" y="690"/>
                    <a:pt x="100" y="694"/>
                    <a:pt x="95" y="697"/>
                  </a:cubicBezTo>
                  <a:close/>
                  <a:moveTo>
                    <a:pt x="98" y="697"/>
                  </a:moveTo>
                  <a:cubicBezTo>
                    <a:pt x="100" y="700"/>
                    <a:pt x="103" y="706"/>
                    <a:pt x="101" y="710"/>
                  </a:cubicBezTo>
                  <a:cubicBezTo>
                    <a:pt x="100" y="706"/>
                    <a:pt x="95" y="703"/>
                    <a:pt x="98" y="697"/>
                  </a:cubicBezTo>
                  <a:close/>
                  <a:moveTo>
                    <a:pt x="98" y="734"/>
                  </a:moveTo>
                  <a:cubicBezTo>
                    <a:pt x="98" y="734"/>
                    <a:pt x="99" y="734"/>
                    <a:pt x="99" y="734"/>
                  </a:cubicBezTo>
                  <a:cubicBezTo>
                    <a:pt x="100" y="736"/>
                    <a:pt x="98" y="736"/>
                    <a:pt x="99" y="737"/>
                  </a:cubicBezTo>
                  <a:cubicBezTo>
                    <a:pt x="98" y="737"/>
                    <a:pt x="98" y="735"/>
                    <a:pt x="98" y="734"/>
                  </a:cubicBezTo>
                  <a:close/>
                  <a:moveTo>
                    <a:pt x="102" y="747"/>
                  </a:moveTo>
                  <a:cubicBezTo>
                    <a:pt x="102" y="749"/>
                    <a:pt x="99" y="747"/>
                    <a:pt x="99" y="746"/>
                  </a:cubicBezTo>
                  <a:cubicBezTo>
                    <a:pt x="99" y="743"/>
                    <a:pt x="102" y="744"/>
                    <a:pt x="102" y="741"/>
                  </a:cubicBezTo>
                  <a:cubicBezTo>
                    <a:pt x="106" y="741"/>
                    <a:pt x="99" y="747"/>
                    <a:pt x="102" y="747"/>
                  </a:cubicBezTo>
                  <a:close/>
                  <a:moveTo>
                    <a:pt x="105" y="717"/>
                  </a:moveTo>
                  <a:cubicBezTo>
                    <a:pt x="103" y="717"/>
                    <a:pt x="103" y="713"/>
                    <a:pt x="104" y="712"/>
                  </a:cubicBezTo>
                  <a:cubicBezTo>
                    <a:pt x="105" y="713"/>
                    <a:pt x="106" y="715"/>
                    <a:pt x="105" y="717"/>
                  </a:cubicBezTo>
                  <a:close/>
                  <a:moveTo>
                    <a:pt x="102" y="683"/>
                  </a:moveTo>
                  <a:cubicBezTo>
                    <a:pt x="101" y="680"/>
                    <a:pt x="100" y="678"/>
                    <a:pt x="99" y="674"/>
                  </a:cubicBezTo>
                  <a:cubicBezTo>
                    <a:pt x="100" y="674"/>
                    <a:pt x="101" y="675"/>
                    <a:pt x="102" y="675"/>
                  </a:cubicBezTo>
                  <a:cubicBezTo>
                    <a:pt x="104" y="671"/>
                    <a:pt x="101" y="667"/>
                    <a:pt x="102" y="664"/>
                  </a:cubicBezTo>
                  <a:cubicBezTo>
                    <a:pt x="102" y="659"/>
                    <a:pt x="107" y="656"/>
                    <a:pt x="105" y="653"/>
                  </a:cubicBezTo>
                  <a:cubicBezTo>
                    <a:pt x="104" y="652"/>
                    <a:pt x="106" y="652"/>
                    <a:pt x="107" y="652"/>
                  </a:cubicBezTo>
                  <a:cubicBezTo>
                    <a:pt x="107" y="650"/>
                    <a:pt x="105" y="648"/>
                    <a:pt x="107" y="647"/>
                  </a:cubicBezTo>
                  <a:cubicBezTo>
                    <a:pt x="109" y="659"/>
                    <a:pt x="110" y="674"/>
                    <a:pt x="102" y="683"/>
                  </a:cubicBezTo>
                  <a:close/>
                  <a:moveTo>
                    <a:pt x="105" y="718"/>
                  </a:moveTo>
                  <a:cubicBezTo>
                    <a:pt x="107" y="718"/>
                    <a:pt x="107" y="720"/>
                    <a:pt x="107" y="722"/>
                  </a:cubicBezTo>
                  <a:cubicBezTo>
                    <a:pt x="105" y="722"/>
                    <a:pt x="105" y="720"/>
                    <a:pt x="105" y="718"/>
                  </a:cubicBezTo>
                  <a:close/>
                  <a:moveTo>
                    <a:pt x="107" y="735"/>
                  </a:moveTo>
                  <a:cubicBezTo>
                    <a:pt x="106" y="735"/>
                    <a:pt x="105" y="733"/>
                    <a:pt x="106" y="732"/>
                  </a:cubicBezTo>
                  <a:cubicBezTo>
                    <a:pt x="107" y="732"/>
                    <a:pt x="108" y="734"/>
                    <a:pt x="107" y="735"/>
                  </a:cubicBezTo>
                  <a:close/>
                  <a:moveTo>
                    <a:pt x="111" y="720"/>
                  </a:moveTo>
                  <a:cubicBezTo>
                    <a:pt x="112" y="720"/>
                    <a:pt x="113" y="720"/>
                    <a:pt x="113" y="720"/>
                  </a:cubicBezTo>
                  <a:cubicBezTo>
                    <a:pt x="113" y="723"/>
                    <a:pt x="114" y="723"/>
                    <a:pt x="114" y="725"/>
                  </a:cubicBezTo>
                  <a:cubicBezTo>
                    <a:pt x="112" y="725"/>
                    <a:pt x="111" y="723"/>
                    <a:pt x="111" y="720"/>
                  </a:cubicBezTo>
                  <a:close/>
                  <a:moveTo>
                    <a:pt x="111" y="710"/>
                  </a:moveTo>
                  <a:cubicBezTo>
                    <a:pt x="111" y="707"/>
                    <a:pt x="108" y="706"/>
                    <a:pt x="108" y="702"/>
                  </a:cubicBezTo>
                  <a:cubicBezTo>
                    <a:pt x="111" y="701"/>
                    <a:pt x="112" y="702"/>
                    <a:pt x="116" y="702"/>
                  </a:cubicBezTo>
                  <a:cubicBezTo>
                    <a:pt x="116" y="705"/>
                    <a:pt x="114" y="709"/>
                    <a:pt x="111" y="710"/>
                  </a:cubicBezTo>
                  <a:close/>
                  <a:moveTo>
                    <a:pt x="116" y="711"/>
                  </a:moveTo>
                  <a:cubicBezTo>
                    <a:pt x="118" y="713"/>
                    <a:pt x="121" y="718"/>
                    <a:pt x="118" y="720"/>
                  </a:cubicBezTo>
                  <a:cubicBezTo>
                    <a:pt x="114" y="720"/>
                    <a:pt x="115" y="714"/>
                    <a:pt x="116" y="711"/>
                  </a:cubicBezTo>
                  <a:close/>
                  <a:moveTo>
                    <a:pt x="116" y="735"/>
                  </a:moveTo>
                  <a:cubicBezTo>
                    <a:pt x="116" y="733"/>
                    <a:pt x="117" y="732"/>
                    <a:pt x="118" y="732"/>
                  </a:cubicBezTo>
                  <a:cubicBezTo>
                    <a:pt x="118" y="733"/>
                    <a:pt x="118" y="735"/>
                    <a:pt x="116" y="735"/>
                  </a:cubicBezTo>
                  <a:close/>
                  <a:moveTo>
                    <a:pt x="118" y="741"/>
                  </a:moveTo>
                  <a:cubicBezTo>
                    <a:pt x="119" y="739"/>
                    <a:pt x="117" y="739"/>
                    <a:pt x="118" y="737"/>
                  </a:cubicBezTo>
                  <a:cubicBezTo>
                    <a:pt x="119" y="737"/>
                    <a:pt x="120" y="736"/>
                    <a:pt x="121" y="737"/>
                  </a:cubicBezTo>
                  <a:cubicBezTo>
                    <a:pt x="120" y="739"/>
                    <a:pt x="121" y="741"/>
                    <a:pt x="118" y="741"/>
                  </a:cubicBezTo>
                  <a:close/>
                  <a:moveTo>
                    <a:pt x="127" y="717"/>
                  </a:moveTo>
                  <a:cubicBezTo>
                    <a:pt x="126" y="715"/>
                    <a:pt x="129" y="715"/>
                    <a:pt x="129" y="713"/>
                  </a:cubicBezTo>
                  <a:cubicBezTo>
                    <a:pt x="129" y="711"/>
                    <a:pt x="126" y="711"/>
                    <a:pt x="124" y="711"/>
                  </a:cubicBezTo>
                  <a:cubicBezTo>
                    <a:pt x="123" y="709"/>
                    <a:pt x="122" y="706"/>
                    <a:pt x="120" y="702"/>
                  </a:cubicBezTo>
                  <a:cubicBezTo>
                    <a:pt x="126" y="703"/>
                    <a:pt x="132" y="703"/>
                    <a:pt x="136" y="705"/>
                  </a:cubicBezTo>
                  <a:cubicBezTo>
                    <a:pt x="136" y="712"/>
                    <a:pt x="128" y="713"/>
                    <a:pt x="130" y="718"/>
                  </a:cubicBezTo>
                  <a:cubicBezTo>
                    <a:pt x="129" y="717"/>
                    <a:pt x="128" y="719"/>
                    <a:pt x="127" y="717"/>
                  </a:cubicBezTo>
                  <a:close/>
                  <a:moveTo>
                    <a:pt x="136" y="722"/>
                  </a:moveTo>
                  <a:cubicBezTo>
                    <a:pt x="133" y="723"/>
                    <a:pt x="133" y="726"/>
                    <a:pt x="133" y="729"/>
                  </a:cubicBezTo>
                  <a:cubicBezTo>
                    <a:pt x="132" y="728"/>
                    <a:pt x="131" y="727"/>
                    <a:pt x="131" y="725"/>
                  </a:cubicBezTo>
                  <a:cubicBezTo>
                    <a:pt x="133" y="718"/>
                    <a:pt x="137" y="714"/>
                    <a:pt x="138" y="708"/>
                  </a:cubicBezTo>
                  <a:cubicBezTo>
                    <a:pt x="140" y="709"/>
                    <a:pt x="141" y="708"/>
                    <a:pt x="141" y="706"/>
                  </a:cubicBezTo>
                  <a:cubicBezTo>
                    <a:pt x="143" y="706"/>
                    <a:pt x="147" y="705"/>
                    <a:pt x="148" y="707"/>
                  </a:cubicBezTo>
                  <a:cubicBezTo>
                    <a:pt x="146" y="713"/>
                    <a:pt x="141" y="720"/>
                    <a:pt x="136" y="722"/>
                  </a:cubicBezTo>
                  <a:close/>
                  <a:moveTo>
                    <a:pt x="141" y="726"/>
                  </a:moveTo>
                  <a:cubicBezTo>
                    <a:pt x="136" y="721"/>
                    <a:pt x="144" y="716"/>
                    <a:pt x="147" y="713"/>
                  </a:cubicBezTo>
                  <a:cubicBezTo>
                    <a:pt x="148" y="719"/>
                    <a:pt x="141" y="721"/>
                    <a:pt x="141" y="726"/>
                  </a:cubicBezTo>
                  <a:close/>
                  <a:moveTo>
                    <a:pt x="173" y="746"/>
                  </a:moveTo>
                  <a:cubicBezTo>
                    <a:pt x="170" y="745"/>
                    <a:pt x="169" y="745"/>
                    <a:pt x="166" y="744"/>
                  </a:cubicBezTo>
                  <a:cubicBezTo>
                    <a:pt x="166" y="741"/>
                    <a:pt x="163" y="740"/>
                    <a:pt x="161" y="737"/>
                  </a:cubicBezTo>
                  <a:cubicBezTo>
                    <a:pt x="163" y="729"/>
                    <a:pt x="162" y="717"/>
                    <a:pt x="166" y="710"/>
                  </a:cubicBezTo>
                  <a:cubicBezTo>
                    <a:pt x="162" y="706"/>
                    <a:pt x="157" y="708"/>
                    <a:pt x="156" y="713"/>
                  </a:cubicBezTo>
                  <a:cubicBezTo>
                    <a:pt x="158" y="713"/>
                    <a:pt x="159" y="709"/>
                    <a:pt x="161" y="711"/>
                  </a:cubicBezTo>
                  <a:cubicBezTo>
                    <a:pt x="159" y="720"/>
                    <a:pt x="149" y="725"/>
                    <a:pt x="151" y="737"/>
                  </a:cubicBezTo>
                  <a:cubicBezTo>
                    <a:pt x="149" y="742"/>
                    <a:pt x="145" y="740"/>
                    <a:pt x="145" y="735"/>
                  </a:cubicBezTo>
                  <a:cubicBezTo>
                    <a:pt x="147" y="732"/>
                    <a:pt x="148" y="725"/>
                    <a:pt x="152" y="725"/>
                  </a:cubicBezTo>
                  <a:cubicBezTo>
                    <a:pt x="150" y="720"/>
                    <a:pt x="155" y="717"/>
                    <a:pt x="156" y="713"/>
                  </a:cubicBezTo>
                  <a:cubicBezTo>
                    <a:pt x="155" y="713"/>
                    <a:pt x="154" y="713"/>
                    <a:pt x="154" y="714"/>
                  </a:cubicBezTo>
                  <a:cubicBezTo>
                    <a:pt x="153" y="712"/>
                    <a:pt x="156" y="710"/>
                    <a:pt x="156" y="707"/>
                  </a:cubicBezTo>
                  <a:cubicBezTo>
                    <a:pt x="155" y="706"/>
                    <a:pt x="154" y="706"/>
                    <a:pt x="155" y="704"/>
                  </a:cubicBezTo>
                  <a:cubicBezTo>
                    <a:pt x="144" y="701"/>
                    <a:pt x="124" y="700"/>
                    <a:pt x="111" y="696"/>
                  </a:cubicBezTo>
                  <a:cubicBezTo>
                    <a:pt x="112" y="695"/>
                    <a:pt x="112" y="693"/>
                    <a:pt x="115" y="693"/>
                  </a:cubicBezTo>
                  <a:cubicBezTo>
                    <a:pt x="113" y="691"/>
                    <a:pt x="116" y="690"/>
                    <a:pt x="114" y="688"/>
                  </a:cubicBezTo>
                  <a:cubicBezTo>
                    <a:pt x="113" y="692"/>
                    <a:pt x="109" y="693"/>
                    <a:pt x="108" y="697"/>
                  </a:cubicBezTo>
                  <a:cubicBezTo>
                    <a:pt x="105" y="691"/>
                    <a:pt x="114" y="682"/>
                    <a:pt x="109" y="678"/>
                  </a:cubicBezTo>
                  <a:cubicBezTo>
                    <a:pt x="110" y="677"/>
                    <a:pt x="112" y="677"/>
                    <a:pt x="111" y="676"/>
                  </a:cubicBezTo>
                  <a:cubicBezTo>
                    <a:pt x="111" y="667"/>
                    <a:pt x="110" y="658"/>
                    <a:pt x="110" y="649"/>
                  </a:cubicBezTo>
                  <a:cubicBezTo>
                    <a:pt x="110" y="646"/>
                    <a:pt x="112" y="643"/>
                    <a:pt x="112" y="640"/>
                  </a:cubicBezTo>
                  <a:cubicBezTo>
                    <a:pt x="112" y="628"/>
                    <a:pt x="110" y="617"/>
                    <a:pt x="117" y="609"/>
                  </a:cubicBezTo>
                  <a:cubicBezTo>
                    <a:pt x="117" y="607"/>
                    <a:pt x="115" y="607"/>
                    <a:pt x="114" y="606"/>
                  </a:cubicBezTo>
                  <a:cubicBezTo>
                    <a:pt x="118" y="589"/>
                    <a:pt x="116" y="569"/>
                    <a:pt x="121" y="553"/>
                  </a:cubicBezTo>
                  <a:cubicBezTo>
                    <a:pt x="119" y="547"/>
                    <a:pt x="120" y="531"/>
                    <a:pt x="121" y="527"/>
                  </a:cubicBezTo>
                  <a:cubicBezTo>
                    <a:pt x="122" y="524"/>
                    <a:pt x="125" y="523"/>
                    <a:pt x="124" y="520"/>
                  </a:cubicBezTo>
                  <a:cubicBezTo>
                    <a:pt x="124" y="519"/>
                    <a:pt x="124" y="517"/>
                    <a:pt x="123" y="516"/>
                  </a:cubicBezTo>
                  <a:cubicBezTo>
                    <a:pt x="124" y="491"/>
                    <a:pt x="129" y="470"/>
                    <a:pt x="132" y="451"/>
                  </a:cubicBezTo>
                  <a:cubicBezTo>
                    <a:pt x="133" y="450"/>
                    <a:pt x="133" y="449"/>
                    <a:pt x="134" y="450"/>
                  </a:cubicBezTo>
                  <a:cubicBezTo>
                    <a:pt x="134" y="439"/>
                    <a:pt x="141" y="434"/>
                    <a:pt x="142" y="420"/>
                  </a:cubicBezTo>
                  <a:cubicBezTo>
                    <a:pt x="144" y="420"/>
                    <a:pt x="143" y="416"/>
                    <a:pt x="145" y="417"/>
                  </a:cubicBezTo>
                  <a:cubicBezTo>
                    <a:pt x="147" y="424"/>
                    <a:pt x="148" y="433"/>
                    <a:pt x="151" y="439"/>
                  </a:cubicBezTo>
                  <a:cubicBezTo>
                    <a:pt x="149" y="441"/>
                    <a:pt x="152" y="446"/>
                    <a:pt x="153" y="449"/>
                  </a:cubicBezTo>
                  <a:cubicBezTo>
                    <a:pt x="159" y="481"/>
                    <a:pt x="155" y="520"/>
                    <a:pt x="162" y="555"/>
                  </a:cubicBezTo>
                  <a:cubicBezTo>
                    <a:pt x="161" y="572"/>
                    <a:pt x="164" y="594"/>
                    <a:pt x="166" y="615"/>
                  </a:cubicBezTo>
                  <a:cubicBezTo>
                    <a:pt x="167" y="641"/>
                    <a:pt x="168" y="660"/>
                    <a:pt x="166" y="689"/>
                  </a:cubicBezTo>
                  <a:cubicBezTo>
                    <a:pt x="168" y="688"/>
                    <a:pt x="166" y="686"/>
                    <a:pt x="168" y="684"/>
                  </a:cubicBezTo>
                  <a:cubicBezTo>
                    <a:pt x="170" y="693"/>
                    <a:pt x="172" y="705"/>
                    <a:pt x="168" y="711"/>
                  </a:cubicBezTo>
                  <a:cubicBezTo>
                    <a:pt x="171" y="716"/>
                    <a:pt x="167" y="721"/>
                    <a:pt x="169" y="726"/>
                  </a:cubicBezTo>
                  <a:cubicBezTo>
                    <a:pt x="169" y="727"/>
                    <a:pt x="172" y="722"/>
                    <a:pt x="173" y="724"/>
                  </a:cubicBezTo>
                  <a:cubicBezTo>
                    <a:pt x="172" y="726"/>
                    <a:pt x="174" y="726"/>
                    <a:pt x="173" y="727"/>
                  </a:cubicBezTo>
                  <a:cubicBezTo>
                    <a:pt x="171" y="726"/>
                    <a:pt x="168" y="727"/>
                    <a:pt x="167" y="729"/>
                  </a:cubicBezTo>
                  <a:cubicBezTo>
                    <a:pt x="168" y="736"/>
                    <a:pt x="178" y="737"/>
                    <a:pt x="173" y="746"/>
                  </a:cubicBezTo>
                  <a:close/>
                  <a:moveTo>
                    <a:pt x="175" y="695"/>
                  </a:moveTo>
                  <a:cubicBezTo>
                    <a:pt x="174" y="695"/>
                    <a:pt x="176" y="692"/>
                    <a:pt x="176" y="690"/>
                  </a:cubicBezTo>
                  <a:cubicBezTo>
                    <a:pt x="178" y="691"/>
                    <a:pt x="176" y="694"/>
                    <a:pt x="177" y="693"/>
                  </a:cubicBezTo>
                  <a:cubicBezTo>
                    <a:pt x="177" y="695"/>
                    <a:pt x="175" y="694"/>
                    <a:pt x="175" y="695"/>
                  </a:cubicBezTo>
                  <a:close/>
                  <a:moveTo>
                    <a:pt x="179" y="704"/>
                  </a:moveTo>
                  <a:cubicBezTo>
                    <a:pt x="180" y="706"/>
                    <a:pt x="181" y="708"/>
                    <a:pt x="181" y="710"/>
                  </a:cubicBezTo>
                  <a:cubicBezTo>
                    <a:pt x="179" y="709"/>
                    <a:pt x="179" y="710"/>
                    <a:pt x="178" y="711"/>
                  </a:cubicBezTo>
                  <a:cubicBezTo>
                    <a:pt x="179" y="714"/>
                    <a:pt x="181" y="715"/>
                    <a:pt x="179" y="719"/>
                  </a:cubicBezTo>
                  <a:cubicBezTo>
                    <a:pt x="175" y="715"/>
                    <a:pt x="175" y="708"/>
                    <a:pt x="179" y="704"/>
                  </a:cubicBezTo>
                  <a:close/>
                  <a:moveTo>
                    <a:pt x="179" y="729"/>
                  </a:moveTo>
                  <a:cubicBezTo>
                    <a:pt x="181" y="729"/>
                    <a:pt x="181" y="730"/>
                    <a:pt x="181" y="732"/>
                  </a:cubicBezTo>
                  <a:cubicBezTo>
                    <a:pt x="179" y="732"/>
                    <a:pt x="179" y="730"/>
                    <a:pt x="179" y="729"/>
                  </a:cubicBezTo>
                  <a:close/>
                  <a:moveTo>
                    <a:pt x="179" y="745"/>
                  </a:moveTo>
                  <a:cubicBezTo>
                    <a:pt x="179" y="742"/>
                    <a:pt x="180" y="741"/>
                    <a:pt x="182" y="741"/>
                  </a:cubicBezTo>
                  <a:cubicBezTo>
                    <a:pt x="180" y="739"/>
                    <a:pt x="183" y="736"/>
                    <a:pt x="183" y="733"/>
                  </a:cubicBezTo>
                  <a:cubicBezTo>
                    <a:pt x="184" y="734"/>
                    <a:pt x="185" y="735"/>
                    <a:pt x="185" y="737"/>
                  </a:cubicBezTo>
                  <a:cubicBezTo>
                    <a:pt x="182" y="738"/>
                    <a:pt x="185" y="748"/>
                    <a:pt x="179" y="745"/>
                  </a:cubicBezTo>
                  <a:close/>
                  <a:moveTo>
                    <a:pt x="186" y="726"/>
                  </a:moveTo>
                  <a:cubicBezTo>
                    <a:pt x="187" y="726"/>
                    <a:pt x="187" y="727"/>
                    <a:pt x="187" y="729"/>
                  </a:cubicBezTo>
                  <a:cubicBezTo>
                    <a:pt x="185" y="729"/>
                    <a:pt x="186" y="727"/>
                    <a:pt x="186" y="726"/>
                  </a:cubicBezTo>
                  <a:close/>
                  <a:moveTo>
                    <a:pt x="187" y="676"/>
                  </a:moveTo>
                  <a:cubicBezTo>
                    <a:pt x="189" y="679"/>
                    <a:pt x="191" y="682"/>
                    <a:pt x="191" y="686"/>
                  </a:cubicBezTo>
                  <a:cubicBezTo>
                    <a:pt x="190" y="686"/>
                    <a:pt x="191" y="683"/>
                    <a:pt x="188" y="684"/>
                  </a:cubicBezTo>
                  <a:cubicBezTo>
                    <a:pt x="190" y="680"/>
                    <a:pt x="185" y="678"/>
                    <a:pt x="187" y="676"/>
                  </a:cubicBezTo>
                  <a:close/>
                  <a:moveTo>
                    <a:pt x="188" y="710"/>
                  </a:moveTo>
                  <a:cubicBezTo>
                    <a:pt x="187" y="708"/>
                    <a:pt x="189" y="704"/>
                    <a:pt x="189" y="702"/>
                  </a:cubicBezTo>
                  <a:cubicBezTo>
                    <a:pt x="192" y="703"/>
                    <a:pt x="193" y="706"/>
                    <a:pt x="192" y="710"/>
                  </a:cubicBezTo>
                  <a:cubicBezTo>
                    <a:pt x="190" y="709"/>
                    <a:pt x="191" y="710"/>
                    <a:pt x="188" y="710"/>
                  </a:cubicBezTo>
                  <a:close/>
                  <a:moveTo>
                    <a:pt x="198" y="650"/>
                  </a:moveTo>
                  <a:cubicBezTo>
                    <a:pt x="196" y="650"/>
                    <a:pt x="197" y="648"/>
                    <a:pt x="197" y="647"/>
                  </a:cubicBezTo>
                  <a:cubicBezTo>
                    <a:pt x="195" y="646"/>
                    <a:pt x="195" y="648"/>
                    <a:pt x="193" y="647"/>
                  </a:cubicBezTo>
                  <a:cubicBezTo>
                    <a:pt x="192" y="647"/>
                    <a:pt x="193" y="645"/>
                    <a:pt x="192" y="644"/>
                  </a:cubicBezTo>
                  <a:cubicBezTo>
                    <a:pt x="193" y="643"/>
                    <a:pt x="193" y="646"/>
                    <a:pt x="194" y="646"/>
                  </a:cubicBezTo>
                  <a:cubicBezTo>
                    <a:pt x="194" y="645"/>
                    <a:pt x="195" y="642"/>
                    <a:pt x="194" y="643"/>
                  </a:cubicBezTo>
                  <a:cubicBezTo>
                    <a:pt x="196" y="642"/>
                    <a:pt x="199" y="648"/>
                    <a:pt x="198" y="650"/>
                  </a:cubicBezTo>
                  <a:close/>
                  <a:moveTo>
                    <a:pt x="198" y="624"/>
                  </a:moveTo>
                  <a:cubicBezTo>
                    <a:pt x="200" y="626"/>
                    <a:pt x="197" y="630"/>
                    <a:pt x="199" y="635"/>
                  </a:cubicBezTo>
                  <a:cubicBezTo>
                    <a:pt x="196" y="632"/>
                    <a:pt x="197" y="627"/>
                    <a:pt x="198" y="624"/>
                  </a:cubicBezTo>
                  <a:close/>
                  <a:moveTo>
                    <a:pt x="198" y="612"/>
                  </a:moveTo>
                  <a:cubicBezTo>
                    <a:pt x="197" y="610"/>
                    <a:pt x="195" y="605"/>
                    <a:pt x="198" y="604"/>
                  </a:cubicBezTo>
                  <a:cubicBezTo>
                    <a:pt x="197" y="602"/>
                    <a:pt x="196" y="601"/>
                    <a:pt x="196" y="598"/>
                  </a:cubicBezTo>
                  <a:cubicBezTo>
                    <a:pt x="199" y="597"/>
                    <a:pt x="199" y="600"/>
                    <a:pt x="200" y="601"/>
                  </a:cubicBezTo>
                  <a:cubicBezTo>
                    <a:pt x="198" y="601"/>
                    <a:pt x="199" y="608"/>
                    <a:pt x="198" y="612"/>
                  </a:cubicBezTo>
                  <a:close/>
                  <a:moveTo>
                    <a:pt x="200" y="588"/>
                  </a:moveTo>
                  <a:cubicBezTo>
                    <a:pt x="196" y="586"/>
                    <a:pt x="197" y="580"/>
                    <a:pt x="200" y="578"/>
                  </a:cubicBezTo>
                  <a:cubicBezTo>
                    <a:pt x="202" y="581"/>
                    <a:pt x="199" y="583"/>
                    <a:pt x="200" y="588"/>
                  </a:cubicBezTo>
                  <a:close/>
                  <a:moveTo>
                    <a:pt x="201" y="518"/>
                  </a:moveTo>
                  <a:cubicBezTo>
                    <a:pt x="200" y="518"/>
                    <a:pt x="199" y="517"/>
                    <a:pt x="199" y="515"/>
                  </a:cubicBezTo>
                  <a:cubicBezTo>
                    <a:pt x="200" y="515"/>
                    <a:pt x="200" y="515"/>
                    <a:pt x="201" y="515"/>
                  </a:cubicBezTo>
                  <a:cubicBezTo>
                    <a:pt x="201" y="517"/>
                    <a:pt x="200" y="516"/>
                    <a:pt x="201" y="518"/>
                  </a:cubicBezTo>
                  <a:close/>
                  <a:moveTo>
                    <a:pt x="202" y="505"/>
                  </a:moveTo>
                  <a:cubicBezTo>
                    <a:pt x="196" y="500"/>
                    <a:pt x="201" y="495"/>
                    <a:pt x="202" y="489"/>
                  </a:cubicBezTo>
                  <a:cubicBezTo>
                    <a:pt x="204" y="492"/>
                    <a:pt x="201" y="499"/>
                    <a:pt x="202" y="505"/>
                  </a:cubicBezTo>
                  <a:close/>
                  <a:moveTo>
                    <a:pt x="205" y="350"/>
                  </a:moveTo>
                  <a:cubicBezTo>
                    <a:pt x="202" y="347"/>
                    <a:pt x="201" y="343"/>
                    <a:pt x="203" y="339"/>
                  </a:cubicBezTo>
                  <a:cubicBezTo>
                    <a:pt x="205" y="339"/>
                    <a:pt x="205" y="340"/>
                    <a:pt x="206" y="341"/>
                  </a:cubicBezTo>
                  <a:cubicBezTo>
                    <a:pt x="205" y="344"/>
                    <a:pt x="205" y="347"/>
                    <a:pt x="205" y="350"/>
                  </a:cubicBezTo>
                  <a:close/>
                  <a:moveTo>
                    <a:pt x="208" y="516"/>
                  </a:moveTo>
                  <a:cubicBezTo>
                    <a:pt x="207" y="518"/>
                    <a:pt x="207" y="520"/>
                    <a:pt x="206" y="521"/>
                  </a:cubicBezTo>
                  <a:cubicBezTo>
                    <a:pt x="207" y="523"/>
                    <a:pt x="205" y="516"/>
                    <a:pt x="208" y="516"/>
                  </a:cubicBezTo>
                  <a:close/>
                  <a:moveTo>
                    <a:pt x="203" y="90"/>
                  </a:moveTo>
                  <a:cubicBezTo>
                    <a:pt x="206" y="90"/>
                    <a:pt x="205" y="94"/>
                    <a:pt x="206" y="96"/>
                  </a:cubicBezTo>
                  <a:cubicBezTo>
                    <a:pt x="205" y="96"/>
                    <a:pt x="204" y="91"/>
                    <a:pt x="203" y="90"/>
                  </a:cubicBezTo>
                  <a:close/>
                  <a:moveTo>
                    <a:pt x="209" y="90"/>
                  </a:moveTo>
                  <a:cubicBezTo>
                    <a:pt x="207" y="89"/>
                    <a:pt x="207" y="85"/>
                    <a:pt x="206" y="83"/>
                  </a:cubicBezTo>
                  <a:cubicBezTo>
                    <a:pt x="209" y="84"/>
                    <a:pt x="208" y="88"/>
                    <a:pt x="209" y="90"/>
                  </a:cubicBezTo>
                  <a:close/>
                  <a:moveTo>
                    <a:pt x="207" y="127"/>
                  </a:moveTo>
                  <a:cubicBezTo>
                    <a:pt x="210" y="126"/>
                    <a:pt x="208" y="132"/>
                    <a:pt x="211" y="132"/>
                  </a:cubicBezTo>
                  <a:cubicBezTo>
                    <a:pt x="212" y="134"/>
                    <a:pt x="210" y="135"/>
                    <a:pt x="211" y="137"/>
                  </a:cubicBezTo>
                  <a:cubicBezTo>
                    <a:pt x="209" y="134"/>
                    <a:pt x="206" y="131"/>
                    <a:pt x="207" y="127"/>
                  </a:cubicBezTo>
                  <a:close/>
                  <a:moveTo>
                    <a:pt x="209" y="259"/>
                  </a:moveTo>
                  <a:cubicBezTo>
                    <a:pt x="212" y="260"/>
                    <a:pt x="210" y="264"/>
                    <a:pt x="211" y="268"/>
                  </a:cubicBezTo>
                  <a:cubicBezTo>
                    <a:pt x="208" y="268"/>
                    <a:pt x="209" y="262"/>
                    <a:pt x="209" y="259"/>
                  </a:cubicBezTo>
                  <a:close/>
                  <a:moveTo>
                    <a:pt x="211" y="351"/>
                  </a:moveTo>
                  <a:cubicBezTo>
                    <a:pt x="217" y="355"/>
                    <a:pt x="214" y="362"/>
                    <a:pt x="211" y="367"/>
                  </a:cubicBezTo>
                  <a:cubicBezTo>
                    <a:pt x="210" y="366"/>
                    <a:pt x="210" y="367"/>
                    <a:pt x="209" y="366"/>
                  </a:cubicBezTo>
                  <a:cubicBezTo>
                    <a:pt x="209" y="362"/>
                    <a:pt x="210" y="358"/>
                    <a:pt x="211" y="351"/>
                  </a:cubicBezTo>
                  <a:close/>
                  <a:moveTo>
                    <a:pt x="213" y="389"/>
                  </a:moveTo>
                  <a:cubicBezTo>
                    <a:pt x="211" y="389"/>
                    <a:pt x="212" y="384"/>
                    <a:pt x="213" y="384"/>
                  </a:cubicBezTo>
                  <a:cubicBezTo>
                    <a:pt x="214" y="384"/>
                    <a:pt x="214" y="388"/>
                    <a:pt x="213" y="389"/>
                  </a:cubicBezTo>
                  <a:close/>
                  <a:moveTo>
                    <a:pt x="211" y="382"/>
                  </a:moveTo>
                  <a:cubicBezTo>
                    <a:pt x="209" y="380"/>
                    <a:pt x="211" y="377"/>
                    <a:pt x="213" y="377"/>
                  </a:cubicBezTo>
                  <a:cubicBezTo>
                    <a:pt x="210" y="373"/>
                    <a:pt x="213" y="367"/>
                    <a:pt x="216" y="365"/>
                  </a:cubicBezTo>
                  <a:cubicBezTo>
                    <a:pt x="217" y="371"/>
                    <a:pt x="213" y="379"/>
                    <a:pt x="211" y="382"/>
                  </a:cubicBezTo>
                  <a:close/>
                  <a:moveTo>
                    <a:pt x="214" y="344"/>
                  </a:moveTo>
                  <a:cubicBezTo>
                    <a:pt x="216" y="345"/>
                    <a:pt x="217" y="348"/>
                    <a:pt x="217" y="349"/>
                  </a:cubicBezTo>
                  <a:cubicBezTo>
                    <a:pt x="216" y="347"/>
                    <a:pt x="213" y="346"/>
                    <a:pt x="214" y="344"/>
                  </a:cubicBezTo>
                  <a:close/>
                  <a:moveTo>
                    <a:pt x="218" y="325"/>
                  </a:moveTo>
                  <a:cubicBezTo>
                    <a:pt x="217" y="321"/>
                    <a:pt x="215" y="314"/>
                    <a:pt x="218" y="311"/>
                  </a:cubicBezTo>
                  <a:cubicBezTo>
                    <a:pt x="220" y="315"/>
                    <a:pt x="219" y="318"/>
                    <a:pt x="221" y="322"/>
                  </a:cubicBezTo>
                  <a:cubicBezTo>
                    <a:pt x="218" y="322"/>
                    <a:pt x="221" y="325"/>
                    <a:pt x="218" y="325"/>
                  </a:cubicBezTo>
                  <a:close/>
                  <a:moveTo>
                    <a:pt x="221" y="275"/>
                  </a:moveTo>
                  <a:cubicBezTo>
                    <a:pt x="219" y="274"/>
                    <a:pt x="219" y="273"/>
                    <a:pt x="220" y="271"/>
                  </a:cubicBezTo>
                  <a:cubicBezTo>
                    <a:pt x="221" y="271"/>
                    <a:pt x="222" y="272"/>
                    <a:pt x="221" y="273"/>
                  </a:cubicBezTo>
                  <a:cubicBezTo>
                    <a:pt x="221" y="273"/>
                    <a:pt x="222" y="273"/>
                    <a:pt x="222" y="273"/>
                  </a:cubicBezTo>
                  <a:cubicBezTo>
                    <a:pt x="223" y="275"/>
                    <a:pt x="221" y="273"/>
                    <a:pt x="221" y="275"/>
                  </a:cubicBezTo>
                  <a:close/>
                  <a:moveTo>
                    <a:pt x="224" y="290"/>
                  </a:moveTo>
                  <a:cubicBezTo>
                    <a:pt x="225" y="291"/>
                    <a:pt x="225" y="293"/>
                    <a:pt x="225" y="295"/>
                  </a:cubicBezTo>
                  <a:cubicBezTo>
                    <a:pt x="223" y="295"/>
                    <a:pt x="224" y="292"/>
                    <a:pt x="224" y="290"/>
                  </a:cubicBezTo>
                  <a:close/>
                  <a:moveTo>
                    <a:pt x="225" y="349"/>
                  </a:moveTo>
                  <a:cubicBezTo>
                    <a:pt x="223" y="348"/>
                    <a:pt x="226" y="346"/>
                    <a:pt x="225" y="343"/>
                  </a:cubicBezTo>
                  <a:cubicBezTo>
                    <a:pt x="227" y="342"/>
                    <a:pt x="226" y="348"/>
                    <a:pt x="225" y="349"/>
                  </a:cubicBezTo>
                  <a:close/>
                  <a:moveTo>
                    <a:pt x="226" y="271"/>
                  </a:moveTo>
                  <a:cubicBezTo>
                    <a:pt x="224" y="267"/>
                    <a:pt x="224" y="261"/>
                    <a:pt x="225" y="258"/>
                  </a:cubicBezTo>
                  <a:cubicBezTo>
                    <a:pt x="227" y="262"/>
                    <a:pt x="227" y="265"/>
                    <a:pt x="226" y="271"/>
                  </a:cubicBezTo>
                  <a:close/>
                  <a:moveTo>
                    <a:pt x="230" y="255"/>
                  </a:moveTo>
                  <a:cubicBezTo>
                    <a:pt x="230" y="251"/>
                    <a:pt x="228" y="246"/>
                    <a:pt x="230" y="244"/>
                  </a:cubicBezTo>
                  <a:cubicBezTo>
                    <a:pt x="234" y="245"/>
                    <a:pt x="236" y="255"/>
                    <a:pt x="230" y="255"/>
                  </a:cubicBezTo>
                  <a:close/>
                  <a:moveTo>
                    <a:pt x="229" y="81"/>
                  </a:moveTo>
                  <a:cubicBezTo>
                    <a:pt x="229" y="79"/>
                    <a:pt x="231" y="80"/>
                    <a:pt x="231" y="78"/>
                  </a:cubicBezTo>
                  <a:cubicBezTo>
                    <a:pt x="229" y="71"/>
                    <a:pt x="230" y="66"/>
                    <a:pt x="228" y="60"/>
                  </a:cubicBezTo>
                  <a:cubicBezTo>
                    <a:pt x="226" y="59"/>
                    <a:pt x="224" y="62"/>
                    <a:pt x="224" y="60"/>
                  </a:cubicBezTo>
                  <a:cubicBezTo>
                    <a:pt x="221" y="60"/>
                    <a:pt x="225" y="58"/>
                    <a:pt x="224" y="56"/>
                  </a:cubicBezTo>
                  <a:cubicBezTo>
                    <a:pt x="225" y="54"/>
                    <a:pt x="225" y="56"/>
                    <a:pt x="227" y="56"/>
                  </a:cubicBezTo>
                  <a:cubicBezTo>
                    <a:pt x="227" y="53"/>
                    <a:pt x="228" y="49"/>
                    <a:pt x="228" y="47"/>
                  </a:cubicBezTo>
                  <a:cubicBezTo>
                    <a:pt x="230" y="46"/>
                    <a:pt x="228" y="49"/>
                    <a:pt x="230" y="48"/>
                  </a:cubicBezTo>
                  <a:cubicBezTo>
                    <a:pt x="237" y="72"/>
                    <a:pt x="238" y="100"/>
                    <a:pt x="238" y="128"/>
                  </a:cubicBezTo>
                  <a:cubicBezTo>
                    <a:pt x="234" y="113"/>
                    <a:pt x="231" y="97"/>
                    <a:pt x="229" y="81"/>
                  </a:cubicBezTo>
                  <a:close/>
                  <a:moveTo>
                    <a:pt x="258" y="226"/>
                  </a:moveTo>
                  <a:cubicBezTo>
                    <a:pt x="258" y="225"/>
                    <a:pt x="257" y="226"/>
                    <a:pt x="256" y="226"/>
                  </a:cubicBezTo>
                  <a:cubicBezTo>
                    <a:pt x="256" y="224"/>
                    <a:pt x="255" y="221"/>
                    <a:pt x="257" y="223"/>
                  </a:cubicBezTo>
                  <a:cubicBezTo>
                    <a:pt x="256" y="219"/>
                    <a:pt x="255" y="213"/>
                    <a:pt x="254" y="209"/>
                  </a:cubicBezTo>
                  <a:cubicBezTo>
                    <a:pt x="258" y="215"/>
                    <a:pt x="260" y="227"/>
                    <a:pt x="263" y="234"/>
                  </a:cubicBezTo>
                  <a:cubicBezTo>
                    <a:pt x="260" y="232"/>
                    <a:pt x="256" y="230"/>
                    <a:pt x="258" y="226"/>
                  </a:cubicBezTo>
                  <a:close/>
                  <a:moveTo>
                    <a:pt x="287" y="256"/>
                  </a:moveTo>
                  <a:cubicBezTo>
                    <a:pt x="286" y="256"/>
                    <a:pt x="286" y="254"/>
                    <a:pt x="286" y="253"/>
                  </a:cubicBezTo>
                  <a:cubicBezTo>
                    <a:pt x="287" y="253"/>
                    <a:pt x="288" y="255"/>
                    <a:pt x="287" y="256"/>
                  </a:cubicBezTo>
                  <a:close/>
                  <a:moveTo>
                    <a:pt x="368" y="281"/>
                  </a:moveTo>
                  <a:cubicBezTo>
                    <a:pt x="373" y="279"/>
                    <a:pt x="376" y="284"/>
                    <a:pt x="380" y="285"/>
                  </a:cubicBezTo>
                  <a:cubicBezTo>
                    <a:pt x="376" y="286"/>
                    <a:pt x="372" y="282"/>
                    <a:pt x="368" y="281"/>
                  </a:cubicBezTo>
                  <a:close/>
                  <a:moveTo>
                    <a:pt x="409" y="353"/>
                  </a:moveTo>
                  <a:cubicBezTo>
                    <a:pt x="408" y="353"/>
                    <a:pt x="408" y="352"/>
                    <a:pt x="407" y="351"/>
                  </a:cubicBezTo>
                  <a:cubicBezTo>
                    <a:pt x="407" y="355"/>
                    <a:pt x="397" y="355"/>
                    <a:pt x="395" y="353"/>
                  </a:cubicBezTo>
                  <a:cubicBezTo>
                    <a:pt x="397" y="345"/>
                    <a:pt x="408" y="352"/>
                    <a:pt x="412" y="347"/>
                  </a:cubicBezTo>
                  <a:cubicBezTo>
                    <a:pt x="413" y="349"/>
                    <a:pt x="410" y="351"/>
                    <a:pt x="409" y="353"/>
                  </a:cubicBezTo>
                  <a:close/>
                  <a:moveTo>
                    <a:pt x="414" y="332"/>
                  </a:moveTo>
                  <a:cubicBezTo>
                    <a:pt x="413" y="341"/>
                    <a:pt x="407" y="346"/>
                    <a:pt x="399" y="344"/>
                  </a:cubicBezTo>
                  <a:cubicBezTo>
                    <a:pt x="399" y="336"/>
                    <a:pt x="405" y="334"/>
                    <a:pt x="405" y="325"/>
                  </a:cubicBezTo>
                  <a:cubicBezTo>
                    <a:pt x="409" y="327"/>
                    <a:pt x="410" y="331"/>
                    <a:pt x="414" y="332"/>
                  </a:cubicBezTo>
                  <a:close/>
                  <a:moveTo>
                    <a:pt x="400" y="299"/>
                  </a:moveTo>
                  <a:cubicBezTo>
                    <a:pt x="404" y="301"/>
                    <a:pt x="408" y="303"/>
                    <a:pt x="411" y="307"/>
                  </a:cubicBezTo>
                  <a:cubicBezTo>
                    <a:pt x="406" y="305"/>
                    <a:pt x="401" y="304"/>
                    <a:pt x="400" y="299"/>
                  </a:cubicBezTo>
                  <a:close/>
                  <a:moveTo>
                    <a:pt x="443" y="339"/>
                  </a:moveTo>
                  <a:cubicBezTo>
                    <a:pt x="442" y="340"/>
                    <a:pt x="442" y="341"/>
                    <a:pt x="440" y="341"/>
                  </a:cubicBezTo>
                  <a:cubicBezTo>
                    <a:pt x="439" y="339"/>
                    <a:pt x="441" y="339"/>
                    <a:pt x="439" y="338"/>
                  </a:cubicBezTo>
                  <a:cubicBezTo>
                    <a:pt x="440" y="336"/>
                    <a:pt x="441" y="339"/>
                    <a:pt x="443" y="339"/>
                  </a:cubicBezTo>
                  <a:close/>
                  <a:moveTo>
                    <a:pt x="422" y="293"/>
                  </a:moveTo>
                  <a:cubicBezTo>
                    <a:pt x="422" y="291"/>
                    <a:pt x="422" y="291"/>
                    <a:pt x="424" y="290"/>
                  </a:cubicBezTo>
                  <a:cubicBezTo>
                    <a:pt x="424" y="292"/>
                    <a:pt x="424" y="293"/>
                    <a:pt x="422" y="293"/>
                  </a:cubicBezTo>
                  <a:close/>
                  <a:moveTo>
                    <a:pt x="428" y="313"/>
                  </a:moveTo>
                  <a:cubicBezTo>
                    <a:pt x="426" y="313"/>
                    <a:pt x="426" y="312"/>
                    <a:pt x="425" y="311"/>
                  </a:cubicBezTo>
                  <a:cubicBezTo>
                    <a:pt x="425" y="309"/>
                    <a:pt x="428" y="311"/>
                    <a:pt x="428" y="313"/>
                  </a:cubicBezTo>
                  <a:close/>
                  <a:moveTo>
                    <a:pt x="438" y="276"/>
                  </a:moveTo>
                  <a:cubicBezTo>
                    <a:pt x="446" y="268"/>
                    <a:pt x="455" y="262"/>
                    <a:pt x="463" y="255"/>
                  </a:cubicBezTo>
                  <a:cubicBezTo>
                    <a:pt x="463" y="254"/>
                    <a:pt x="464" y="254"/>
                    <a:pt x="464" y="254"/>
                  </a:cubicBezTo>
                  <a:cubicBezTo>
                    <a:pt x="456" y="262"/>
                    <a:pt x="448" y="273"/>
                    <a:pt x="438" y="276"/>
                  </a:cubicBezTo>
                  <a:close/>
                  <a:moveTo>
                    <a:pt x="469" y="249"/>
                  </a:moveTo>
                  <a:cubicBezTo>
                    <a:pt x="469" y="246"/>
                    <a:pt x="471" y="246"/>
                    <a:pt x="472" y="244"/>
                  </a:cubicBezTo>
                  <a:cubicBezTo>
                    <a:pt x="473" y="245"/>
                    <a:pt x="471" y="248"/>
                    <a:pt x="469" y="249"/>
                  </a:cubicBezTo>
                  <a:close/>
                  <a:moveTo>
                    <a:pt x="481" y="231"/>
                  </a:moveTo>
                  <a:cubicBezTo>
                    <a:pt x="482" y="228"/>
                    <a:pt x="479" y="229"/>
                    <a:pt x="478" y="228"/>
                  </a:cubicBezTo>
                  <a:cubicBezTo>
                    <a:pt x="478" y="224"/>
                    <a:pt x="482" y="224"/>
                    <a:pt x="483" y="222"/>
                  </a:cubicBezTo>
                  <a:cubicBezTo>
                    <a:pt x="484" y="224"/>
                    <a:pt x="485" y="223"/>
                    <a:pt x="487" y="224"/>
                  </a:cubicBezTo>
                  <a:cubicBezTo>
                    <a:pt x="490" y="221"/>
                    <a:pt x="489" y="214"/>
                    <a:pt x="490" y="210"/>
                  </a:cubicBezTo>
                  <a:cubicBezTo>
                    <a:pt x="494" y="208"/>
                    <a:pt x="496" y="207"/>
                    <a:pt x="497" y="204"/>
                  </a:cubicBezTo>
                  <a:cubicBezTo>
                    <a:pt x="498" y="217"/>
                    <a:pt x="488" y="223"/>
                    <a:pt x="481" y="231"/>
                  </a:cubicBezTo>
                  <a:close/>
                  <a:moveTo>
                    <a:pt x="501" y="189"/>
                  </a:moveTo>
                  <a:cubicBezTo>
                    <a:pt x="496" y="189"/>
                    <a:pt x="495" y="193"/>
                    <a:pt x="494" y="195"/>
                  </a:cubicBezTo>
                  <a:cubicBezTo>
                    <a:pt x="496" y="180"/>
                    <a:pt x="503" y="162"/>
                    <a:pt x="506" y="148"/>
                  </a:cubicBezTo>
                  <a:cubicBezTo>
                    <a:pt x="508" y="160"/>
                    <a:pt x="502" y="175"/>
                    <a:pt x="501" y="189"/>
                  </a:cubicBezTo>
                  <a:close/>
                  <a:moveTo>
                    <a:pt x="510" y="140"/>
                  </a:moveTo>
                  <a:cubicBezTo>
                    <a:pt x="510" y="138"/>
                    <a:pt x="511" y="138"/>
                    <a:pt x="511" y="136"/>
                  </a:cubicBezTo>
                  <a:cubicBezTo>
                    <a:pt x="512" y="136"/>
                    <a:pt x="512" y="141"/>
                    <a:pt x="510" y="140"/>
                  </a:cubicBezTo>
                  <a:close/>
                  <a:moveTo>
                    <a:pt x="511" y="133"/>
                  </a:moveTo>
                  <a:cubicBezTo>
                    <a:pt x="512" y="129"/>
                    <a:pt x="512" y="124"/>
                    <a:pt x="514" y="120"/>
                  </a:cubicBezTo>
                  <a:cubicBezTo>
                    <a:pt x="515" y="124"/>
                    <a:pt x="514" y="130"/>
                    <a:pt x="511" y="133"/>
                  </a:cubicBezTo>
                  <a:close/>
                  <a:moveTo>
                    <a:pt x="527" y="87"/>
                  </a:moveTo>
                  <a:cubicBezTo>
                    <a:pt x="527" y="76"/>
                    <a:pt x="531" y="68"/>
                    <a:pt x="533" y="59"/>
                  </a:cubicBezTo>
                  <a:cubicBezTo>
                    <a:pt x="533" y="56"/>
                    <a:pt x="534" y="51"/>
                    <a:pt x="536" y="48"/>
                  </a:cubicBezTo>
                  <a:cubicBezTo>
                    <a:pt x="536" y="60"/>
                    <a:pt x="531" y="75"/>
                    <a:pt x="527" y="87"/>
                  </a:cubicBezTo>
                  <a:close/>
                  <a:moveTo>
                    <a:pt x="484" y="732"/>
                  </a:moveTo>
                  <a:cubicBezTo>
                    <a:pt x="484" y="731"/>
                    <a:pt x="485" y="731"/>
                    <a:pt x="486" y="731"/>
                  </a:cubicBezTo>
                  <a:cubicBezTo>
                    <a:pt x="489" y="731"/>
                    <a:pt x="490" y="720"/>
                    <a:pt x="493" y="713"/>
                  </a:cubicBezTo>
                  <a:cubicBezTo>
                    <a:pt x="495" y="710"/>
                    <a:pt x="499" y="706"/>
                    <a:pt x="501" y="702"/>
                  </a:cubicBezTo>
                  <a:cubicBezTo>
                    <a:pt x="505" y="694"/>
                    <a:pt x="511" y="688"/>
                    <a:pt x="520" y="697"/>
                  </a:cubicBezTo>
                  <a:cubicBezTo>
                    <a:pt x="506" y="695"/>
                    <a:pt x="503" y="704"/>
                    <a:pt x="498" y="714"/>
                  </a:cubicBezTo>
                  <a:cubicBezTo>
                    <a:pt x="494" y="722"/>
                    <a:pt x="491" y="732"/>
                    <a:pt x="484" y="732"/>
                  </a:cubicBezTo>
                  <a:close/>
                  <a:moveTo>
                    <a:pt x="495" y="730"/>
                  </a:moveTo>
                  <a:cubicBezTo>
                    <a:pt x="497" y="727"/>
                    <a:pt x="500" y="721"/>
                    <a:pt x="502" y="716"/>
                  </a:cubicBezTo>
                  <a:cubicBezTo>
                    <a:pt x="507" y="719"/>
                    <a:pt x="506" y="724"/>
                    <a:pt x="508" y="729"/>
                  </a:cubicBezTo>
                  <a:cubicBezTo>
                    <a:pt x="505" y="730"/>
                    <a:pt x="498" y="733"/>
                    <a:pt x="495" y="730"/>
                  </a:cubicBezTo>
                  <a:close/>
                  <a:moveTo>
                    <a:pt x="511" y="721"/>
                  </a:moveTo>
                  <a:cubicBezTo>
                    <a:pt x="513" y="720"/>
                    <a:pt x="513" y="724"/>
                    <a:pt x="515" y="725"/>
                  </a:cubicBezTo>
                  <a:cubicBezTo>
                    <a:pt x="513" y="727"/>
                    <a:pt x="512" y="722"/>
                    <a:pt x="511" y="721"/>
                  </a:cubicBezTo>
                  <a:close/>
                  <a:moveTo>
                    <a:pt x="508" y="706"/>
                  </a:moveTo>
                  <a:cubicBezTo>
                    <a:pt x="514" y="698"/>
                    <a:pt x="516" y="715"/>
                    <a:pt x="518" y="720"/>
                  </a:cubicBezTo>
                  <a:cubicBezTo>
                    <a:pt x="514" y="716"/>
                    <a:pt x="512" y="710"/>
                    <a:pt x="508" y="706"/>
                  </a:cubicBezTo>
                  <a:close/>
                  <a:moveTo>
                    <a:pt x="518" y="702"/>
                  </a:moveTo>
                  <a:cubicBezTo>
                    <a:pt x="519" y="702"/>
                    <a:pt x="521" y="702"/>
                    <a:pt x="521" y="703"/>
                  </a:cubicBezTo>
                  <a:cubicBezTo>
                    <a:pt x="521" y="705"/>
                    <a:pt x="517" y="706"/>
                    <a:pt x="518" y="702"/>
                  </a:cubicBezTo>
                  <a:close/>
                  <a:moveTo>
                    <a:pt x="522" y="709"/>
                  </a:moveTo>
                  <a:cubicBezTo>
                    <a:pt x="528" y="705"/>
                    <a:pt x="529" y="715"/>
                    <a:pt x="529" y="719"/>
                  </a:cubicBezTo>
                  <a:cubicBezTo>
                    <a:pt x="525" y="717"/>
                    <a:pt x="523" y="714"/>
                    <a:pt x="522" y="709"/>
                  </a:cubicBezTo>
                  <a:close/>
                  <a:moveTo>
                    <a:pt x="686" y="48"/>
                  </a:moveTo>
                  <a:cubicBezTo>
                    <a:pt x="690" y="49"/>
                    <a:pt x="690" y="54"/>
                    <a:pt x="692" y="57"/>
                  </a:cubicBezTo>
                  <a:cubicBezTo>
                    <a:pt x="692" y="59"/>
                    <a:pt x="689" y="62"/>
                    <a:pt x="686" y="60"/>
                  </a:cubicBezTo>
                  <a:cubicBezTo>
                    <a:pt x="688" y="59"/>
                    <a:pt x="689" y="60"/>
                    <a:pt x="690" y="59"/>
                  </a:cubicBezTo>
                  <a:cubicBezTo>
                    <a:pt x="688" y="55"/>
                    <a:pt x="686" y="52"/>
                    <a:pt x="686" y="48"/>
                  </a:cubicBezTo>
                  <a:close/>
                  <a:moveTo>
                    <a:pt x="688" y="74"/>
                  </a:moveTo>
                  <a:cubicBezTo>
                    <a:pt x="688" y="74"/>
                    <a:pt x="687" y="77"/>
                    <a:pt x="688" y="77"/>
                  </a:cubicBezTo>
                  <a:cubicBezTo>
                    <a:pt x="687" y="79"/>
                    <a:pt x="687" y="75"/>
                    <a:pt x="686" y="74"/>
                  </a:cubicBezTo>
                  <a:cubicBezTo>
                    <a:pt x="687" y="74"/>
                    <a:pt x="688" y="74"/>
                    <a:pt x="688" y="74"/>
                  </a:cubicBezTo>
                  <a:close/>
                  <a:moveTo>
                    <a:pt x="686" y="112"/>
                  </a:moveTo>
                  <a:cubicBezTo>
                    <a:pt x="683" y="110"/>
                    <a:pt x="683" y="105"/>
                    <a:pt x="682" y="102"/>
                  </a:cubicBezTo>
                  <a:cubicBezTo>
                    <a:pt x="684" y="104"/>
                    <a:pt x="687" y="109"/>
                    <a:pt x="686" y="112"/>
                  </a:cubicBezTo>
                  <a:close/>
                  <a:moveTo>
                    <a:pt x="685" y="179"/>
                  </a:moveTo>
                  <a:cubicBezTo>
                    <a:pt x="683" y="179"/>
                    <a:pt x="684" y="176"/>
                    <a:pt x="685" y="176"/>
                  </a:cubicBezTo>
                  <a:cubicBezTo>
                    <a:pt x="686" y="176"/>
                    <a:pt x="685" y="179"/>
                    <a:pt x="685" y="179"/>
                  </a:cubicBezTo>
                  <a:close/>
                  <a:moveTo>
                    <a:pt x="686" y="227"/>
                  </a:moveTo>
                  <a:cubicBezTo>
                    <a:pt x="685" y="224"/>
                    <a:pt x="685" y="222"/>
                    <a:pt x="685" y="219"/>
                  </a:cubicBezTo>
                  <a:cubicBezTo>
                    <a:pt x="687" y="222"/>
                    <a:pt x="686" y="224"/>
                    <a:pt x="686" y="227"/>
                  </a:cubicBezTo>
                  <a:close/>
                  <a:moveTo>
                    <a:pt x="685" y="123"/>
                  </a:moveTo>
                  <a:cubicBezTo>
                    <a:pt x="684" y="125"/>
                    <a:pt x="684" y="121"/>
                    <a:pt x="683" y="121"/>
                  </a:cubicBezTo>
                  <a:cubicBezTo>
                    <a:pt x="683" y="121"/>
                    <a:pt x="684" y="121"/>
                    <a:pt x="685" y="121"/>
                  </a:cubicBezTo>
                  <a:cubicBezTo>
                    <a:pt x="686" y="122"/>
                    <a:pt x="684" y="123"/>
                    <a:pt x="685" y="123"/>
                  </a:cubicBezTo>
                  <a:close/>
                  <a:moveTo>
                    <a:pt x="684" y="44"/>
                  </a:moveTo>
                  <a:cubicBezTo>
                    <a:pt x="683" y="44"/>
                    <a:pt x="682" y="44"/>
                    <a:pt x="682" y="44"/>
                  </a:cubicBezTo>
                  <a:cubicBezTo>
                    <a:pt x="683" y="41"/>
                    <a:pt x="682" y="41"/>
                    <a:pt x="680" y="40"/>
                  </a:cubicBezTo>
                  <a:cubicBezTo>
                    <a:pt x="681" y="37"/>
                    <a:pt x="683" y="41"/>
                    <a:pt x="684" y="44"/>
                  </a:cubicBezTo>
                  <a:close/>
                  <a:moveTo>
                    <a:pt x="682" y="142"/>
                  </a:moveTo>
                  <a:cubicBezTo>
                    <a:pt x="685" y="143"/>
                    <a:pt x="683" y="148"/>
                    <a:pt x="683" y="150"/>
                  </a:cubicBezTo>
                  <a:cubicBezTo>
                    <a:pt x="682" y="148"/>
                    <a:pt x="680" y="147"/>
                    <a:pt x="679" y="145"/>
                  </a:cubicBezTo>
                  <a:cubicBezTo>
                    <a:pt x="679" y="142"/>
                    <a:pt x="682" y="143"/>
                    <a:pt x="682" y="142"/>
                  </a:cubicBezTo>
                  <a:close/>
                  <a:moveTo>
                    <a:pt x="679" y="137"/>
                  </a:moveTo>
                  <a:cubicBezTo>
                    <a:pt x="679" y="138"/>
                    <a:pt x="677" y="138"/>
                    <a:pt x="677" y="139"/>
                  </a:cubicBezTo>
                  <a:cubicBezTo>
                    <a:pt x="674" y="138"/>
                    <a:pt x="677" y="135"/>
                    <a:pt x="676" y="134"/>
                  </a:cubicBezTo>
                  <a:cubicBezTo>
                    <a:pt x="677" y="132"/>
                    <a:pt x="678" y="137"/>
                    <a:pt x="679" y="137"/>
                  </a:cubicBezTo>
                  <a:close/>
                  <a:moveTo>
                    <a:pt x="676" y="159"/>
                  </a:moveTo>
                  <a:cubicBezTo>
                    <a:pt x="674" y="159"/>
                    <a:pt x="674" y="158"/>
                    <a:pt x="674" y="156"/>
                  </a:cubicBezTo>
                  <a:cubicBezTo>
                    <a:pt x="676" y="156"/>
                    <a:pt x="676" y="157"/>
                    <a:pt x="676" y="159"/>
                  </a:cubicBezTo>
                  <a:close/>
                  <a:moveTo>
                    <a:pt x="674" y="170"/>
                  </a:moveTo>
                  <a:cubicBezTo>
                    <a:pt x="679" y="172"/>
                    <a:pt x="681" y="179"/>
                    <a:pt x="679" y="184"/>
                  </a:cubicBezTo>
                  <a:cubicBezTo>
                    <a:pt x="675" y="181"/>
                    <a:pt x="670" y="175"/>
                    <a:pt x="674" y="170"/>
                  </a:cubicBezTo>
                  <a:close/>
                  <a:moveTo>
                    <a:pt x="679" y="589"/>
                  </a:moveTo>
                  <a:cubicBezTo>
                    <a:pt x="674" y="587"/>
                    <a:pt x="676" y="581"/>
                    <a:pt x="679" y="578"/>
                  </a:cubicBezTo>
                  <a:cubicBezTo>
                    <a:pt x="680" y="578"/>
                    <a:pt x="679" y="585"/>
                    <a:pt x="679" y="589"/>
                  </a:cubicBezTo>
                  <a:close/>
                  <a:moveTo>
                    <a:pt x="673" y="711"/>
                  </a:moveTo>
                  <a:cubicBezTo>
                    <a:pt x="672" y="710"/>
                    <a:pt x="671" y="710"/>
                    <a:pt x="670" y="708"/>
                  </a:cubicBezTo>
                  <a:cubicBezTo>
                    <a:pt x="671" y="708"/>
                    <a:pt x="672" y="708"/>
                    <a:pt x="672" y="708"/>
                  </a:cubicBezTo>
                  <a:cubicBezTo>
                    <a:pt x="671" y="710"/>
                    <a:pt x="674" y="710"/>
                    <a:pt x="673" y="711"/>
                  </a:cubicBezTo>
                  <a:close/>
                  <a:moveTo>
                    <a:pt x="671" y="689"/>
                  </a:moveTo>
                  <a:cubicBezTo>
                    <a:pt x="672" y="688"/>
                    <a:pt x="674" y="691"/>
                    <a:pt x="674" y="693"/>
                  </a:cubicBezTo>
                  <a:cubicBezTo>
                    <a:pt x="672" y="692"/>
                    <a:pt x="672" y="690"/>
                    <a:pt x="671" y="689"/>
                  </a:cubicBezTo>
                  <a:close/>
                  <a:moveTo>
                    <a:pt x="663" y="667"/>
                  </a:moveTo>
                  <a:cubicBezTo>
                    <a:pt x="661" y="665"/>
                    <a:pt x="660" y="661"/>
                    <a:pt x="658" y="658"/>
                  </a:cubicBezTo>
                  <a:cubicBezTo>
                    <a:pt x="658" y="656"/>
                    <a:pt x="659" y="656"/>
                    <a:pt x="660" y="654"/>
                  </a:cubicBezTo>
                  <a:cubicBezTo>
                    <a:pt x="663" y="657"/>
                    <a:pt x="666" y="663"/>
                    <a:pt x="663" y="667"/>
                  </a:cubicBezTo>
                  <a:close/>
                  <a:moveTo>
                    <a:pt x="666" y="697"/>
                  </a:moveTo>
                  <a:cubicBezTo>
                    <a:pt x="666" y="700"/>
                    <a:pt x="669" y="701"/>
                    <a:pt x="667" y="704"/>
                  </a:cubicBezTo>
                  <a:cubicBezTo>
                    <a:pt x="665" y="703"/>
                    <a:pt x="663" y="700"/>
                    <a:pt x="664" y="697"/>
                  </a:cubicBezTo>
                  <a:cubicBezTo>
                    <a:pt x="665" y="697"/>
                    <a:pt x="666" y="697"/>
                    <a:pt x="666" y="697"/>
                  </a:cubicBezTo>
                  <a:close/>
                  <a:moveTo>
                    <a:pt x="652" y="640"/>
                  </a:moveTo>
                  <a:cubicBezTo>
                    <a:pt x="650" y="640"/>
                    <a:pt x="651" y="637"/>
                    <a:pt x="651" y="635"/>
                  </a:cubicBezTo>
                  <a:cubicBezTo>
                    <a:pt x="654" y="636"/>
                    <a:pt x="653" y="639"/>
                    <a:pt x="655" y="641"/>
                  </a:cubicBezTo>
                  <a:cubicBezTo>
                    <a:pt x="654" y="644"/>
                    <a:pt x="652" y="646"/>
                    <a:pt x="652" y="649"/>
                  </a:cubicBezTo>
                  <a:cubicBezTo>
                    <a:pt x="650" y="645"/>
                    <a:pt x="654" y="644"/>
                    <a:pt x="652" y="640"/>
                  </a:cubicBezTo>
                  <a:close/>
                  <a:moveTo>
                    <a:pt x="652" y="613"/>
                  </a:moveTo>
                  <a:cubicBezTo>
                    <a:pt x="652" y="614"/>
                    <a:pt x="653" y="614"/>
                    <a:pt x="654" y="614"/>
                  </a:cubicBezTo>
                  <a:cubicBezTo>
                    <a:pt x="654" y="617"/>
                    <a:pt x="653" y="619"/>
                    <a:pt x="652" y="620"/>
                  </a:cubicBezTo>
                  <a:cubicBezTo>
                    <a:pt x="650" y="619"/>
                    <a:pt x="650" y="615"/>
                    <a:pt x="652" y="613"/>
                  </a:cubicBezTo>
                  <a:close/>
                  <a:moveTo>
                    <a:pt x="651" y="606"/>
                  </a:moveTo>
                  <a:cubicBezTo>
                    <a:pt x="647" y="600"/>
                    <a:pt x="654" y="597"/>
                    <a:pt x="656" y="591"/>
                  </a:cubicBezTo>
                  <a:cubicBezTo>
                    <a:pt x="657" y="596"/>
                    <a:pt x="651" y="600"/>
                    <a:pt x="651" y="606"/>
                  </a:cubicBezTo>
                  <a:close/>
                  <a:moveTo>
                    <a:pt x="647" y="498"/>
                  </a:moveTo>
                  <a:cubicBezTo>
                    <a:pt x="647" y="497"/>
                    <a:pt x="648" y="498"/>
                    <a:pt x="648" y="497"/>
                  </a:cubicBezTo>
                  <a:cubicBezTo>
                    <a:pt x="650" y="496"/>
                    <a:pt x="650" y="498"/>
                    <a:pt x="650" y="500"/>
                  </a:cubicBezTo>
                  <a:cubicBezTo>
                    <a:pt x="648" y="499"/>
                    <a:pt x="649" y="502"/>
                    <a:pt x="646" y="502"/>
                  </a:cubicBezTo>
                  <a:cubicBezTo>
                    <a:pt x="647" y="501"/>
                    <a:pt x="649" y="499"/>
                    <a:pt x="647" y="498"/>
                  </a:cubicBezTo>
                  <a:close/>
                  <a:moveTo>
                    <a:pt x="642" y="384"/>
                  </a:moveTo>
                  <a:cubicBezTo>
                    <a:pt x="640" y="384"/>
                    <a:pt x="641" y="387"/>
                    <a:pt x="639" y="386"/>
                  </a:cubicBezTo>
                  <a:cubicBezTo>
                    <a:pt x="639" y="384"/>
                    <a:pt x="641" y="381"/>
                    <a:pt x="640" y="379"/>
                  </a:cubicBezTo>
                  <a:cubicBezTo>
                    <a:pt x="644" y="380"/>
                    <a:pt x="649" y="387"/>
                    <a:pt x="645" y="392"/>
                  </a:cubicBezTo>
                  <a:cubicBezTo>
                    <a:pt x="643" y="391"/>
                    <a:pt x="643" y="388"/>
                    <a:pt x="641" y="389"/>
                  </a:cubicBezTo>
                  <a:cubicBezTo>
                    <a:pt x="641" y="387"/>
                    <a:pt x="642" y="386"/>
                    <a:pt x="643" y="386"/>
                  </a:cubicBezTo>
                  <a:cubicBezTo>
                    <a:pt x="643" y="385"/>
                    <a:pt x="642" y="385"/>
                    <a:pt x="642" y="384"/>
                  </a:cubicBezTo>
                  <a:close/>
                  <a:moveTo>
                    <a:pt x="636" y="326"/>
                  </a:moveTo>
                  <a:cubicBezTo>
                    <a:pt x="635" y="327"/>
                    <a:pt x="635" y="324"/>
                    <a:pt x="633" y="325"/>
                  </a:cubicBezTo>
                  <a:cubicBezTo>
                    <a:pt x="633" y="322"/>
                    <a:pt x="635" y="322"/>
                    <a:pt x="635" y="319"/>
                  </a:cubicBezTo>
                  <a:cubicBezTo>
                    <a:pt x="638" y="319"/>
                    <a:pt x="636" y="324"/>
                    <a:pt x="636" y="326"/>
                  </a:cubicBezTo>
                  <a:close/>
                  <a:moveTo>
                    <a:pt x="627" y="372"/>
                  </a:moveTo>
                  <a:cubicBezTo>
                    <a:pt x="628" y="371"/>
                    <a:pt x="630" y="369"/>
                    <a:pt x="628" y="367"/>
                  </a:cubicBezTo>
                  <a:cubicBezTo>
                    <a:pt x="637" y="362"/>
                    <a:pt x="637" y="379"/>
                    <a:pt x="634" y="384"/>
                  </a:cubicBezTo>
                  <a:cubicBezTo>
                    <a:pt x="631" y="382"/>
                    <a:pt x="630" y="379"/>
                    <a:pt x="628" y="376"/>
                  </a:cubicBezTo>
                  <a:cubicBezTo>
                    <a:pt x="629" y="374"/>
                    <a:pt x="630" y="372"/>
                    <a:pt x="632" y="371"/>
                  </a:cubicBezTo>
                  <a:cubicBezTo>
                    <a:pt x="631" y="368"/>
                    <a:pt x="629" y="373"/>
                    <a:pt x="627" y="372"/>
                  </a:cubicBezTo>
                  <a:close/>
                  <a:moveTo>
                    <a:pt x="600" y="332"/>
                  </a:moveTo>
                  <a:cubicBezTo>
                    <a:pt x="603" y="335"/>
                    <a:pt x="605" y="338"/>
                    <a:pt x="605" y="343"/>
                  </a:cubicBezTo>
                  <a:cubicBezTo>
                    <a:pt x="603" y="340"/>
                    <a:pt x="599" y="337"/>
                    <a:pt x="600" y="332"/>
                  </a:cubicBezTo>
                  <a:close/>
                  <a:moveTo>
                    <a:pt x="603" y="362"/>
                  </a:moveTo>
                  <a:cubicBezTo>
                    <a:pt x="603" y="363"/>
                    <a:pt x="602" y="361"/>
                    <a:pt x="601" y="362"/>
                  </a:cubicBezTo>
                  <a:cubicBezTo>
                    <a:pt x="600" y="361"/>
                    <a:pt x="600" y="360"/>
                    <a:pt x="600" y="358"/>
                  </a:cubicBezTo>
                  <a:cubicBezTo>
                    <a:pt x="603" y="358"/>
                    <a:pt x="602" y="361"/>
                    <a:pt x="603" y="362"/>
                  </a:cubicBezTo>
                  <a:close/>
                  <a:moveTo>
                    <a:pt x="587" y="448"/>
                  </a:moveTo>
                  <a:cubicBezTo>
                    <a:pt x="583" y="449"/>
                    <a:pt x="588" y="441"/>
                    <a:pt x="588" y="447"/>
                  </a:cubicBezTo>
                  <a:cubicBezTo>
                    <a:pt x="588" y="446"/>
                    <a:pt x="588" y="446"/>
                    <a:pt x="587" y="446"/>
                  </a:cubicBezTo>
                  <a:cubicBezTo>
                    <a:pt x="587" y="446"/>
                    <a:pt x="585" y="448"/>
                    <a:pt x="587" y="448"/>
                  </a:cubicBezTo>
                  <a:close/>
                  <a:moveTo>
                    <a:pt x="582" y="409"/>
                  </a:moveTo>
                  <a:cubicBezTo>
                    <a:pt x="584" y="410"/>
                    <a:pt x="586" y="414"/>
                    <a:pt x="585" y="417"/>
                  </a:cubicBezTo>
                  <a:cubicBezTo>
                    <a:pt x="584" y="414"/>
                    <a:pt x="581" y="412"/>
                    <a:pt x="582" y="409"/>
                  </a:cubicBezTo>
                  <a:close/>
                  <a:moveTo>
                    <a:pt x="582" y="441"/>
                  </a:moveTo>
                  <a:cubicBezTo>
                    <a:pt x="582" y="439"/>
                    <a:pt x="582" y="437"/>
                    <a:pt x="583" y="436"/>
                  </a:cubicBezTo>
                  <a:cubicBezTo>
                    <a:pt x="586" y="437"/>
                    <a:pt x="584" y="440"/>
                    <a:pt x="582" y="441"/>
                  </a:cubicBezTo>
                  <a:close/>
                  <a:moveTo>
                    <a:pt x="570" y="570"/>
                  </a:moveTo>
                  <a:cubicBezTo>
                    <a:pt x="572" y="569"/>
                    <a:pt x="572" y="576"/>
                    <a:pt x="570" y="578"/>
                  </a:cubicBezTo>
                  <a:cubicBezTo>
                    <a:pt x="567" y="576"/>
                    <a:pt x="571" y="571"/>
                    <a:pt x="570" y="570"/>
                  </a:cubicBezTo>
                  <a:close/>
                  <a:moveTo>
                    <a:pt x="569" y="543"/>
                  </a:moveTo>
                  <a:cubicBezTo>
                    <a:pt x="567" y="539"/>
                    <a:pt x="570" y="536"/>
                    <a:pt x="570" y="533"/>
                  </a:cubicBezTo>
                  <a:cubicBezTo>
                    <a:pt x="574" y="535"/>
                    <a:pt x="573" y="541"/>
                    <a:pt x="569" y="543"/>
                  </a:cubicBezTo>
                  <a:close/>
                  <a:moveTo>
                    <a:pt x="563" y="664"/>
                  </a:moveTo>
                  <a:cubicBezTo>
                    <a:pt x="560" y="662"/>
                    <a:pt x="560" y="658"/>
                    <a:pt x="560" y="655"/>
                  </a:cubicBezTo>
                  <a:cubicBezTo>
                    <a:pt x="562" y="656"/>
                    <a:pt x="562" y="659"/>
                    <a:pt x="564" y="661"/>
                  </a:cubicBezTo>
                  <a:cubicBezTo>
                    <a:pt x="564" y="662"/>
                    <a:pt x="562" y="662"/>
                    <a:pt x="563" y="664"/>
                  </a:cubicBezTo>
                  <a:close/>
                  <a:moveTo>
                    <a:pt x="556" y="591"/>
                  </a:moveTo>
                  <a:cubicBezTo>
                    <a:pt x="558" y="592"/>
                    <a:pt x="557" y="596"/>
                    <a:pt x="556" y="597"/>
                  </a:cubicBezTo>
                  <a:cubicBezTo>
                    <a:pt x="556" y="594"/>
                    <a:pt x="554" y="593"/>
                    <a:pt x="556" y="591"/>
                  </a:cubicBezTo>
                  <a:close/>
                  <a:moveTo>
                    <a:pt x="559" y="91"/>
                  </a:moveTo>
                  <a:cubicBezTo>
                    <a:pt x="558" y="90"/>
                    <a:pt x="558" y="85"/>
                    <a:pt x="561" y="85"/>
                  </a:cubicBezTo>
                  <a:cubicBezTo>
                    <a:pt x="561" y="88"/>
                    <a:pt x="559" y="89"/>
                    <a:pt x="559" y="91"/>
                  </a:cubicBezTo>
                  <a:close/>
                  <a:moveTo>
                    <a:pt x="556" y="258"/>
                  </a:moveTo>
                  <a:cubicBezTo>
                    <a:pt x="555" y="257"/>
                    <a:pt x="557" y="254"/>
                    <a:pt x="558" y="252"/>
                  </a:cubicBezTo>
                  <a:cubicBezTo>
                    <a:pt x="561" y="254"/>
                    <a:pt x="557" y="257"/>
                    <a:pt x="556" y="258"/>
                  </a:cubicBezTo>
                  <a:close/>
                  <a:moveTo>
                    <a:pt x="560" y="108"/>
                  </a:moveTo>
                  <a:cubicBezTo>
                    <a:pt x="562" y="111"/>
                    <a:pt x="559" y="118"/>
                    <a:pt x="559" y="112"/>
                  </a:cubicBezTo>
                  <a:cubicBezTo>
                    <a:pt x="559" y="110"/>
                    <a:pt x="560" y="110"/>
                    <a:pt x="560" y="108"/>
                  </a:cubicBezTo>
                  <a:close/>
                  <a:moveTo>
                    <a:pt x="562" y="173"/>
                  </a:moveTo>
                  <a:cubicBezTo>
                    <a:pt x="565" y="175"/>
                    <a:pt x="567" y="181"/>
                    <a:pt x="562" y="183"/>
                  </a:cubicBezTo>
                  <a:cubicBezTo>
                    <a:pt x="561" y="181"/>
                    <a:pt x="560" y="176"/>
                    <a:pt x="562" y="173"/>
                  </a:cubicBezTo>
                  <a:close/>
                  <a:moveTo>
                    <a:pt x="567" y="62"/>
                  </a:moveTo>
                  <a:cubicBezTo>
                    <a:pt x="567" y="64"/>
                    <a:pt x="566" y="66"/>
                    <a:pt x="565" y="66"/>
                  </a:cubicBezTo>
                  <a:cubicBezTo>
                    <a:pt x="565" y="63"/>
                    <a:pt x="565" y="61"/>
                    <a:pt x="565" y="59"/>
                  </a:cubicBezTo>
                  <a:cubicBezTo>
                    <a:pt x="567" y="59"/>
                    <a:pt x="566" y="62"/>
                    <a:pt x="567" y="62"/>
                  </a:cubicBezTo>
                  <a:close/>
                  <a:moveTo>
                    <a:pt x="567" y="40"/>
                  </a:moveTo>
                  <a:cubicBezTo>
                    <a:pt x="566" y="38"/>
                    <a:pt x="569" y="36"/>
                    <a:pt x="572" y="35"/>
                  </a:cubicBezTo>
                  <a:cubicBezTo>
                    <a:pt x="571" y="37"/>
                    <a:pt x="570" y="39"/>
                    <a:pt x="567" y="40"/>
                  </a:cubicBezTo>
                  <a:close/>
                  <a:moveTo>
                    <a:pt x="620" y="82"/>
                  </a:moveTo>
                  <a:cubicBezTo>
                    <a:pt x="617" y="80"/>
                    <a:pt x="613" y="76"/>
                    <a:pt x="614" y="72"/>
                  </a:cubicBezTo>
                  <a:cubicBezTo>
                    <a:pt x="617" y="74"/>
                    <a:pt x="619" y="78"/>
                    <a:pt x="620" y="82"/>
                  </a:cubicBezTo>
                  <a:close/>
                  <a:moveTo>
                    <a:pt x="614" y="56"/>
                  </a:moveTo>
                  <a:cubicBezTo>
                    <a:pt x="615" y="56"/>
                    <a:pt x="617" y="58"/>
                    <a:pt x="616" y="60"/>
                  </a:cubicBezTo>
                  <a:cubicBezTo>
                    <a:pt x="614" y="59"/>
                    <a:pt x="613" y="57"/>
                    <a:pt x="614" y="56"/>
                  </a:cubicBezTo>
                  <a:close/>
                  <a:moveTo>
                    <a:pt x="672" y="268"/>
                  </a:moveTo>
                  <a:cubicBezTo>
                    <a:pt x="668" y="265"/>
                    <a:pt x="670" y="260"/>
                    <a:pt x="672" y="256"/>
                  </a:cubicBezTo>
                  <a:cubicBezTo>
                    <a:pt x="674" y="259"/>
                    <a:pt x="671" y="263"/>
                    <a:pt x="672" y="268"/>
                  </a:cubicBezTo>
                  <a:close/>
                  <a:moveTo>
                    <a:pt x="673" y="446"/>
                  </a:moveTo>
                  <a:cubicBezTo>
                    <a:pt x="670" y="445"/>
                    <a:pt x="669" y="437"/>
                    <a:pt x="672" y="436"/>
                  </a:cubicBezTo>
                  <a:cubicBezTo>
                    <a:pt x="672" y="440"/>
                    <a:pt x="673" y="442"/>
                    <a:pt x="673" y="446"/>
                  </a:cubicBezTo>
                  <a:close/>
                  <a:moveTo>
                    <a:pt x="671" y="306"/>
                  </a:moveTo>
                  <a:cubicBezTo>
                    <a:pt x="670" y="307"/>
                    <a:pt x="670" y="308"/>
                    <a:pt x="670" y="309"/>
                  </a:cubicBezTo>
                  <a:cubicBezTo>
                    <a:pt x="669" y="309"/>
                    <a:pt x="669" y="308"/>
                    <a:pt x="669" y="306"/>
                  </a:cubicBezTo>
                  <a:cubicBezTo>
                    <a:pt x="669" y="306"/>
                    <a:pt x="669" y="307"/>
                    <a:pt x="670" y="307"/>
                  </a:cubicBezTo>
                  <a:cubicBezTo>
                    <a:pt x="670" y="306"/>
                    <a:pt x="669" y="306"/>
                    <a:pt x="669" y="306"/>
                  </a:cubicBezTo>
                  <a:cubicBezTo>
                    <a:pt x="670" y="305"/>
                    <a:pt x="670" y="306"/>
                    <a:pt x="671" y="306"/>
                  </a:cubicBezTo>
                  <a:close/>
                  <a:moveTo>
                    <a:pt x="670" y="329"/>
                  </a:moveTo>
                  <a:cubicBezTo>
                    <a:pt x="667" y="325"/>
                    <a:pt x="669" y="321"/>
                    <a:pt x="670" y="317"/>
                  </a:cubicBezTo>
                  <a:cubicBezTo>
                    <a:pt x="672" y="321"/>
                    <a:pt x="669" y="324"/>
                    <a:pt x="670" y="329"/>
                  </a:cubicBezTo>
                  <a:close/>
                  <a:moveTo>
                    <a:pt x="662" y="606"/>
                  </a:moveTo>
                  <a:cubicBezTo>
                    <a:pt x="665" y="610"/>
                    <a:pt x="666" y="616"/>
                    <a:pt x="668" y="621"/>
                  </a:cubicBezTo>
                  <a:cubicBezTo>
                    <a:pt x="665" y="617"/>
                    <a:pt x="660" y="613"/>
                    <a:pt x="662" y="606"/>
                  </a:cubicBezTo>
                  <a:close/>
                  <a:moveTo>
                    <a:pt x="665" y="635"/>
                  </a:moveTo>
                  <a:cubicBezTo>
                    <a:pt x="664" y="632"/>
                    <a:pt x="667" y="632"/>
                    <a:pt x="667" y="630"/>
                  </a:cubicBezTo>
                  <a:cubicBezTo>
                    <a:pt x="669" y="632"/>
                    <a:pt x="667" y="634"/>
                    <a:pt x="665" y="635"/>
                  </a:cubicBezTo>
                  <a:close/>
                  <a:moveTo>
                    <a:pt x="646" y="460"/>
                  </a:moveTo>
                  <a:cubicBezTo>
                    <a:pt x="648" y="461"/>
                    <a:pt x="648" y="464"/>
                    <a:pt x="648" y="466"/>
                  </a:cubicBezTo>
                  <a:cubicBezTo>
                    <a:pt x="644" y="466"/>
                    <a:pt x="647" y="462"/>
                    <a:pt x="646" y="460"/>
                  </a:cubicBezTo>
                  <a:close/>
                  <a:moveTo>
                    <a:pt x="628" y="258"/>
                  </a:moveTo>
                  <a:cubicBezTo>
                    <a:pt x="632" y="260"/>
                    <a:pt x="633" y="265"/>
                    <a:pt x="635" y="268"/>
                  </a:cubicBezTo>
                  <a:cubicBezTo>
                    <a:pt x="633" y="270"/>
                    <a:pt x="626" y="261"/>
                    <a:pt x="628" y="258"/>
                  </a:cubicBezTo>
                  <a:close/>
                  <a:moveTo>
                    <a:pt x="635" y="282"/>
                  </a:moveTo>
                  <a:cubicBezTo>
                    <a:pt x="632" y="284"/>
                    <a:pt x="633" y="278"/>
                    <a:pt x="631" y="279"/>
                  </a:cubicBezTo>
                  <a:cubicBezTo>
                    <a:pt x="631" y="279"/>
                    <a:pt x="631" y="278"/>
                    <a:pt x="631" y="277"/>
                  </a:cubicBezTo>
                  <a:cubicBezTo>
                    <a:pt x="634" y="278"/>
                    <a:pt x="633" y="281"/>
                    <a:pt x="635" y="282"/>
                  </a:cubicBezTo>
                  <a:close/>
                  <a:moveTo>
                    <a:pt x="620" y="216"/>
                  </a:moveTo>
                  <a:cubicBezTo>
                    <a:pt x="622" y="219"/>
                    <a:pt x="627" y="222"/>
                    <a:pt x="625" y="228"/>
                  </a:cubicBezTo>
                  <a:cubicBezTo>
                    <a:pt x="624" y="225"/>
                    <a:pt x="618" y="220"/>
                    <a:pt x="620" y="216"/>
                  </a:cubicBezTo>
                  <a:close/>
                  <a:moveTo>
                    <a:pt x="625" y="242"/>
                  </a:moveTo>
                  <a:cubicBezTo>
                    <a:pt x="623" y="242"/>
                    <a:pt x="622" y="240"/>
                    <a:pt x="624" y="238"/>
                  </a:cubicBezTo>
                  <a:cubicBezTo>
                    <a:pt x="625" y="239"/>
                    <a:pt x="626" y="241"/>
                    <a:pt x="625" y="242"/>
                  </a:cubicBezTo>
                  <a:close/>
                  <a:moveTo>
                    <a:pt x="602" y="307"/>
                  </a:moveTo>
                  <a:cubicBezTo>
                    <a:pt x="600" y="305"/>
                    <a:pt x="598" y="302"/>
                    <a:pt x="597" y="299"/>
                  </a:cubicBezTo>
                  <a:cubicBezTo>
                    <a:pt x="598" y="299"/>
                    <a:pt x="598" y="298"/>
                    <a:pt x="599" y="297"/>
                  </a:cubicBezTo>
                  <a:cubicBezTo>
                    <a:pt x="602" y="299"/>
                    <a:pt x="608" y="305"/>
                    <a:pt x="602" y="307"/>
                  </a:cubicBezTo>
                  <a:close/>
                  <a:moveTo>
                    <a:pt x="606" y="319"/>
                  </a:moveTo>
                  <a:cubicBezTo>
                    <a:pt x="604" y="317"/>
                    <a:pt x="602" y="316"/>
                    <a:pt x="602" y="313"/>
                  </a:cubicBezTo>
                  <a:cubicBezTo>
                    <a:pt x="604" y="314"/>
                    <a:pt x="605" y="317"/>
                    <a:pt x="606" y="319"/>
                  </a:cubicBezTo>
                  <a:close/>
                  <a:moveTo>
                    <a:pt x="595" y="393"/>
                  </a:moveTo>
                  <a:cubicBezTo>
                    <a:pt x="593" y="393"/>
                    <a:pt x="593" y="391"/>
                    <a:pt x="594" y="390"/>
                  </a:cubicBezTo>
                  <a:cubicBezTo>
                    <a:pt x="596" y="389"/>
                    <a:pt x="595" y="392"/>
                    <a:pt x="595" y="393"/>
                  </a:cubicBezTo>
                  <a:close/>
                  <a:moveTo>
                    <a:pt x="593" y="343"/>
                  </a:moveTo>
                  <a:cubicBezTo>
                    <a:pt x="593" y="343"/>
                    <a:pt x="594" y="343"/>
                    <a:pt x="594" y="343"/>
                  </a:cubicBezTo>
                  <a:cubicBezTo>
                    <a:pt x="592" y="348"/>
                    <a:pt x="597" y="349"/>
                    <a:pt x="597" y="354"/>
                  </a:cubicBezTo>
                  <a:cubicBezTo>
                    <a:pt x="593" y="352"/>
                    <a:pt x="593" y="348"/>
                    <a:pt x="593" y="343"/>
                  </a:cubicBezTo>
                  <a:close/>
                  <a:moveTo>
                    <a:pt x="578" y="303"/>
                  </a:moveTo>
                  <a:cubicBezTo>
                    <a:pt x="578" y="300"/>
                    <a:pt x="581" y="300"/>
                    <a:pt x="582" y="298"/>
                  </a:cubicBezTo>
                  <a:cubicBezTo>
                    <a:pt x="586" y="300"/>
                    <a:pt x="588" y="310"/>
                    <a:pt x="582" y="311"/>
                  </a:cubicBezTo>
                  <a:cubicBezTo>
                    <a:pt x="582" y="308"/>
                    <a:pt x="580" y="306"/>
                    <a:pt x="581" y="302"/>
                  </a:cubicBezTo>
                  <a:cubicBezTo>
                    <a:pt x="581" y="301"/>
                    <a:pt x="580" y="304"/>
                    <a:pt x="578" y="303"/>
                  </a:cubicBezTo>
                  <a:close/>
                  <a:moveTo>
                    <a:pt x="571" y="102"/>
                  </a:moveTo>
                  <a:cubicBezTo>
                    <a:pt x="567" y="100"/>
                    <a:pt x="569" y="96"/>
                    <a:pt x="572" y="94"/>
                  </a:cubicBezTo>
                  <a:cubicBezTo>
                    <a:pt x="575" y="96"/>
                    <a:pt x="573" y="99"/>
                    <a:pt x="571" y="102"/>
                  </a:cubicBezTo>
                  <a:close/>
                  <a:moveTo>
                    <a:pt x="573" y="118"/>
                  </a:moveTo>
                  <a:cubicBezTo>
                    <a:pt x="572" y="116"/>
                    <a:pt x="571" y="113"/>
                    <a:pt x="569" y="111"/>
                  </a:cubicBezTo>
                  <a:cubicBezTo>
                    <a:pt x="571" y="110"/>
                    <a:pt x="575" y="115"/>
                    <a:pt x="573" y="118"/>
                  </a:cubicBezTo>
                  <a:close/>
                  <a:moveTo>
                    <a:pt x="570" y="127"/>
                  </a:moveTo>
                  <a:cubicBezTo>
                    <a:pt x="571" y="127"/>
                    <a:pt x="571" y="128"/>
                    <a:pt x="572" y="128"/>
                  </a:cubicBezTo>
                  <a:cubicBezTo>
                    <a:pt x="571" y="130"/>
                    <a:pt x="569" y="132"/>
                    <a:pt x="567" y="133"/>
                  </a:cubicBezTo>
                  <a:cubicBezTo>
                    <a:pt x="567" y="130"/>
                    <a:pt x="570" y="130"/>
                    <a:pt x="570" y="127"/>
                  </a:cubicBezTo>
                  <a:close/>
                  <a:moveTo>
                    <a:pt x="572" y="131"/>
                  </a:moveTo>
                  <a:cubicBezTo>
                    <a:pt x="572" y="131"/>
                    <a:pt x="573" y="131"/>
                    <a:pt x="573" y="131"/>
                  </a:cubicBezTo>
                  <a:cubicBezTo>
                    <a:pt x="576" y="134"/>
                    <a:pt x="576" y="138"/>
                    <a:pt x="573" y="140"/>
                  </a:cubicBezTo>
                  <a:cubicBezTo>
                    <a:pt x="571" y="139"/>
                    <a:pt x="570" y="137"/>
                    <a:pt x="569" y="136"/>
                  </a:cubicBezTo>
                  <a:cubicBezTo>
                    <a:pt x="570" y="134"/>
                    <a:pt x="571" y="133"/>
                    <a:pt x="572" y="131"/>
                  </a:cubicBezTo>
                  <a:close/>
                  <a:moveTo>
                    <a:pt x="652" y="51"/>
                  </a:moveTo>
                  <a:cubicBezTo>
                    <a:pt x="654" y="40"/>
                    <a:pt x="662" y="58"/>
                    <a:pt x="658" y="61"/>
                  </a:cubicBezTo>
                  <a:cubicBezTo>
                    <a:pt x="655" y="58"/>
                    <a:pt x="655" y="54"/>
                    <a:pt x="652" y="51"/>
                  </a:cubicBezTo>
                  <a:close/>
                  <a:moveTo>
                    <a:pt x="658" y="80"/>
                  </a:moveTo>
                  <a:cubicBezTo>
                    <a:pt x="659" y="82"/>
                    <a:pt x="660" y="83"/>
                    <a:pt x="660" y="85"/>
                  </a:cubicBezTo>
                  <a:cubicBezTo>
                    <a:pt x="659" y="84"/>
                    <a:pt x="657" y="81"/>
                    <a:pt x="658" y="80"/>
                  </a:cubicBezTo>
                  <a:close/>
                  <a:moveTo>
                    <a:pt x="660" y="169"/>
                  </a:moveTo>
                  <a:cubicBezTo>
                    <a:pt x="659" y="173"/>
                    <a:pt x="667" y="174"/>
                    <a:pt x="663" y="177"/>
                  </a:cubicBezTo>
                  <a:cubicBezTo>
                    <a:pt x="661" y="174"/>
                    <a:pt x="658" y="173"/>
                    <a:pt x="657" y="169"/>
                  </a:cubicBezTo>
                  <a:cubicBezTo>
                    <a:pt x="658" y="169"/>
                    <a:pt x="658" y="168"/>
                    <a:pt x="660" y="169"/>
                  </a:cubicBezTo>
                  <a:close/>
                  <a:moveTo>
                    <a:pt x="660" y="148"/>
                  </a:moveTo>
                  <a:cubicBezTo>
                    <a:pt x="662" y="149"/>
                    <a:pt x="662" y="150"/>
                    <a:pt x="663" y="151"/>
                  </a:cubicBezTo>
                  <a:cubicBezTo>
                    <a:pt x="662" y="153"/>
                    <a:pt x="661" y="154"/>
                    <a:pt x="660" y="155"/>
                  </a:cubicBezTo>
                  <a:cubicBezTo>
                    <a:pt x="659" y="153"/>
                    <a:pt x="659" y="150"/>
                    <a:pt x="660" y="148"/>
                  </a:cubicBezTo>
                  <a:close/>
                  <a:moveTo>
                    <a:pt x="655" y="427"/>
                  </a:moveTo>
                  <a:cubicBezTo>
                    <a:pt x="653" y="426"/>
                    <a:pt x="652" y="425"/>
                    <a:pt x="652" y="422"/>
                  </a:cubicBezTo>
                  <a:cubicBezTo>
                    <a:pt x="653" y="422"/>
                    <a:pt x="654" y="422"/>
                    <a:pt x="654" y="422"/>
                  </a:cubicBezTo>
                  <a:cubicBezTo>
                    <a:pt x="654" y="424"/>
                    <a:pt x="656" y="426"/>
                    <a:pt x="655" y="427"/>
                  </a:cubicBezTo>
                  <a:close/>
                  <a:moveTo>
                    <a:pt x="655" y="451"/>
                  </a:moveTo>
                  <a:cubicBezTo>
                    <a:pt x="655" y="448"/>
                    <a:pt x="651" y="445"/>
                    <a:pt x="654" y="442"/>
                  </a:cubicBezTo>
                  <a:cubicBezTo>
                    <a:pt x="656" y="444"/>
                    <a:pt x="660" y="451"/>
                    <a:pt x="655" y="451"/>
                  </a:cubicBezTo>
                  <a:close/>
                  <a:moveTo>
                    <a:pt x="627" y="202"/>
                  </a:moveTo>
                  <a:cubicBezTo>
                    <a:pt x="625" y="201"/>
                    <a:pt x="624" y="199"/>
                    <a:pt x="622" y="197"/>
                  </a:cubicBezTo>
                  <a:cubicBezTo>
                    <a:pt x="623" y="193"/>
                    <a:pt x="627" y="193"/>
                    <a:pt x="627" y="189"/>
                  </a:cubicBezTo>
                  <a:cubicBezTo>
                    <a:pt x="629" y="191"/>
                    <a:pt x="628" y="199"/>
                    <a:pt x="627" y="202"/>
                  </a:cubicBezTo>
                  <a:close/>
                  <a:moveTo>
                    <a:pt x="627" y="216"/>
                  </a:moveTo>
                  <a:cubicBezTo>
                    <a:pt x="625" y="216"/>
                    <a:pt x="625" y="214"/>
                    <a:pt x="624" y="213"/>
                  </a:cubicBezTo>
                  <a:cubicBezTo>
                    <a:pt x="624" y="212"/>
                    <a:pt x="625" y="211"/>
                    <a:pt x="625" y="210"/>
                  </a:cubicBezTo>
                  <a:cubicBezTo>
                    <a:pt x="628" y="210"/>
                    <a:pt x="626" y="215"/>
                    <a:pt x="627" y="216"/>
                  </a:cubicBezTo>
                  <a:close/>
                  <a:moveTo>
                    <a:pt x="610" y="186"/>
                  </a:moveTo>
                  <a:cubicBezTo>
                    <a:pt x="613" y="189"/>
                    <a:pt x="615" y="192"/>
                    <a:pt x="617" y="197"/>
                  </a:cubicBezTo>
                  <a:cubicBezTo>
                    <a:pt x="616" y="198"/>
                    <a:pt x="615" y="200"/>
                    <a:pt x="613" y="200"/>
                  </a:cubicBezTo>
                  <a:cubicBezTo>
                    <a:pt x="618" y="196"/>
                    <a:pt x="607" y="190"/>
                    <a:pt x="610" y="186"/>
                  </a:cubicBezTo>
                  <a:close/>
                  <a:moveTo>
                    <a:pt x="617" y="213"/>
                  </a:moveTo>
                  <a:cubicBezTo>
                    <a:pt x="614" y="213"/>
                    <a:pt x="615" y="210"/>
                    <a:pt x="613" y="208"/>
                  </a:cubicBezTo>
                  <a:cubicBezTo>
                    <a:pt x="615" y="207"/>
                    <a:pt x="617" y="211"/>
                    <a:pt x="617" y="213"/>
                  </a:cubicBezTo>
                  <a:close/>
                  <a:moveTo>
                    <a:pt x="618" y="176"/>
                  </a:moveTo>
                  <a:cubicBezTo>
                    <a:pt x="621" y="178"/>
                    <a:pt x="623" y="182"/>
                    <a:pt x="625" y="185"/>
                  </a:cubicBezTo>
                  <a:cubicBezTo>
                    <a:pt x="624" y="188"/>
                    <a:pt x="622" y="189"/>
                    <a:pt x="621" y="192"/>
                  </a:cubicBezTo>
                  <a:cubicBezTo>
                    <a:pt x="616" y="189"/>
                    <a:pt x="611" y="180"/>
                    <a:pt x="618" y="176"/>
                  </a:cubicBezTo>
                  <a:close/>
                  <a:moveTo>
                    <a:pt x="614" y="159"/>
                  </a:moveTo>
                  <a:cubicBezTo>
                    <a:pt x="614" y="157"/>
                    <a:pt x="615" y="157"/>
                    <a:pt x="616" y="155"/>
                  </a:cubicBezTo>
                  <a:cubicBezTo>
                    <a:pt x="620" y="157"/>
                    <a:pt x="620" y="160"/>
                    <a:pt x="622" y="163"/>
                  </a:cubicBezTo>
                  <a:cubicBezTo>
                    <a:pt x="622" y="166"/>
                    <a:pt x="620" y="166"/>
                    <a:pt x="619" y="168"/>
                  </a:cubicBezTo>
                  <a:cubicBezTo>
                    <a:pt x="617" y="168"/>
                    <a:pt x="617" y="166"/>
                    <a:pt x="616" y="166"/>
                  </a:cubicBezTo>
                  <a:cubicBezTo>
                    <a:pt x="618" y="163"/>
                    <a:pt x="615" y="161"/>
                    <a:pt x="614" y="159"/>
                  </a:cubicBezTo>
                  <a:close/>
                  <a:moveTo>
                    <a:pt x="620" y="151"/>
                  </a:moveTo>
                  <a:cubicBezTo>
                    <a:pt x="620" y="150"/>
                    <a:pt x="622" y="149"/>
                    <a:pt x="622" y="148"/>
                  </a:cubicBezTo>
                  <a:cubicBezTo>
                    <a:pt x="624" y="151"/>
                    <a:pt x="627" y="153"/>
                    <a:pt x="628" y="157"/>
                  </a:cubicBezTo>
                  <a:cubicBezTo>
                    <a:pt x="627" y="157"/>
                    <a:pt x="627" y="159"/>
                    <a:pt x="626" y="159"/>
                  </a:cubicBezTo>
                  <a:cubicBezTo>
                    <a:pt x="623" y="158"/>
                    <a:pt x="623" y="153"/>
                    <a:pt x="620" y="151"/>
                  </a:cubicBezTo>
                  <a:close/>
                  <a:moveTo>
                    <a:pt x="619" y="200"/>
                  </a:moveTo>
                  <a:cubicBezTo>
                    <a:pt x="621" y="201"/>
                    <a:pt x="625" y="205"/>
                    <a:pt x="622" y="208"/>
                  </a:cubicBezTo>
                  <a:cubicBezTo>
                    <a:pt x="619" y="207"/>
                    <a:pt x="616" y="202"/>
                    <a:pt x="619" y="200"/>
                  </a:cubicBezTo>
                  <a:close/>
                  <a:moveTo>
                    <a:pt x="622" y="172"/>
                  </a:moveTo>
                  <a:cubicBezTo>
                    <a:pt x="622" y="170"/>
                    <a:pt x="625" y="170"/>
                    <a:pt x="625" y="167"/>
                  </a:cubicBezTo>
                  <a:cubicBezTo>
                    <a:pt x="628" y="171"/>
                    <a:pt x="630" y="175"/>
                    <a:pt x="629" y="181"/>
                  </a:cubicBezTo>
                  <a:cubicBezTo>
                    <a:pt x="625" y="179"/>
                    <a:pt x="626" y="175"/>
                    <a:pt x="622" y="172"/>
                  </a:cubicBezTo>
                  <a:close/>
                  <a:moveTo>
                    <a:pt x="628" y="163"/>
                  </a:moveTo>
                  <a:cubicBezTo>
                    <a:pt x="629" y="162"/>
                    <a:pt x="629" y="161"/>
                    <a:pt x="631" y="161"/>
                  </a:cubicBezTo>
                  <a:cubicBezTo>
                    <a:pt x="630" y="163"/>
                    <a:pt x="631" y="163"/>
                    <a:pt x="631" y="165"/>
                  </a:cubicBezTo>
                  <a:cubicBezTo>
                    <a:pt x="629" y="165"/>
                    <a:pt x="629" y="164"/>
                    <a:pt x="628" y="163"/>
                  </a:cubicBezTo>
                  <a:close/>
                  <a:moveTo>
                    <a:pt x="631" y="137"/>
                  </a:moveTo>
                  <a:cubicBezTo>
                    <a:pt x="633" y="139"/>
                    <a:pt x="636" y="141"/>
                    <a:pt x="634" y="145"/>
                  </a:cubicBezTo>
                  <a:cubicBezTo>
                    <a:pt x="632" y="144"/>
                    <a:pt x="630" y="141"/>
                    <a:pt x="630" y="139"/>
                  </a:cubicBezTo>
                  <a:cubicBezTo>
                    <a:pt x="631" y="138"/>
                    <a:pt x="631" y="138"/>
                    <a:pt x="631" y="137"/>
                  </a:cubicBezTo>
                  <a:close/>
                  <a:moveTo>
                    <a:pt x="628" y="109"/>
                  </a:moveTo>
                  <a:cubicBezTo>
                    <a:pt x="627" y="108"/>
                    <a:pt x="626" y="105"/>
                    <a:pt x="628" y="104"/>
                  </a:cubicBezTo>
                  <a:cubicBezTo>
                    <a:pt x="630" y="105"/>
                    <a:pt x="631" y="108"/>
                    <a:pt x="628" y="109"/>
                  </a:cubicBezTo>
                  <a:close/>
                  <a:moveTo>
                    <a:pt x="639" y="103"/>
                  </a:moveTo>
                  <a:cubicBezTo>
                    <a:pt x="641" y="103"/>
                    <a:pt x="641" y="105"/>
                    <a:pt x="642" y="106"/>
                  </a:cubicBezTo>
                  <a:cubicBezTo>
                    <a:pt x="642" y="107"/>
                    <a:pt x="641" y="108"/>
                    <a:pt x="640" y="109"/>
                  </a:cubicBezTo>
                  <a:cubicBezTo>
                    <a:pt x="638" y="109"/>
                    <a:pt x="637" y="107"/>
                    <a:pt x="636" y="105"/>
                  </a:cubicBezTo>
                  <a:cubicBezTo>
                    <a:pt x="637" y="105"/>
                    <a:pt x="638" y="104"/>
                    <a:pt x="639" y="103"/>
                  </a:cubicBezTo>
                  <a:close/>
                  <a:moveTo>
                    <a:pt x="639" y="90"/>
                  </a:moveTo>
                  <a:cubicBezTo>
                    <a:pt x="640" y="91"/>
                    <a:pt x="642" y="93"/>
                    <a:pt x="640" y="95"/>
                  </a:cubicBezTo>
                  <a:cubicBezTo>
                    <a:pt x="638" y="95"/>
                    <a:pt x="638" y="91"/>
                    <a:pt x="639" y="90"/>
                  </a:cubicBezTo>
                  <a:close/>
                  <a:moveTo>
                    <a:pt x="649" y="134"/>
                  </a:moveTo>
                  <a:cubicBezTo>
                    <a:pt x="653" y="135"/>
                    <a:pt x="653" y="140"/>
                    <a:pt x="657" y="142"/>
                  </a:cubicBezTo>
                  <a:cubicBezTo>
                    <a:pt x="656" y="145"/>
                    <a:pt x="657" y="147"/>
                    <a:pt x="654" y="148"/>
                  </a:cubicBezTo>
                  <a:cubicBezTo>
                    <a:pt x="653" y="147"/>
                    <a:pt x="653" y="145"/>
                    <a:pt x="654" y="143"/>
                  </a:cubicBezTo>
                  <a:cubicBezTo>
                    <a:pt x="653" y="140"/>
                    <a:pt x="651" y="143"/>
                    <a:pt x="649" y="143"/>
                  </a:cubicBezTo>
                  <a:cubicBezTo>
                    <a:pt x="650" y="141"/>
                    <a:pt x="647" y="141"/>
                    <a:pt x="647" y="139"/>
                  </a:cubicBezTo>
                  <a:cubicBezTo>
                    <a:pt x="648" y="137"/>
                    <a:pt x="651" y="136"/>
                    <a:pt x="649" y="134"/>
                  </a:cubicBezTo>
                  <a:close/>
                  <a:moveTo>
                    <a:pt x="666" y="247"/>
                  </a:moveTo>
                  <a:cubicBezTo>
                    <a:pt x="666" y="250"/>
                    <a:pt x="665" y="253"/>
                    <a:pt x="666" y="258"/>
                  </a:cubicBezTo>
                  <a:cubicBezTo>
                    <a:pt x="664" y="257"/>
                    <a:pt x="662" y="256"/>
                    <a:pt x="661" y="255"/>
                  </a:cubicBezTo>
                  <a:cubicBezTo>
                    <a:pt x="662" y="251"/>
                    <a:pt x="665" y="250"/>
                    <a:pt x="666" y="247"/>
                  </a:cubicBezTo>
                  <a:close/>
                  <a:moveTo>
                    <a:pt x="663" y="230"/>
                  </a:moveTo>
                  <a:cubicBezTo>
                    <a:pt x="663" y="228"/>
                    <a:pt x="664" y="228"/>
                    <a:pt x="664" y="227"/>
                  </a:cubicBezTo>
                  <a:cubicBezTo>
                    <a:pt x="665" y="227"/>
                    <a:pt x="666" y="228"/>
                    <a:pt x="666" y="229"/>
                  </a:cubicBezTo>
                  <a:cubicBezTo>
                    <a:pt x="664" y="229"/>
                    <a:pt x="664" y="230"/>
                    <a:pt x="663" y="230"/>
                  </a:cubicBezTo>
                  <a:close/>
                  <a:moveTo>
                    <a:pt x="657" y="258"/>
                  </a:moveTo>
                  <a:cubicBezTo>
                    <a:pt x="659" y="260"/>
                    <a:pt x="664" y="263"/>
                    <a:pt x="661" y="267"/>
                  </a:cubicBezTo>
                  <a:cubicBezTo>
                    <a:pt x="658" y="266"/>
                    <a:pt x="656" y="262"/>
                    <a:pt x="657" y="258"/>
                  </a:cubicBezTo>
                  <a:close/>
                  <a:moveTo>
                    <a:pt x="657" y="273"/>
                  </a:moveTo>
                  <a:cubicBezTo>
                    <a:pt x="655" y="273"/>
                    <a:pt x="655" y="272"/>
                    <a:pt x="655" y="270"/>
                  </a:cubicBezTo>
                  <a:cubicBezTo>
                    <a:pt x="657" y="270"/>
                    <a:pt x="657" y="271"/>
                    <a:pt x="657" y="273"/>
                  </a:cubicBezTo>
                  <a:close/>
                  <a:moveTo>
                    <a:pt x="659" y="276"/>
                  </a:moveTo>
                  <a:cubicBezTo>
                    <a:pt x="661" y="278"/>
                    <a:pt x="664" y="280"/>
                    <a:pt x="664" y="284"/>
                  </a:cubicBezTo>
                  <a:cubicBezTo>
                    <a:pt x="662" y="282"/>
                    <a:pt x="661" y="279"/>
                    <a:pt x="658" y="278"/>
                  </a:cubicBezTo>
                  <a:cubicBezTo>
                    <a:pt x="659" y="277"/>
                    <a:pt x="659" y="277"/>
                    <a:pt x="659" y="276"/>
                  </a:cubicBezTo>
                  <a:close/>
                  <a:moveTo>
                    <a:pt x="660" y="334"/>
                  </a:moveTo>
                  <a:cubicBezTo>
                    <a:pt x="661" y="336"/>
                    <a:pt x="662" y="338"/>
                    <a:pt x="662" y="341"/>
                  </a:cubicBezTo>
                  <a:cubicBezTo>
                    <a:pt x="660" y="340"/>
                    <a:pt x="661" y="337"/>
                    <a:pt x="660" y="337"/>
                  </a:cubicBezTo>
                  <a:cubicBezTo>
                    <a:pt x="661" y="336"/>
                    <a:pt x="660" y="336"/>
                    <a:pt x="660" y="334"/>
                  </a:cubicBezTo>
                  <a:close/>
                  <a:moveTo>
                    <a:pt x="661" y="306"/>
                  </a:moveTo>
                  <a:cubicBezTo>
                    <a:pt x="662" y="305"/>
                    <a:pt x="665" y="309"/>
                    <a:pt x="664" y="312"/>
                  </a:cubicBezTo>
                  <a:cubicBezTo>
                    <a:pt x="662" y="311"/>
                    <a:pt x="662" y="308"/>
                    <a:pt x="661" y="306"/>
                  </a:cubicBezTo>
                  <a:close/>
                  <a:moveTo>
                    <a:pt x="664" y="346"/>
                  </a:moveTo>
                  <a:cubicBezTo>
                    <a:pt x="665" y="346"/>
                    <a:pt x="664" y="349"/>
                    <a:pt x="664" y="350"/>
                  </a:cubicBezTo>
                  <a:cubicBezTo>
                    <a:pt x="661" y="350"/>
                    <a:pt x="663" y="347"/>
                    <a:pt x="664" y="346"/>
                  </a:cubicBezTo>
                  <a:close/>
                  <a:moveTo>
                    <a:pt x="664" y="301"/>
                  </a:moveTo>
                  <a:cubicBezTo>
                    <a:pt x="663" y="300"/>
                    <a:pt x="662" y="298"/>
                    <a:pt x="661" y="296"/>
                  </a:cubicBezTo>
                  <a:cubicBezTo>
                    <a:pt x="664" y="296"/>
                    <a:pt x="665" y="300"/>
                    <a:pt x="664" y="301"/>
                  </a:cubicBezTo>
                  <a:close/>
                  <a:moveTo>
                    <a:pt x="663" y="271"/>
                  </a:moveTo>
                  <a:cubicBezTo>
                    <a:pt x="663" y="270"/>
                    <a:pt x="664" y="270"/>
                    <a:pt x="664" y="268"/>
                  </a:cubicBezTo>
                  <a:cubicBezTo>
                    <a:pt x="667" y="269"/>
                    <a:pt x="665" y="273"/>
                    <a:pt x="665" y="274"/>
                  </a:cubicBezTo>
                  <a:cubicBezTo>
                    <a:pt x="664" y="273"/>
                    <a:pt x="664" y="271"/>
                    <a:pt x="663" y="271"/>
                  </a:cubicBezTo>
                  <a:close/>
                  <a:moveTo>
                    <a:pt x="665" y="557"/>
                  </a:moveTo>
                  <a:cubicBezTo>
                    <a:pt x="667" y="556"/>
                    <a:pt x="665" y="559"/>
                    <a:pt x="666" y="560"/>
                  </a:cubicBezTo>
                  <a:cubicBezTo>
                    <a:pt x="664" y="559"/>
                    <a:pt x="664" y="558"/>
                    <a:pt x="665" y="557"/>
                  </a:cubicBezTo>
                  <a:close/>
                  <a:moveTo>
                    <a:pt x="657" y="248"/>
                  </a:moveTo>
                  <a:cubicBezTo>
                    <a:pt x="657" y="247"/>
                    <a:pt x="661" y="241"/>
                    <a:pt x="663" y="241"/>
                  </a:cubicBezTo>
                  <a:cubicBezTo>
                    <a:pt x="661" y="244"/>
                    <a:pt x="658" y="245"/>
                    <a:pt x="657" y="248"/>
                  </a:cubicBezTo>
                  <a:close/>
                  <a:moveTo>
                    <a:pt x="655" y="242"/>
                  </a:moveTo>
                  <a:cubicBezTo>
                    <a:pt x="656" y="240"/>
                    <a:pt x="655" y="237"/>
                    <a:pt x="656" y="235"/>
                  </a:cubicBezTo>
                  <a:cubicBezTo>
                    <a:pt x="657" y="235"/>
                    <a:pt x="658" y="235"/>
                    <a:pt x="658" y="235"/>
                  </a:cubicBezTo>
                  <a:cubicBezTo>
                    <a:pt x="659" y="239"/>
                    <a:pt x="656" y="240"/>
                    <a:pt x="655" y="242"/>
                  </a:cubicBezTo>
                  <a:close/>
                  <a:moveTo>
                    <a:pt x="656" y="199"/>
                  </a:moveTo>
                  <a:cubicBezTo>
                    <a:pt x="658" y="202"/>
                    <a:pt x="663" y="207"/>
                    <a:pt x="660" y="209"/>
                  </a:cubicBezTo>
                  <a:cubicBezTo>
                    <a:pt x="656" y="207"/>
                    <a:pt x="654" y="203"/>
                    <a:pt x="656" y="199"/>
                  </a:cubicBezTo>
                  <a:close/>
                  <a:moveTo>
                    <a:pt x="636" y="191"/>
                  </a:moveTo>
                  <a:cubicBezTo>
                    <a:pt x="633" y="191"/>
                    <a:pt x="632" y="185"/>
                    <a:pt x="633" y="182"/>
                  </a:cubicBezTo>
                  <a:cubicBezTo>
                    <a:pt x="637" y="183"/>
                    <a:pt x="639" y="190"/>
                    <a:pt x="636" y="191"/>
                  </a:cubicBezTo>
                  <a:close/>
                  <a:moveTo>
                    <a:pt x="634" y="169"/>
                  </a:moveTo>
                  <a:cubicBezTo>
                    <a:pt x="636" y="168"/>
                    <a:pt x="635" y="171"/>
                    <a:pt x="637" y="170"/>
                  </a:cubicBezTo>
                  <a:cubicBezTo>
                    <a:pt x="636" y="171"/>
                    <a:pt x="636" y="173"/>
                    <a:pt x="634" y="173"/>
                  </a:cubicBezTo>
                  <a:cubicBezTo>
                    <a:pt x="634" y="171"/>
                    <a:pt x="633" y="170"/>
                    <a:pt x="634" y="169"/>
                  </a:cubicBezTo>
                  <a:close/>
                  <a:moveTo>
                    <a:pt x="634" y="134"/>
                  </a:moveTo>
                  <a:cubicBezTo>
                    <a:pt x="635" y="133"/>
                    <a:pt x="635" y="133"/>
                    <a:pt x="635" y="132"/>
                  </a:cubicBezTo>
                  <a:cubicBezTo>
                    <a:pt x="637" y="134"/>
                    <a:pt x="640" y="137"/>
                    <a:pt x="639" y="139"/>
                  </a:cubicBezTo>
                  <a:cubicBezTo>
                    <a:pt x="637" y="138"/>
                    <a:pt x="637" y="135"/>
                    <a:pt x="634" y="134"/>
                  </a:cubicBezTo>
                  <a:close/>
                  <a:moveTo>
                    <a:pt x="634" y="120"/>
                  </a:moveTo>
                  <a:cubicBezTo>
                    <a:pt x="634" y="118"/>
                    <a:pt x="636" y="117"/>
                    <a:pt x="637" y="116"/>
                  </a:cubicBezTo>
                  <a:cubicBezTo>
                    <a:pt x="637" y="117"/>
                    <a:pt x="639" y="119"/>
                    <a:pt x="640" y="121"/>
                  </a:cubicBezTo>
                  <a:cubicBezTo>
                    <a:pt x="639" y="122"/>
                    <a:pt x="638" y="124"/>
                    <a:pt x="636" y="124"/>
                  </a:cubicBezTo>
                  <a:cubicBezTo>
                    <a:pt x="636" y="122"/>
                    <a:pt x="635" y="121"/>
                    <a:pt x="634" y="120"/>
                  </a:cubicBezTo>
                  <a:close/>
                  <a:moveTo>
                    <a:pt x="651" y="191"/>
                  </a:moveTo>
                  <a:cubicBezTo>
                    <a:pt x="651" y="193"/>
                    <a:pt x="651" y="195"/>
                    <a:pt x="649" y="195"/>
                  </a:cubicBezTo>
                  <a:cubicBezTo>
                    <a:pt x="647" y="193"/>
                    <a:pt x="648" y="190"/>
                    <a:pt x="647" y="189"/>
                  </a:cubicBezTo>
                  <a:cubicBezTo>
                    <a:pt x="649" y="187"/>
                    <a:pt x="650" y="191"/>
                    <a:pt x="651" y="191"/>
                  </a:cubicBezTo>
                  <a:close/>
                  <a:moveTo>
                    <a:pt x="649" y="167"/>
                  </a:moveTo>
                  <a:cubicBezTo>
                    <a:pt x="652" y="167"/>
                    <a:pt x="652" y="170"/>
                    <a:pt x="651" y="171"/>
                  </a:cubicBezTo>
                  <a:cubicBezTo>
                    <a:pt x="650" y="170"/>
                    <a:pt x="648" y="168"/>
                    <a:pt x="649" y="167"/>
                  </a:cubicBezTo>
                  <a:close/>
                  <a:moveTo>
                    <a:pt x="647" y="258"/>
                  </a:moveTo>
                  <a:cubicBezTo>
                    <a:pt x="648" y="258"/>
                    <a:pt x="648" y="258"/>
                    <a:pt x="649" y="258"/>
                  </a:cubicBezTo>
                  <a:cubicBezTo>
                    <a:pt x="650" y="260"/>
                    <a:pt x="651" y="261"/>
                    <a:pt x="649" y="264"/>
                  </a:cubicBezTo>
                  <a:cubicBezTo>
                    <a:pt x="648" y="262"/>
                    <a:pt x="645" y="260"/>
                    <a:pt x="647" y="258"/>
                  </a:cubicBezTo>
                  <a:close/>
                  <a:moveTo>
                    <a:pt x="644" y="237"/>
                  </a:moveTo>
                  <a:cubicBezTo>
                    <a:pt x="647" y="240"/>
                    <a:pt x="650" y="245"/>
                    <a:pt x="650" y="249"/>
                  </a:cubicBezTo>
                  <a:cubicBezTo>
                    <a:pt x="646" y="247"/>
                    <a:pt x="643" y="242"/>
                    <a:pt x="644" y="237"/>
                  </a:cubicBezTo>
                  <a:close/>
                  <a:moveTo>
                    <a:pt x="651" y="228"/>
                  </a:moveTo>
                  <a:cubicBezTo>
                    <a:pt x="653" y="231"/>
                    <a:pt x="651" y="234"/>
                    <a:pt x="651" y="238"/>
                  </a:cubicBezTo>
                  <a:cubicBezTo>
                    <a:pt x="648" y="236"/>
                    <a:pt x="648" y="231"/>
                    <a:pt x="651" y="228"/>
                  </a:cubicBezTo>
                  <a:close/>
                  <a:moveTo>
                    <a:pt x="644" y="228"/>
                  </a:moveTo>
                  <a:cubicBezTo>
                    <a:pt x="644" y="224"/>
                    <a:pt x="646" y="219"/>
                    <a:pt x="645" y="218"/>
                  </a:cubicBezTo>
                  <a:cubicBezTo>
                    <a:pt x="647" y="217"/>
                    <a:pt x="648" y="222"/>
                    <a:pt x="649" y="224"/>
                  </a:cubicBezTo>
                  <a:cubicBezTo>
                    <a:pt x="647" y="225"/>
                    <a:pt x="647" y="229"/>
                    <a:pt x="644" y="228"/>
                  </a:cubicBezTo>
                  <a:close/>
                  <a:moveTo>
                    <a:pt x="643" y="143"/>
                  </a:moveTo>
                  <a:cubicBezTo>
                    <a:pt x="646" y="146"/>
                    <a:pt x="648" y="149"/>
                    <a:pt x="648" y="153"/>
                  </a:cubicBezTo>
                  <a:cubicBezTo>
                    <a:pt x="646" y="151"/>
                    <a:pt x="642" y="146"/>
                    <a:pt x="643" y="143"/>
                  </a:cubicBezTo>
                  <a:close/>
                  <a:moveTo>
                    <a:pt x="645" y="161"/>
                  </a:moveTo>
                  <a:cubicBezTo>
                    <a:pt x="643" y="157"/>
                    <a:pt x="638" y="154"/>
                    <a:pt x="638" y="149"/>
                  </a:cubicBezTo>
                  <a:cubicBezTo>
                    <a:pt x="642" y="151"/>
                    <a:pt x="646" y="158"/>
                    <a:pt x="645" y="161"/>
                  </a:cubicBezTo>
                  <a:close/>
                  <a:moveTo>
                    <a:pt x="638" y="175"/>
                  </a:moveTo>
                  <a:cubicBezTo>
                    <a:pt x="641" y="176"/>
                    <a:pt x="644" y="181"/>
                    <a:pt x="642" y="183"/>
                  </a:cubicBezTo>
                  <a:cubicBezTo>
                    <a:pt x="640" y="181"/>
                    <a:pt x="639" y="179"/>
                    <a:pt x="637" y="178"/>
                  </a:cubicBezTo>
                  <a:cubicBezTo>
                    <a:pt x="637" y="177"/>
                    <a:pt x="639" y="177"/>
                    <a:pt x="638" y="175"/>
                  </a:cubicBezTo>
                  <a:close/>
                  <a:moveTo>
                    <a:pt x="640" y="191"/>
                  </a:moveTo>
                  <a:cubicBezTo>
                    <a:pt x="642" y="194"/>
                    <a:pt x="644" y="196"/>
                    <a:pt x="643" y="201"/>
                  </a:cubicBezTo>
                  <a:cubicBezTo>
                    <a:pt x="641" y="199"/>
                    <a:pt x="640" y="197"/>
                    <a:pt x="638" y="195"/>
                  </a:cubicBezTo>
                  <a:cubicBezTo>
                    <a:pt x="638" y="193"/>
                    <a:pt x="640" y="193"/>
                    <a:pt x="640" y="191"/>
                  </a:cubicBezTo>
                  <a:close/>
                  <a:moveTo>
                    <a:pt x="645" y="255"/>
                  </a:moveTo>
                  <a:cubicBezTo>
                    <a:pt x="645" y="255"/>
                    <a:pt x="644" y="255"/>
                    <a:pt x="644" y="256"/>
                  </a:cubicBezTo>
                  <a:cubicBezTo>
                    <a:pt x="642" y="254"/>
                    <a:pt x="643" y="252"/>
                    <a:pt x="642" y="250"/>
                  </a:cubicBezTo>
                  <a:cubicBezTo>
                    <a:pt x="644" y="251"/>
                    <a:pt x="645" y="252"/>
                    <a:pt x="645" y="255"/>
                  </a:cubicBezTo>
                  <a:close/>
                  <a:moveTo>
                    <a:pt x="645" y="268"/>
                  </a:moveTo>
                  <a:cubicBezTo>
                    <a:pt x="645" y="269"/>
                    <a:pt x="644" y="270"/>
                    <a:pt x="643" y="270"/>
                  </a:cubicBezTo>
                  <a:cubicBezTo>
                    <a:pt x="643" y="268"/>
                    <a:pt x="642" y="267"/>
                    <a:pt x="642" y="265"/>
                  </a:cubicBezTo>
                  <a:cubicBezTo>
                    <a:pt x="644" y="265"/>
                    <a:pt x="644" y="267"/>
                    <a:pt x="645" y="268"/>
                  </a:cubicBezTo>
                  <a:close/>
                  <a:moveTo>
                    <a:pt x="644" y="297"/>
                  </a:moveTo>
                  <a:cubicBezTo>
                    <a:pt x="646" y="299"/>
                    <a:pt x="648" y="302"/>
                    <a:pt x="647" y="304"/>
                  </a:cubicBezTo>
                  <a:cubicBezTo>
                    <a:pt x="645" y="303"/>
                    <a:pt x="647" y="301"/>
                    <a:pt x="645" y="299"/>
                  </a:cubicBezTo>
                  <a:cubicBezTo>
                    <a:pt x="645" y="300"/>
                    <a:pt x="645" y="301"/>
                    <a:pt x="645" y="301"/>
                  </a:cubicBezTo>
                  <a:cubicBezTo>
                    <a:pt x="643" y="301"/>
                    <a:pt x="643" y="298"/>
                    <a:pt x="644" y="297"/>
                  </a:cubicBezTo>
                  <a:close/>
                  <a:moveTo>
                    <a:pt x="647" y="272"/>
                  </a:moveTo>
                  <a:cubicBezTo>
                    <a:pt x="649" y="274"/>
                    <a:pt x="652" y="276"/>
                    <a:pt x="651" y="282"/>
                  </a:cubicBezTo>
                  <a:cubicBezTo>
                    <a:pt x="649" y="279"/>
                    <a:pt x="645" y="276"/>
                    <a:pt x="647" y="272"/>
                  </a:cubicBezTo>
                  <a:close/>
                  <a:moveTo>
                    <a:pt x="649" y="290"/>
                  </a:moveTo>
                  <a:cubicBezTo>
                    <a:pt x="650" y="288"/>
                    <a:pt x="652" y="290"/>
                    <a:pt x="652" y="292"/>
                  </a:cubicBezTo>
                  <a:cubicBezTo>
                    <a:pt x="651" y="293"/>
                    <a:pt x="650" y="292"/>
                    <a:pt x="648" y="292"/>
                  </a:cubicBezTo>
                  <a:cubicBezTo>
                    <a:pt x="648" y="291"/>
                    <a:pt x="649" y="291"/>
                    <a:pt x="650" y="291"/>
                  </a:cubicBezTo>
                  <a:cubicBezTo>
                    <a:pt x="650" y="290"/>
                    <a:pt x="650" y="290"/>
                    <a:pt x="649" y="290"/>
                  </a:cubicBezTo>
                  <a:close/>
                  <a:moveTo>
                    <a:pt x="648" y="204"/>
                  </a:moveTo>
                  <a:cubicBezTo>
                    <a:pt x="650" y="206"/>
                    <a:pt x="651" y="208"/>
                    <a:pt x="652" y="211"/>
                  </a:cubicBezTo>
                  <a:cubicBezTo>
                    <a:pt x="649" y="210"/>
                    <a:pt x="647" y="207"/>
                    <a:pt x="648" y="204"/>
                  </a:cubicBezTo>
                  <a:close/>
                  <a:moveTo>
                    <a:pt x="652" y="158"/>
                  </a:moveTo>
                  <a:cubicBezTo>
                    <a:pt x="654" y="158"/>
                    <a:pt x="654" y="160"/>
                    <a:pt x="654" y="161"/>
                  </a:cubicBezTo>
                  <a:cubicBezTo>
                    <a:pt x="652" y="162"/>
                    <a:pt x="650" y="160"/>
                    <a:pt x="652" y="158"/>
                  </a:cubicBezTo>
                  <a:close/>
                  <a:moveTo>
                    <a:pt x="639" y="128"/>
                  </a:moveTo>
                  <a:cubicBezTo>
                    <a:pt x="641" y="121"/>
                    <a:pt x="646" y="127"/>
                    <a:pt x="648" y="131"/>
                  </a:cubicBezTo>
                  <a:cubicBezTo>
                    <a:pt x="644" y="135"/>
                    <a:pt x="642" y="132"/>
                    <a:pt x="639" y="128"/>
                  </a:cubicBezTo>
                  <a:close/>
                  <a:moveTo>
                    <a:pt x="645" y="110"/>
                  </a:moveTo>
                  <a:cubicBezTo>
                    <a:pt x="646" y="113"/>
                    <a:pt x="645" y="114"/>
                    <a:pt x="644" y="116"/>
                  </a:cubicBezTo>
                  <a:cubicBezTo>
                    <a:pt x="642" y="116"/>
                    <a:pt x="642" y="114"/>
                    <a:pt x="641" y="113"/>
                  </a:cubicBezTo>
                  <a:cubicBezTo>
                    <a:pt x="641" y="111"/>
                    <a:pt x="643" y="110"/>
                    <a:pt x="645" y="110"/>
                  </a:cubicBezTo>
                  <a:close/>
                  <a:moveTo>
                    <a:pt x="643" y="98"/>
                  </a:moveTo>
                  <a:cubicBezTo>
                    <a:pt x="645" y="99"/>
                    <a:pt x="646" y="101"/>
                    <a:pt x="646" y="103"/>
                  </a:cubicBezTo>
                  <a:cubicBezTo>
                    <a:pt x="645" y="101"/>
                    <a:pt x="643" y="101"/>
                    <a:pt x="643" y="98"/>
                  </a:cubicBezTo>
                  <a:close/>
                  <a:moveTo>
                    <a:pt x="634" y="102"/>
                  </a:moveTo>
                  <a:cubicBezTo>
                    <a:pt x="632" y="100"/>
                    <a:pt x="632" y="98"/>
                    <a:pt x="634" y="96"/>
                  </a:cubicBezTo>
                  <a:cubicBezTo>
                    <a:pt x="635" y="97"/>
                    <a:pt x="636" y="97"/>
                    <a:pt x="637" y="99"/>
                  </a:cubicBezTo>
                  <a:cubicBezTo>
                    <a:pt x="637" y="100"/>
                    <a:pt x="635" y="101"/>
                    <a:pt x="634" y="102"/>
                  </a:cubicBezTo>
                  <a:close/>
                  <a:moveTo>
                    <a:pt x="633" y="117"/>
                  </a:moveTo>
                  <a:cubicBezTo>
                    <a:pt x="630" y="116"/>
                    <a:pt x="632" y="113"/>
                    <a:pt x="632" y="111"/>
                  </a:cubicBezTo>
                  <a:cubicBezTo>
                    <a:pt x="637" y="111"/>
                    <a:pt x="635" y="115"/>
                    <a:pt x="633" y="117"/>
                  </a:cubicBezTo>
                  <a:close/>
                  <a:moveTo>
                    <a:pt x="633" y="199"/>
                  </a:moveTo>
                  <a:cubicBezTo>
                    <a:pt x="637" y="201"/>
                    <a:pt x="637" y="205"/>
                    <a:pt x="639" y="208"/>
                  </a:cubicBezTo>
                  <a:cubicBezTo>
                    <a:pt x="638" y="211"/>
                    <a:pt x="637" y="213"/>
                    <a:pt x="634" y="214"/>
                  </a:cubicBezTo>
                  <a:cubicBezTo>
                    <a:pt x="630" y="210"/>
                    <a:pt x="630" y="203"/>
                    <a:pt x="633" y="199"/>
                  </a:cubicBezTo>
                  <a:close/>
                  <a:moveTo>
                    <a:pt x="641" y="213"/>
                  </a:moveTo>
                  <a:cubicBezTo>
                    <a:pt x="643" y="216"/>
                    <a:pt x="641" y="221"/>
                    <a:pt x="641" y="224"/>
                  </a:cubicBezTo>
                  <a:cubicBezTo>
                    <a:pt x="639" y="224"/>
                    <a:pt x="640" y="220"/>
                    <a:pt x="637" y="221"/>
                  </a:cubicBezTo>
                  <a:cubicBezTo>
                    <a:pt x="637" y="218"/>
                    <a:pt x="639" y="216"/>
                    <a:pt x="641" y="213"/>
                  </a:cubicBezTo>
                  <a:close/>
                  <a:moveTo>
                    <a:pt x="641" y="305"/>
                  </a:moveTo>
                  <a:cubicBezTo>
                    <a:pt x="642" y="305"/>
                    <a:pt x="642" y="306"/>
                    <a:pt x="643" y="306"/>
                  </a:cubicBezTo>
                  <a:cubicBezTo>
                    <a:pt x="643" y="308"/>
                    <a:pt x="642" y="308"/>
                    <a:pt x="640" y="308"/>
                  </a:cubicBezTo>
                  <a:cubicBezTo>
                    <a:pt x="640" y="307"/>
                    <a:pt x="641" y="307"/>
                    <a:pt x="641" y="305"/>
                  </a:cubicBezTo>
                  <a:close/>
                  <a:moveTo>
                    <a:pt x="644" y="309"/>
                  </a:moveTo>
                  <a:cubicBezTo>
                    <a:pt x="645" y="310"/>
                    <a:pt x="646" y="311"/>
                    <a:pt x="646" y="313"/>
                  </a:cubicBezTo>
                  <a:cubicBezTo>
                    <a:pt x="644" y="313"/>
                    <a:pt x="644" y="316"/>
                    <a:pt x="642" y="317"/>
                  </a:cubicBezTo>
                  <a:cubicBezTo>
                    <a:pt x="639" y="313"/>
                    <a:pt x="641" y="312"/>
                    <a:pt x="644" y="309"/>
                  </a:cubicBezTo>
                  <a:close/>
                  <a:moveTo>
                    <a:pt x="648" y="316"/>
                  </a:moveTo>
                  <a:cubicBezTo>
                    <a:pt x="653" y="318"/>
                    <a:pt x="651" y="324"/>
                    <a:pt x="652" y="330"/>
                  </a:cubicBezTo>
                  <a:cubicBezTo>
                    <a:pt x="648" y="328"/>
                    <a:pt x="648" y="324"/>
                    <a:pt x="645" y="322"/>
                  </a:cubicBezTo>
                  <a:cubicBezTo>
                    <a:pt x="645" y="319"/>
                    <a:pt x="647" y="317"/>
                    <a:pt x="648" y="316"/>
                  </a:cubicBezTo>
                  <a:close/>
                  <a:moveTo>
                    <a:pt x="651" y="343"/>
                  </a:moveTo>
                  <a:cubicBezTo>
                    <a:pt x="651" y="344"/>
                    <a:pt x="651" y="345"/>
                    <a:pt x="651" y="347"/>
                  </a:cubicBezTo>
                  <a:cubicBezTo>
                    <a:pt x="650" y="346"/>
                    <a:pt x="648" y="345"/>
                    <a:pt x="648" y="344"/>
                  </a:cubicBezTo>
                  <a:cubicBezTo>
                    <a:pt x="649" y="344"/>
                    <a:pt x="649" y="342"/>
                    <a:pt x="651" y="343"/>
                  </a:cubicBezTo>
                  <a:close/>
                  <a:moveTo>
                    <a:pt x="653" y="378"/>
                  </a:moveTo>
                  <a:cubicBezTo>
                    <a:pt x="650" y="376"/>
                    <a:pt x="648" y="372"/>
                    <a:pt x="649" y="368"/>
                  </a:cubicBezTo>
                  <a:cubicBezTo>
                    <a:pt x="652" y="370"/>
                    <a:pt x="654" y="374"/>
                    <a:pt x="653" y="378"/>
                  </a:cubicBezTo>
                  <a:close/>
                  <a:moveTo>
                    <a:pt x="650" y="415"/>
                  </a:moveTo>
                  <a:cubicBezTo>
                    <a:pt x="651" y="417"/>
                    <a:pt x="653" y="418"/>
                    <a:pt x="652" y="420"/>
                  </a:cubicBezTo>
                  <a:cubicBezTo>
                    <a:pt x="650" y="420"/>
                    <a:pt x="649" y="417"/>
                    <a:pt x="650" y="415"/>
                  </a:cubicBezTo>
                  <a:close/>
                  <a:moveTo>
                    <a:pt x="655" y="285"/>
                  </a:moveTo>
                  <a:cubicBezTo>
                    <a:pt x="657" y="287"/>
                    <a:pt x="660" y="290"/>
                    <a:pt x="659" y="293"/>
                  </a:cubicBezTo>
                  <a:cubicBezTo>
                    <a:pt x="657" y="291"/>
                    <a:pt x="655" y="289"/>
                    <a:pt x="655" y="285"/>
                  </a:cubicBezTo>
                  <a:close/>
                  <a:moveTo>
                    <a:pt x="658" y="393"/>
                  </a:moveTo>
                  <a:cubicBezTo>
                    <a:pt x="657" y="387"/>
                    <a:pt x="658" y="385"/>
                    <a:pt x="657" y="380"/>
                  </a:cubicBezTo>
                  <a:cubicBezTo>
                    <a:pt x="660" y="382"/>
                    <a:pt x="664" y="391"/>
                    <a:pt x="658" y="393"/>
                  </a:cubicBezTo>
                  <a:close/>
                  <a:moveTo>
                    <a:pt x="659" y="407"/>
                  </a:moveTo>
                  <a:cubicBezTo>
                    <a:pt x="661" y="410"/>
                    <a:pt x="666" y="417"/>
                    <a:pt x="661" y="419"/>
                  </a:cubicBezTo>
                  <a:cubicBezTo>
                    <a:pt x="660" y="417"/>
                    <a:pt x="661" y="414"/>
                    <a:pt x="658" y="413"/>
                  </a:cubicBezTo>
                  <a:cubicBezTo>
                    <a:pt x="659" y="411"/>
                    <a:pt x="660" y="409"/>
                    <a:pt x="659" y="407"/>
                  </a:cubicBezTo>
                  <a:close/>
                  <a:moveTo>
                    <a:pt x="664" y="524"/>
                  </a:moveTo>
                  <a:cubicBezTo>
                    <a:pt x="661" y="521"/>
                    <a:pt x="659" y="516"/>
                    <a:pt x="663" y="513"/>
                  </a:cubicBezTo>
                  <a:cubicBezTo>
                    <a:pt x="664" y="515"/>
                    <a:pt x="664" y="519"/>
                    <a:pt x="664" y="524"/>
                  </a:cubicBezTo>
                  <a:close/>
                  <a:moveTo>
                    <a:pt x="661" y="398"/>
                  </a:moveTo>
                  <a:cubicBezTo>
                    <a:pt x="662" y="398"/>
                    <a:pt x="663" y="397"/>
                    <a:pt x="663" y="396"/>
                  </a:cubicBezTo>
                  <a:cubicBezTo>
                    <a:pt x="665" y="397"/>
                    <a:pt x="664" y="401"/>
                    <a:pt x="664" y="402"/>
                  </a:cubicBezTo>
                  <a:cubicBezTo>
                    <a:pt x="663" y="401"/>
                    <a:pt x="662" y="400"/>
                    <a:pt x="661" y="398"/>
                  </a:cubicBezTo>
                  <a:close/>
                  <a:moveTo>
                    <a:pt x="662" y="373"/>
                  </a:moveTo>
                  <a:cubicBezTo>
                    <a:pt x="665" y="373"/>
                    <a:pt x="663" y="376"/>
                    <a:pt x="664" y="377"/>
                  </a:cubicBezTo>
                  <a:cubicBezTo>
                    <a:pt x="664" y="378"/>
                    <a:pt x="660" y="374"/>
                    <a:pt x="662" y="373"/>
                  </a:cubicBezTo>
                  <a:close/>
                  <a:moveTo>
                    <a:pt x="666" y="577"/>
                  </a:moveTo>
                  <a:cubicBezTo>
                    <a:pt x="665" y="578"/>
                    <a:pt x="665" y="579"/>
                    <a:pt x="664" y="579"/>
                  </a:cubicBezTo>
                  <a:cubicBezTo>
                    <a:pt x="664" y="576"/>
                    <a:pt x="660" y="575"/>
                    <a:pt x="663" y="572"/>
                  </a:cubicBezTo>
                  <a:cubicBezTo>
                    <a:pt x="665" y="573"/>
                    <a:pt x="665" y="576"/>
                    <a:pt x="666" y="577"/>
                  </a:cubicBezTo>
                  <a:close/>
                  <a:moveTo>
                    <a:pt x="667" y="607"/>
                  </a:moveTo>
                  <a:cubicBezTo>
                    <a:pt x="665" y="606"/>
                    <a:pt x="664" y="604"/>
                    <a:pt x="665" y="601"/>
                  </a:cubicBezTo>
                  <a:cubicBezTo>
                    <a:pt x="667" y="602"/>
                    <a:pt x="668" y="604"/>
                    <a:pt x="667" y="607"/>
                  </a:cubicBezTo>
                  <a:close/>
                  <a:moveTo>
                    <a:pt x="663" y="212"/>
                  </a:moveTo>
                  <a:cubicBezTo>
                    <a:pt x="666" y="213"/>
                    <a:pt x="667" y="215"/>
                    <a:pt x="667" y="219"/>
                  </a:cubicBezTo>
                  <a:cubicBezTo>
                    <a:pt x="664" y="218"/>
                    <a:pt x="661" y="214"/>
                    <a:pt x="663" y="212"/>
                  </a:cubicBezTo>
                  <a:close/>
                  <a:moveTo>
                    <a:pt x="662" y="226"/>
                  </a:moveTo>
                  <a:cubicBezTo>
                    <a:pt x="660" y="224"/>
                    <a:pt x="658" y="223"/>
                    <a:pt x="658" y="220"/>
                  </a:cubicBezTo>
                  <a:cubicBezTo>
                    <a:pt x="659" y="220"/>
                    <a:pt x="660" y="220"/>
                    <a:pt x="661" y="220"/>
                  </a:cubicBezTo>
                  <a:cubicBezTo>
                    <a:pt x="662" y="222"/>
                    <a:pt x="664" y="224"/>
                    <a:pt x="662" y="226"/>
                  </a:cubicBezTo>
                  <a:close/>
                  <a:moveTo>
                    <a:pt x="658" y="136"/>
                  </a:moveTo>
                  <a:cubicBezTo>
                    <a:pt x="657" y="135"/>
                    <a:pt x="656" y="132"/>
                    <a:pt x="654" y="131"/>
                  </a:cubicBezTo>
                  <a:cubicBezTo>
                    <a:pt x="655" y="124"/>
                    <a:pt x="661" y="132"/>
                    <a:pt x="658" y="136"/>
                  </a:cubicBezTo>
                  <a:close/>
                  <a:moveTo>
                    <a:pt x="654" y="72"/>
                  </a:moveTo>
                  <a:cubicBezTo>
                    <a:pt x="656" y="71"/>
                    <a:pt x="655" y="74"/>
                    <a:pt x="656" y="75"/>
                  </a:cubicBezTo>
                  <a:cubicBezTo>
                    <a:pt x="654" y="75"/>
                    <a:pt x="653" y="74"/>
                    <a:pt x="654" y="72"/>
                  </a:cubicBezTo>
                  <a:close/>
                  <a:moveTo>
                    <a:pt x="654" y="95"/>
                  </a:moveTo>
                  <a:cubicBezTo>
                    <a:pt x="654" y="96"/>
                    <a:pt x="653" y="96"/>
                    <a:pt x="652" y="97"/>
                  </a:cubicBezTo>
                  <a:cubicBezTo>
                    <a:pt x="645" y="92"/>
                    <a:pt x="651" y="86"/>
                    <a:pt x="654" y="95"/>
                  </a:cubicBezTo>
                  <a:close/>
                  <a:moveTo>
                    <a:pt x="649" y="63"/>
                  </a:moveTo>
                  <a:cubicBezTo>
                    <a:pt x="651" y="63"/>
                    <a:pt x="652" y="65"/>
                    <a:pt x="652" y="68"/>
                  </a:cubicBezTo>
                  <a:cubicBezTo>
                    <a:pt x="650" y="67"/>
                    <a:pt x="649" y="65"/>
                    <a:pt x="649" y="63"/>
                  </a:cubicBezTo>
                  <a:close/>
                  <a:moveTo>
                    <a:pt x="651" y="77"/>
                  </a:moveTo>
                  <a:cubicBezTo>
                    <a:pt x="650" y="79"/>
                    <a:pt x="650" y="78"/>
                    <a:pt x="651" y="80"/>
                  </a:cubicBezTo>
                  <a:cubicBezTo>
                    <a:pt x="650" y="79"/>
                    <a:pt x="649" y="79"/>
                    <a:pt x="649" y="77"/>
                  </a:cubicBezTo>
                  <a:cubicBezTo>
                    <a:pt x="649" y="77"/>
                    <a:pt x="650" y="77"/>
                    <a:pt x="651" y="77"/>
                  </a:cubicBezTo>
                  <a:close/>
                  <a:moveTo>
                    <a:pt x="654" y="123"/>
                  </a:moveTo>
                  <a:cubicBezTo>
                    <a:pt x="653" y="125"/>
                    <a:pt x="652" y="126"/>
                    <a:pt x="651" y="127"/>
                  </a:cubicBezTo>
                  <a:cubicBezTo>
                    <a:pt x="649" y="124"/>
                    <a:pt x="644" y="120"/>
                    <a:pt x="648" y="117"/>
                  </a:cubicBezTo>
                  <a:cubicBezTo>
                    <a:pt x="651" y="117"/>
                    <a:pt x="651" y="122"/>
                    <a:pt x="654" y="123"/>
                  </a:cubicBezTo>
                  <a:close/>
                  <a:moveTo>
                    <a:pt x="644" y="86"/>
                  </a:moveTo>
                  <a:cubicBezTo>
                    <a:pt x="644" y="84"/>
                    <a:pt x="645" y="83"/>
                    <a:pt x="646" y="82"/>
                  </a:cubicBezTo>
                  <a:cubicBezTo>
                    <a:pt x="648" y="85"/>
                    <a:pt x="647" y="88"/>
                    <a:pt x="644" y="86"/>
                  </a:cubicBezTo>
                  <a:close/>
                  <a:moveTo>
                    <a:pt x="642" y="63"/>
                  </a:moveTo>
                  <a:cubicBezTo>
                    <a:pt x="644" y="66"/>
                    <a:pt x="646" y="69"/>
                    <a:pt x="647" y="73"/>
                  </a:cubicBezTo>
                  <a:cubicBezTo>
                    <a:pt x="644" y="71"/>
                    <a:pt x="641" y="68"/>
                    <a:pt x="642" y="63"/>
                  </a:cubicBezTo>
                  <a:close/>
                  <a:moveTo>
                    <a:pt x="642" y="76"/>
                  </a:moveTo>
                  <a:cubicBezTo>
                    <a:pt x="642" y="77"/>
                    <a:pt x="642" y="78"/>
                    <a:pt x="643" y="78"/>
                  </a:cubicBezTo>
                  <a:cubicBezTo>
                    <a:pt x="641" y="78"/>
                    <a:pt x="642" y="80"/>
                    <a:pt x="640" y="80"/>
                  </a:cubicBezTo>
                  <a:cubicBezTo>
                    <a:pt x="641" y="79"/>
                    <a:pt x="642" y="78"/>
                    <a:pt x="640" y="78"/>
                  </a:cubicBezTo>
                  <a:cubicBezTo>
                    <a:pt x="640" y="77"/>
                    <a:pt x="641" y="76"/>
                    <a:pt x="642" y="76"/>
                  </a:cubicBezTo>
                  <a:close/>
                  <a:moveTo>
                    <a:pt x="633" y="50"/>
                  </a:moveTo>
                  <a:cubicBezTo>
                    <a:pt x="638" y="50"/>
                    <a:pt x="637" y="56"/>
                    <a:pt x="640" y="57"/>
                  </a:cubicBezTo>
                  <a:cubicBezTo>
                    <a:pt x="637" y="58"/>
                    <a:pt x="636" y="51"/>
                    <a:pt x="633" y="50"/>
                  </a:cubicBezTo>
                  <a:close/>
                  <a:moveTo>
                    <a:pt x="637" y="85"/>
                  </a:moveTo>
                  <a:cubicBezTo>
                    <a:pt x="637" y="87"/>
                    <a:pt x="636" y="87"/>
                    <a:pt x="636" y="88"/>
                  </a:cubicBezTo>
                  <a:cubicBezTo>
                    <a:pt x="631" y="86"/>
                    <a:pt x="632" y="83"/>
                    <a:pt x="628" y="80"/>
                  </a:cubicBezTo>
                  <a:cubicBezTo>
                    <a:pt x="628" y="77"/>
                    <a:pt x="630" y="77"/>
                    <a:pt x="631" y="75"/>
                  </a:cubicBezTo>
                  <a:cubicBezTo>
                    <a:pt x="634" y="77"/>
                    <a:pt x="635" y="82"/>
                    <a:pt x="637" y="85"/>
                  </a:cubicBezTo>
                  <a:close/>
                  <a:moveTo>
                    <a:pt x="631" y="93"/>
                  </a:moveTo>
                  <a:cubicBezTo>
                    <a:pt x="628" y="91"/>
                    <a:pt x="626" y="87"/>
                    <a:pt x="625" y="83"/>
                  </a:cubicBezTo>
                  <a:cubicBezTo>
                    <a:pt x="627" y="86"/>
                    <a:pt x="630" y="89"/>
                    <a:pt x="631" y="93"/>
                  </a:cubicBezTo>
                  <a:close/>
                  <a:moveTo>
                    <a:pt x="630" y="133"/>
                  </a:moveTo>
                  <a:cubicBezTo>
                    <a:pt x="628" y="138"/>
                    <a:pt x="623" y="132"/>
                    <a:pt x="625" y="128"/>
                  </a:cubicBezTo>
                  <a:cubicBezTo>
                    <a:pt x="628" y="128"/>
                    <a:pt x="628" y="132"/>
                    <a:pt x="630" y="133"/>
                  </a:cubicBezTo>
                  <a:close/>
                  <a:moveTo>
                    <a:pt x="622" y="127"/>
                  </a:moveTo>
                  <a:cubicBezTo>
                    <a:pt x="620" y="125"/>
                    <a:pt x="623" y="125"/>
                    <a:pt x="623" y="123"/>
                  </a:cubicBezTo>
                  <a:cubicBezTo>
                    <a:pt x="624" y="123"/>
                    <a:pt x="624" y="124"/>
                    <a:pt x="625" y="124"/>
                  </a:cubicBezTo>
                  <a:cubicBezTo>
                    <a:pt x="624" y="126"/>
                    <a:pt x="624" y="128"/>
                    <a:pt x="622" y="127"/>
                  </a:cubicBezTo>
                  <a:close/>
                  <a:moveTo>
                    <a:pt x="618" y="92"/>
                  </a:moveTo>
                  <a:cubicBezTo>
                    <a:pt x="621" y="92"/>
                    <a:pt x="626" y="98"/>
                    <a:pt x="624" y="102"/>
                  </a:cubicBezTo>
                  <a:cubicBezTo>
                    <a:pt x="622" y="99"/>
                    <a:pt x="621" y="94"/>
                    <a:pt x="618" y="92"/>
                  </a:cubicBezTo>
                  <a:close/>
                  <a:moveTo>
                    <a:pt x="622" y="105"/>
                  </a:moveTo>
                  <a:cubicBezTo>
                    <a:pt x="619" y="102"/>
                    <a:pt x="614" y="99"/>
                    <a:pt x="615" y="94"/>
                  </a:cubicBezTo>
                  <a:cubicBezTo>
                    <a:pt x="618" y="97"/>
                    <a:pt x="620" y="101"/>
                    <a:pt x="622" y="105"/>
                  </a:cubicBezTo>
                  <a:close/>
                  <a:moveTo>
                    <a:pt x="620" y="121"/>
                  </a:moveTo>
                  <a:cubicBezTo>
                    <a:pt x="618" y="121"/>
                    <a:pt x="617" y="120"/>
                    <a:pt x="617" y="118"/>
                  </a:cubicBezTo>
                  <a:cubicBezTo>
                    <a:pt x="618" y="118"/>
                    <a:pt x="617" y="116"/>
                    <a:pt x="619" y="117"/>
                  </a:cubicBezTo>
                  <a:cubicBezTo>
                    <a:pt x="620" y="118"/>
                    <a:pt x="621" y="119"/>
                    <a:pt x="620" y="121"/>
                  </a:cubicBezTo>
                  <a:close/>
                  <a:moveTo>
                    <a:pt x="617" y="138"/>
                  </a:moveTo>
                  <a:cubicBezTo>
                    <a:pt x="618" y="139"/>
                    <a:pt x="619" y="142"/>
                    <a:pt x="621" y="143"/>
                  </a:cubicBezTo>
                  <a:cubicBezTo>
                    <a:pt x="621" y="145"/>
                    <a:pt x="619" y="145"/>
                    <a:pt x="619" y="147"/>
                  </a:cubicBezTo>
                  <a:cubicBezTo>
                    <a:pt x="616" y="147"/>
                    <a:pt x="616" y="143"/>
                    <a:pt x="614" y="142"/>
                  </a:cubicBezTo>
                  <a:cubicBezTo>
                    <a:pt x="614" y="140"/>
                    <a:pt x="616" y="140"/>
                    <a:pt x="617" y="138"/>
                  </a:cubicBezTo>
                  <a:close/>
                  <a:moveTo>
                    <a:pt x="614" y="139"/>
                  </a:moveTo>
                  <a:cubicBezTo>
                    <a:pt x="612" y="138"/>
                    <a:pt x="613" y="135"/>
                    <a:pt x="615" y="136"/>
                  </a:cubicBezTo>
                  <a:cubicBezTo>
                    <a:pt x="615" y="137"/>
                    <a:pt x="614" y="138"/>
                    <a:pt x="614" y="139"/>
                  </a:cubicBezTo>
                  <a:close/>
                  <a:moveTo>
                    <a:pt x="614" y="151"/>
                  </a:moveTo>
                  <a:cubicBezTo>
                    <a:pt x="614" y="153"/>
                    <a:pt x="613" y="155"/>
                    <a:pt x="611" y="155"/>
                  </a:cubicBezTo>
                  <a:cubicBezTo>
                    <a:pt x="610" y="151"/>
                    <a:pt x="606" y="149"/>
                    <a:pt x="608" y="144"/>
                  </a:cubicBezTo>
                  <a:cubicBezTo>
                    <a:pt x="611" y="145"/>
                    <a:pt x="611" y="149"/>
                    <a:pt x="614" y="151"/>
                  </a:cubicBezTo>
                  <a:close/>
                  <a:moveTo>
                    <a:pt x="611" y="134"/>
                  </a:moveTo>
                  <a:cubicBezTo>
                    <a:pt x="609" y="134"/>
                    <a:pt x="608" y="131"/>
                    <a:pt x="607" y="130"/>
                  </a:cubicBezTo>
                  <a:cubicBezTo>
                    <a:pt x="609" y="124"/>
                    <a:pt x="614" y="130"/>
                    <a:pt x="611" y="134"/>
                  </a:cubicBezTo>
                  <a:close/>
                  <a:moveTo>
                    <a:pt x="609" y="164"/>
                  </a:moveTo>
                  <a:cubicBezTo>
                    <a:pt x="612" y="166"/>
                    <a:pt x="614" y="170"/>
                    <a:pt x="616" y="172"/>
                  </a:cubicBezTo>
                  <a:cubicBezTo>
                    <a:pt x="615" y="175"/>
                    <a:pt x="614" y="177"/>
                    <a:pt x="610" y="177"/>
                  </a:cubicBezTo>
                  <a:cubicBezTo>
                    <a:pt x="610" y="176"/>
                    <a:pt x="611" y="176"/>
                    <a:pt x="611" y="175"/>
                  </a:cubicBezTo>
                  <a:cubicBezTo>
                    <a:pt x="610" y="175"/>
                    <a:pt x="610" y="176"/>
                    <a:pt x="610" y="176"/>
                  </a:cubicBezTo>
                  <a:cubicBezTo>
                    <a:pt x="608" y="172"/>
                    <a:pt x="606" y="173"/>
                    <a:pt x="606" y="168"/>
                  </a:cubicBezTo>
                  <a:cubicBezTo>
                    <a:pt x="607" y="167"/>
                    <a:pt x="609" y="166"/>
                    <a:pt x="609" y="164"/>
                  </a:cubicBezTo>
                  <a:close/>
                  <a:moveTo>
                    <a:pt x="567" y="380"/>
                  </a:moveTo>
                  <a:cubicBezTo>
                    <a:pt x="569" y="384"/>
                    <a:pt x="571" y="388"/>
                    <a:pt x="571" y="393"/>
                  </a:cubicBezTo>
                  <a:cubicBezTo>
                    <a:pt x="569" y="389"/>
                    <a:pt x="564" y="383"/>
                    <a:pt x="567" y="380"/>
                  </a:cubicBezTo>
                  <a:close/>
                  <a:moveTo>
                    <a:pt x="569" y="418"/>
                  </a:moveTo>
                  <a:cubicBezTo>
                    <a:pt x="567" y="416"/>
                    <a:pt x="566" y="411"/>
                    <a:pt x="567" y="409"/>
                  </a:cubicBezTo>
                  <a:cubicBezTo>
                    <a:pt x="569" y="410"/>
                    <a:pt x="571" y="416"/>
                    <a:pt x="569" y="418"/>
                  </a:cubicBezTo>
                  <a:close/>
                  <a:moveTo>
                    <a:pt x="582" y="253"/>
                  </a:moveTo>
                  <a:cubicBezTo>
                    <a:pt x="581" y="252"/>
                    <a:pt x="583" y="252"/>
                    <a:pt x="583" y="251"/>
                  </a:cubicBezTo>
                  <a:cubicBezTo>
                    <a:pt x="585" y="252"/>
                    <a:pt x="585" y="256"/>
                    <a:pt x="587" y="257"/>
                  </a:cubicBezTo>
                  <a:cubicBezTo>
                    <a:pt x="586" y="259"/>
                    <a:pt x="586" y="259"/>
                    <a:pt x="584" y="258"/>
                  </a:cubicBezTo>
                  <a:cubicBezTo>
                    <a:pt x="586" y="256"/>
                    <a:pt x="582" y="255"/>
                    <a:pt x="582" y="253"/>
                  </a:cubicBezTo>
                  <a:close/>
                  <a:moveTo>
                    <a:pt x="578" y="258"/>
                  </a:moveTo>
                  <a:cubicBezTo>
                    <a:pt x="580" y="257"/>
                    <a:pt x="583" y="263"/>
                    <a:pt x="582" y="265"/>
                  </a:cubicBezTo>
                  <a:cubicBezTo>
                    <a:pt x="579" y="263"/>
                    <a:pt x="579" y="261"/>
                    <a:pt x="578" y="258"/>
                  </a:cubicBezTo>
                  <a:close/>
                  <a:moveTo>
                    <a:pt x="576" y="277"/>
                  </a:moveTo>
                  <a:cubicBezTo>
                    <a:pt x="573" y="276"/>
                    <a:pt x="573" y="272"/>
                    <a:pt x="571" y="270"/>
                  </a:cubicBezTo>
                  <a:cubicBezTo>
                    <a:pt x="573" y="268"/>
                    <a:pt x="573" y="267"/>
                    <a:pt x="575" y="264"/>
                  </a:cubicBezTo>
                  <a:cubicBezTo>
                    <a:pt x="581" y="266"/>
                    <a:pt x="579" y="273"/>
                    <a:pt x="576" y="277"/>
                  </a:cubicBezTo>
                  <a:close/>
                  <a:moveTo>
                    <a:pt x="582" y="145"/>
                  </a:moveTo>
                  <a:cubicBezTo>
                    <a:pt x="584" y="146"/>
                    <a:pt x="584" y="149"/>
                    <a:pt x="585" y="150"/>
                  </a:cubicBezTo>
                  <a:cubicBezTo>
                    <a:pt x="584" y="151"/>
                    <a:pt x="583" y="153"/>
                    <a:pt x="581" y="154"/>
                  </a:cubicBezTo>
                  <a:cubicBezTo>
                    <a:pt x="577" y="152"/>
                    <a:pt x="578" y="148"/>
                    <a:pt x="582" y="145"/>
                  </a:cubicBezTo>
                  <a:close/>
                  <a:moveTo>
                    <a:pt x="581" y="130"/>
                  </a:moveTo>
                  <a:cubicBezTo>
                    <a:pt x="578" y="130"/>
                    <a:pt x="577" y="126"/>
                    <a:pt x="578" y="124"/>
                  </a:cubicBezTo>
                  <a:cubicBezTo>
                    <a:pt x="580" y="125"/>
                    <a:pt x="582" y="128"/>
                    <a:pt x="581" y="130"/>
                  </a:cubicBezTo>
                  <a:close/>
                  <a:moveTo>
                    <a:pt x="583" y="134"/>
                  </a:moveTo>
                  <a:cubicBezTo>
                    <a:pt x="586" y="134"/>
                    <a:pt x="586" y="137"/>
                    <a:pt x="585" y="139"/>
                  </a:cubicBezTo>
                  <a:cubicBezTo>
                    <a:pt x="583" y="138"/>
                    <a:pt x="582" y="136"/>
                    <a:pt x="583" y="134"/>
                  </a:cubicBezTo>
                  <a:close/>
                  <a:moveTo>
                    <a:pt x="591" y="149"/>
                  </a:moveTo>
                  <a:cubicBezTo>
                    <a:pt x="593" y="149"/>
                    <a:pt x="593" y="152"/>
                    <a:pt x="594" y="153"/>
                  </a:cubicBezTo>
                  <a:cubicBezTo>
                    <a:pt x="594" y="155"/>
                    <a:pt x="592" y="152"/>
                    <a:pt x="591" y="152"/>
                  </a:cubicBezTo>
                  <a:cubicBezTo>
                    <a:pt x="592" y="150"/>
                    <a:pt x="591" y="151"/>
                    <a:pt x="591" y="149"/>
                  </a:cubicBezTo>
                  <a:close/>
                  <a:moveTo>
                    <a:pt x="596" y="194"/>
                  </a:moveTo>
                  <a:cubicBezTo>
                    <a:pt x="596" y="191"/>
                    <a:pt x="593" y="190"/>
                    <a:pt x="592" y="188"/>
                  </a:cubicBezTo>
                  <a:cubicBezTo>
                    <a:pt x="591" y="185"/>
                    <a:pt x="594" y="186"/>
                    <a:pt x="594" y="183"/>
                  </a:cubicBezTo>
                  <a:cubicBezTo>
                    <a:pt x="596" y="186"/>
                    <a:pt x="599" y="189"/>
                    <a:pt x="600" y="194"/>
                  </a:cubicBezTo>
                  <a:cubicBezTo>
                    <a:pt x="598" y="195"/>
                    <a:pt x="599" y="194"/>
                    <a:pt x="596" y="194"/>
                  </a:cubicBezTo>
                  <a:close/>
                  <a:moveTo>
                    <a:pt x="601" y="218"/>
                  </a:moveTo>
                  <a:cubicBezTo>
                    <a:pt x="600" y="215"/>
                    <a:pt x="599" y="213"/>
                    <a:pt x="599" y="210"/>
                  </a:cubicBezTo>
                  <a:cubicBezTo>
                    <a:pt x="600" y="212"/>
                    <a:pt x="602" y="215"/>
                    <a:pt x="601" y="218"/>
                  </a:cubicBezTo>
                  <a:close/>
                  <a:moveTo>
                    <a:pt x="579" y="231"/>
                  </a:moveTo>
                  <a:cubicBezTo>
                    <a:pt x="580" y="230"/>
                    <a:pt x="581" y="230"/>
                    <a:pt x="581" y="229"/>
                  </a:cubicBezTo>
                  <a:cubicBezTo>
                    <a:pt x="584" y="231"/>
                    <a:pt x="585" y="235"/>
                    <a:pt x="586" y="238"/>
                  </a:cubicBezTo>
                  <a:cubicBezTo>
                    <a:pt x="582" y="237"/>
                    <a:pt x="582" y="233"/>
                    <a:pt x="579" y="231"/>
                  </a:cubicBezTo>
                  <a:close/>
                  <a:moveTo>
                    <a:pt x="582" y="244"/>
                  </a:moveTo>
                  <a:cubicBezTo>
                    <a:pt x="580" y="243"/>
                    <a:pt x="579" y="240"/>
                    <a:pt x="578" y="238"/>
                  </a:cubicBezTo>
                  <a:cubicBezTo>
                    <a:pt x="580" y="239"/>
                    <a:pt x="583" y="242"/>
                    <a:pt x="582" y="244"/>
                  </a:cubicBezTo>
                  <a:close/>
                  <a:moveTo>
                    <a:pt x="581" y="225"/>
                  </a:moveTo>
                  <a:cubicBezTo>
                    <a:pt x="581" y="223"/>
                    <a:pt x="582" y="223"/>
                    <a:pt x="582" y="222"/>
                  </a:cubicBezTo>
                  <a:cubicBezTo>
                    <a:pt x="583" y="222"/>
                    <a:pt x="583" y="222"/>
                    <a:pt x="584" y="222"/>
                  </a:cubicBezTo>
                  <a:cubicBezTo>
                    <a:pt x="583" y="223"/>
                    <a:pt x="583" y="225"/>
                    <a:pt x="581" y="225"/>
                  </a:cubicBezTo>
                  <a:close/>
                  <a:moveTo>
                    <a:pt x="584" y="225"/>
                  </a:moveTo>
                  <a:cubicBezTo>
                    <a:pt x="587" y="227"/>
                    <a:pt x="589" y="230"/>
                    <a:pt x="590" y="233"/>
                  </a:cubicBezTo>
                  <a:cubicBezTo>
                    <a:pt x="589" y="233"/>
                    <a:pt x="590" y="235"/>
                    <a:pt x="588" y="235"/>
                  </a:cubicBezTo>
                  <a:cubicBezTo>
                    <a:pt x="586" y="233"/>
                    <a:pt x="581" y="228"/>
                    <a:pt x="584" y="225"/>
                  </a:cubicBezTo>
                  <a:close/>
                  <a:moveTo>
                    <a:pt x="592" y="179"/>
                  </a:moveTo>
                  <a:cubicBezTo>
                    <a:pt x="591" y="180"/>
                    <a:pt x="591" y="182"/>
                    <a:pt x="590" y="183"/>
                  </a:cubicBezTo>
                  <a:cubicBezTo>
                    <a:pt x="587" y="182"/>
                    <a:pt x="585" y="179"/>
                    <a:pt x="584" y="176"/>
                  </a:cubicBezTo>
                  <a:cubicBezTo>
                    <a:pt x="586" y="176"/>
                    <a:pt x="587" y="174"/>
                    <a:pt x="587" y="172"/>
                  </a:cubicBezTo>
                  <a:cubicBezTo>
                    <a:pt x="589" y="172"/>
                    <a:pt x="588" y="175"/>
                    <a:pt x="587" y="175"/>
                  </a:cubicBezTo>
                  <a:cubicBezTo>
                    <a:pt x="588" y="174"/>
                    <a:pt x="591" y="177"/>
                    <a:pt x="592" y="179"/>
                  </a:cubicBezTo>
                  <a:close/>
                  <a:moveTo>
                    <a:pt x="582" y="173"/>
                  </a:moveTo>
                  <a:cubicBezTo>
                    <a:pt x="581" y="172"/>
                    <a:pt x="580" y="171"/>
                    <a:pt x="579" y="170"/>
                  </a:cubicBezTo>
                  <a:cubicBezTo>
                    <a:pt x="580" y="167"/>
                    <a:pt x="582" y="165"/>
                    <a:pt x="585" y="167"/>
                  </a:cubicBezTo>
                  <a:cubicBezTo>
                    <a:pt x="585" y="169"/>
                    <a:pt x="584" y="171"/>
                    <a:pt x="582" y="173"/>
                  </a:cubicBezTo>
                  <a:close/>
                  <a:moveTo>
                    <a:pt x="582" y="182"/>
                  </a:moveTo>
                  <a:cubicBezTo>
                    <a:pt x="584" y="183"/>
                    <a:pt x="585" y="185"/>
                    <a:pt x="586" y="187"/>
                  </a:cubicBezTo>
                  <a:cubicBezTo>
                    <a:pt x="585" y="189"/>
                    <a:pt x="585" y="190"/>
                    <a:pt x="583" y="191"/>
                  </a:cubicBezTo>
                  <a:cubicBezTo>
                    <a:pt x="582" y="188"/>
                    <a:pt x="577" y="184"/>
                    <a:pt x="582" y="182"/>
                  </a:cubicBezTo>
                  <a:close/>
                  <a:moveTo>
                    <a:pt x="595" y="198"/>
                  </a:moveTo>
                  <a:cubicBezTo>
                    <a:pt x="594" y="200"/>
                    <a:pt x="593" y="202"/>
                    <a:pt x="591" y="203"/>
                  </a:cubicBezTo>
                  <a:cubicBezTo>
                    <a:pt x="588" y="201"/>
                    <a:pt x="587" y="198"/>
                    <a:pt x="585" y="194"/>
                  </a:cubicBezTo>
                  <a:cubicBezTo>
                    <a:pt x="590" y="189"/>
                    <a:pt x="592" y="195"/>
                    <a:pt x="595" y="198"/>
                  </a:cubicBezTo>
                  <a:close/>
                  <a:moveTo>
                    <a:pt x="588" y="215"/>
                  </a:moveTo>
                  <a:cubicBezTo>
                    <a:pt x="590" y="216"/>
                    <a:pt x="587" y="217"/>
                    <a:pt x="587" y="219"/>
                  </a:cubicBezTo>
                  <a:cubicBezTo>
                    <a:pt x="585" y="217"/>
                    <a:pt x="588" y="216"/>
                    <a:pt x="588" y="215"/>
                  </a:cubicBezTo>
                  <a:close/>
                  <a:moveTo>
                    <a:pt x="587" y="221"/>
                  </a:moveTo>
                  <a:cubicBezTo>
                    <a:pt x="590" y="214"/>
                    <a:pt x="594" y="221"/>
                    <a:pt x="596" y="225"/>
                  </a:cubicBezTo>
                  <a:cubicBezTo>
                    <a:pt x="594" y="226"/>
                    <a:pt x="594" y="228"/>
                    <a:pt x="592" y="228"/>
                  </a:cubicBezTo>
                  <a:cubicBezTo>
                    <a:pt x="590" y="226"/>
                    <a:pt x="589" y="223"/>
                    <a:pt x="587" y="221"/>
                  </a:cubicBezTo>
                  <a:close/>
                  <a:moveTo>
                    <a:pt x="598" y="152"/>
                  </a:moveTo>
                  <a:cubicBezTo>
                    <a:pt x="596" y="151"/>
                    <a:pt x="595" y="148"/>
                    <a:pt x="594" y="145"/>
                  </a:cubicBezTo>
                  <a:cubicBezTo>
                    <a:pt x="597" y="146"/>
                    <a:pt x="600" y="149"/>
                    <a:pt x="598" y="152"/>
                  </a:cubicBezTo>
                  <a:close/>
                  <a:moveTo>
                    <a:pt x="593" y="164"/>
                  </a:moveTo>
                  <a:cubicBezTo>
                    <a:pt x="595" y="167"/>
                    <a:pt x="598" y="171"/>
                    <a:pt x="596" y="175"/>
                  </a:cubicBezTo>
                  <a:cubicBezTo>
                    <a:pt x="594" y="173"/>
                    <a:pt x="593" y="171"/>
                    <a:pt x="591" y="169"/>
                  </a:cubicBezTo>
                  <a:cubicBezTo>
                    <a:pt x="590" y="166"/>
                    <a:pt x="593" y="167"/>
                    <a:pt x="593" y="164"/>
                  </a:cubicBezTo>
                  <a:close/>
                  <a:moveTo>
                    <a:pt x="588" y="164"/>
                  </a:moveTo>
                  <a:cubicBezTo>
                    <a:pt x="587" y="164"/>
                    <a:pt x="587" y="163"/>
                    <a:pt x="585" y="163"/>
                  </a:cubicBezTo>
                  <a:cubicBezTo>
                    <a:pt x="586" y="159"/>
                    <a:pt x="587" y="158"/>
                    <a:pt x="588" y="156"/>
                  </a:cubicBezTo>
                  <a:cubicBezTo>
                    <a:pt x="590" y="157"/>
                    <a:pt x="591" y="159"/>
                    <a:pt x="591" y="162"/>
                  </a:cubicBezTo>
                  <a:cubicBezTo>
                    <a:pt x="590" y="162"/>
                    <a:pt x="590" y="164"/>
                    <a:pt x="588" y="164"/>
                  </a:cubicBezTo>
                  <a:close/>
                  <a:moveTo>
                    <a:pt x="584" y="159"/>
                  </a:moveTo>
                  <a:cubicBezTo>
                    <a:pt x="583" y="158"/>
                    <a:pt x="586" y="156"/>
                    <a:pt x="585" y="155"/>
                  </a:cubicBezTo>
                  <a:cubicBezTo>
                    <a:pt x="587" y="156"/>
                    <a:pt x="584" y="158"/>
                    <a:pt x="584" y="159"/>
                  </a:cubicBezTo>
                  <a:close/>
                  <a:moveTo>
                    <a:pt x="579" y="177"/>
                  </a:moveTo>
                  <a:cubicBezTo>
                    <a:pt x="579" y="178"/>
                    <a:pt x="578" y="178"/>
                    <a:pt x="578" y="179"/>
                  </a:cubicBezTo>
                  <a:cubicBezTo>
                    <a:pt x="576" y="179"/>
                    <a:pt x="576" y="177"/>
                    <a:pt x="575" y="177"/>
                  </a:cubicBezTo>
                  <a:cubicBezTo>
                    <a:pt x="575" y="176"/>
                    <a:pt x="576" y="176"/>
                    <a:pt x="576" y="174"/>
                  </a:cubicBezTo>
                  <a:cubicBezTo>
                    <a:pt x="578" y="174"/>
                    <a:pt x="577" y="176"/>
                    <a:pt x="579" y="177"/>
                  </a:cubicBezTo>
                  <a:close/>
                  <a:moveTo>
                    <a:pt x="581" y="193"/>
                  </a:moveTo>
                  <a:cubicBezTo>
                    <a:pt x="580" y="194"/>
                    <a:pt x="578" y="189"/>
                    <a:pt x="577" y="187"/>
                  </a:cubicBezTo>
                  <a:cubicBezTo>
                    <a:pt x="580" y="187"/>
                    <a:pt x="579" y="192"/>
                    <a:pt x="581" y="193"/>
                  </a:cubicBezTo>
                  <a:close/>
                  <a:moveTo>
                    <a:pt x="581" y="202"/>
                  </a:moveTo>
                  <a:cubicBezTo>
                    <a:pt x="582" y="206"/>
                    <a:pt x="584" y="207"/>
                    <a:pt x="586" y="210"/>
                  </a:cubicBezTo>
                  <a:cubicBezTo>
                    <a:pt x="585" y="212"/>
                    <a:pt x="585" y="215"/>
                    <a:pt x="582" y="215"/>
                  </a:cubicBezTo>
                  <a:cubicBezTo>
                    <a:pt x="583" y="212"/>
                    <a:pt x="580" y="210"/>
                    <a:pt x="579" y="208"/>
                  </a:cubicBezTo>
                  <a:cubicBezTo>
                    <a:pt x="579" y="206"/>
                    <a:pt x="582" y="207"/>
                    <a:pt x="581" y="204"/>
                  </a:cubicBezTo>
                  <a:cubicBezTo>
                    <a:pt x="578" y="204"/>
                    <a:pt x="581" y="207"/>
                    <a:pt x="578" y="206"/>
                  </a:cubicBezTo>
                  <a:cubicBezTo>
                    <a:pt x="578" y="205"/>
                    <a:pt x="578" y="201"/>
                    <a:pt x="581" y="202"/>
                  </a:cubicBezTo>
                  <a:close/>
                  <a:moveTo>
                    <a:pt x="580" y="220"/>
                  </a:moveTo>
                  <a:cubicBezTo>
                    <a:pt x="577" y="220"/>
                    <a:pt x="575" y="215"/>
                    <a:pt x="576" y="212"/>
                  </a:cubicBezTo>
                  <a:cubicBezTo>
                    <a:pt x="578" y="214"/>
                    <a:pt x="581" y="217"/>
                    <a:pt x="580" y="220"/>
                  </a:cubicBezTo>
                  <a:close/>
                  <a:moveTo>
                    <a:pt x="580" y="227"/>
                  </a:moveTo>
                  <a:cubicBezTo>
                    <a:pt x="580" y="228"/>
                    <a:pt x="579" y="229"/>
                    <a:pt x="578" y="229"/>
                  </a:cubicBezTo>
                  <a:cubicBezTo>
                    <a:pt x="578" y="227"/>
                    <a:pt x="579" y="227"/>
                    <a:pt x="580" y="227"/>
                  </a:cubicBezTo>
                  <a:close/>
                  <a:moveTo>
                    <a:pt x="579" y="247"/>
                  </a:moveTo>
                  <a:cubicBezTo>
                    <a:pt x="577" y="245"/>
                    <a:pt x="572" y="241"/>
                    <a:pt x="575" y="238"/>
                  </a:cubicBezTo>
                  <a:cubicBezTo>
                    <a:pt x="577" y="240"/>
                    <a:pt x="580" y="244"/>
                    <a:pt x="579" y="247"/>
                  </a:cubicBezTo>
                  <a:close/>
                  <a:moveTo>
                    <a:pt x="585" y="247"/>
                  </a:moveTo>
                  <a:cubicBezTo>
                    <a:pt x="587" y="249"/>
                    <a:pt x="591" y="251"/>
                    <a:pt x="589" y="254"/>
                  </a:cubicBezTo>
                  <a:cubicBezTo>
                    <a:pt x="587" y="253"/>
                    <a:pt x="584" y="250"/>
                    <a:pt x="585" y="247"/>
                  </a:cubicBezTo>
                  <a:close/>
                  <a:moveTo>
                    <a:pt x="587" y="243"/>
                  </a:moveTo>
                  <a:cubicBezTo>
                    <a:pt x="588" y="243"/>
                    <a:pt x="588" y="242"/>
                    <a:pt x="588" y="241"/>
                  </a:cubicBezTo>
                  <a:cubicBezTo>
                    <a:pt x="590" y="242"/>
                    <a:pt x="592" y="244"/>
                    <a:pt x="591" y="247"/>
                  </a:cubicBezTo>
                  <a:cubicBezTo>
                    <a:pt x="589" y="247"/>
                    <a:pt x="590" y="243"/>
                    <a:pt x="587" y="243"/>
                  </a:cubicBezTo>
                  <a:close/>
                  <a:moveTo>
                    <a:pt x="592" y="236"/>
                  </a:moveTo>
                  <a:cubicBezTo>
                    <a:pt x="595" y="237"/>
                    <a:pt x="595" y="240"/>
                    <a:pt x="597" y="241"/>
                  </a:cubicBezTo>
                  <a:cubicBezTo>
                    <a:pt x="597" y="243"/>
                    <a:pt x="595" y="244"/>
                    <a:pt x="594" y="246"/>
                  </a:cubicBezTo>
                  <a:cubicBezTo>
                    <a:pt x="592" y="244"/>
                    <a:pt x="589" y="239"/>
                    <a:pt x="592" y="236"/>
                  </a:cubicBezTo>
                  <a:close/>
                  <a:moveTo>
                    <a:pt x="595" y="234"/>
                  </a:moveTo>
                  <a:cubicBezTo>
                    <a:pt x="596" y="232"/>
                    <a:pt x="595" y="229"/>
                    <a:pt x="598" y="229"/>
                  </a:cubicBezTo>
                  <a:cubicBezTo>
                    <a:pt x="599" y="231"/>
                    <a:pt x="600" y="233"/>
                    <a:pt x="602" y="235"/>
                  </a:cubicBezTo>
                  <a:cubicBezTo>
                    <a:pt x="601" y="236"/>
                    <a:pt x="601" y="237"/>
                    <a:pt x="600" y="238"/>
                  </a:cubicBezTo>
                  <a:cubicBezTo>
                    <a:pt x="597" y="237"/>
                    <a:pt x="598" y="234"/>
                    <a:pt x="595" y="234"/>
                  </a:cubicBezTo>
                  <a:close/>
                  <a:moveTo>
                    <a:pt x="600" y="182"/>
                  </a:moveTo>
                  <a:cubicBezTo>
                    <a:pt x="601" y="180"/>
                    <a:pt x="599" y="180"/>
                    <a:pt x="599" y="177"/>
                  </a:cubicBezTo>
                  <a:cubicBezTo>
                    <a:pt x="602" y="180"/>
                    <a:pt x="604" y="183"/>
                    <a:pt x="605" y="187"/>
                  </a:cubicBezTo>
                  <a:cubicBezTo>
                    <a:pt x="603" y="186"/>
                    <a:pt x="602" y="183"/>
                    <a:pt x="600" y="182"/>
                  </a:cubicBezTo>
                  <a:close/>
                  <a:moveTo>
                    <a:pt x="599" y="139"/>
                  </a:moveTo>
                  <a:cubicBezTo>
                    <a:pt x="601" y="140"/>
                    <a:pt x="601" y="144"/>
                    <a:pt x="603" y="145"/>
                  </a:cubicBezTo>
                  <a:cubicBezTo>
                    <a:pt x="600" y="147"/>
                    <a:pt x="596" y="141"/>
                    <a:pt x="599" y="139"/>
                  </a:cubicBezTo>
                  <a:close/>
                  <a:moveTo>
                    <a:pt x="599" y="133"/>
                  </a:moveTo>
                  <a:cubicBezTo>
                    <a:pt x="598" y="132"/>
                    <a:pt x="597" y="130"/>
                    <a:pt x="596" y="128"/>
                  </a:cubicBezTo>
                  <a:cubicBezTo>
                    <a:pt x="597" y="128"/>
                    <a:pt x="600" y="132"/>
                    <a:pt x="599" y="133"/>
                  </a:cubicBezTo>
                  <a:close/>
                  <a:moveTo>
                    <a:pt x="597" y="136"/>
                  </a:moveTo>
                  <a:cubicBezTo>
                    <a:pt x="596" y="136"/>
                    <a:pt x="596" y="137"/>
                    <a:pt x="594" y="137"/>
                  </a:cubicBezTo>
                  <a:cubicBezTo>
                    <a:pt x="592" y="133"/>
                    <a:pt x="591" y="132"/>
                    <a:pt x="588" y="128"/>
                  </a:cubicBezTo>
                  <a:cubicBezTo>
                    <a:pt x="588" y="126"/>
                    <a:pt x="590" y="126"/>
                    <a:pt x="590" y="125"/>
                  </a:cubicBezTo>
                  <a:cubicBezTo>
                    <a:pt x="594" y="127"/>
                    <a:pt x="595" y="132"/>
                    <a:pt x="597" y="136"/>
                  </a:cubicBezTo>
                  <a:close/>
                  <a:moveTo>
                    <a:pt x="589" y="145"/>
                  </a:moveTo>
                  <a:cubicBezTo>
                    <a:pt x="587" y="144"/>
                    <a:pt x="584" y="141"/>
                    <a:pt x="586" y="139"/>
                  </a:cubicBezTo>
                  <a:cubicBezTo>
                    <a:pt x="588" y="140"/>
                    <a:pt x="589" y="142"/>
                    <a:pt x="589" y="145"/>
                  </a:cubicBezTo>
                  <a:close/>
                  <a:moveTo>
                    <a:pt x="585" y="124"/>
                  </a:moveTo>
                  <a:cubicBezTo>
                    <a:pt x="583" y="120"/>
                    <a:pt x="581" y="120"/>
                    <a:pt x="580" y="115"/>
                  </a:cubicBezTo>
                  <a:cubicBezTo>
                    <a:pt x="581" y="114"/>
                    <a:pt x="582" y="113"/>
                    <a:pt x="583" y="112"/>
                  </a:cubicBezTo>
                  <a:cubicBezTo>
                    <a:pt x="586" y="114"/>
                    <a:pt x="592" y="121"/>
                    <a:pt x="585" y="124"/>
                  </a:cubicBezTo>
                  <a:close/>
                  <a:moveTo>
                    <a:pt x="578" y="112"/>
                  </a:moveTo>
                  <a:cubicBezTo>
                    <a:pt x="574" y="109"/>
                    <a:pt x="572" y="104"/>
                    <a:pt x="576" y="101"/>
                  </a:cubicBezTo>
                  <a:cubicBezTo>
                    <a:pt x="580" y="103"/>
                    <a:pt x="582" y="109"/>
                    <a:pt x="578" y="112"/>
                  </a:cubicBezTo>
                  <a:close/>
                  <a:moveTo>
                    <a:pt x="576" y="121"/>
                  </a:moveTo>
                  <a:cubicBezTo>
                    <a:pt x="578" y="121"/>
                    <a:pt x="578" y="122"/>
                    <a:pt x="578" y="124"/>
                  </a:cubicBezTo>
                  <a:cubicBezTo>
                    <a:pt x="575" y="124"/>
                    <a:pt x="575" y="122"/>
                    <a:pt x="576" y="121"/>
                  </a:cubicBezTo>
                  <a:close/>
                  <a:moveTo>
                    <a:pt x="579" y="140"/>
                  </a:moveTo>
                  <a:cubicBezTo>
                    <a:pt x="582" y="143"/>
                    <a:pt x="579" y="146"/>
                    <a:pt x="576" y="148"/>
                  </a:cubicBezTo>
                  <a:cubicBezTo>
                    <a:pt x="576" y="147"/>
                    <a:pt x="575" y="146"/>
                    <a:pt x="575" y="145"/>
                  </a:cubicBezTo>
                  <a:cubicBezTo>
                    <a:pt x="575" y="143"/>
                    <a:pt x="578" y="142"/>
                    <a:pt x="579" y="140"/>
                  </a:cubicBezTo>
                  <a:close/>
                  <a:moveTo>
                    <a:pt x="573" y="163"/>
                  </a:moveTo>
                  <a:cubicBezTo>
                    <a:pt x="573" y="161"/>
                    <a:pt x="573" y="160"/>
                    <a:pt x="572" y="160"/>
                  </a:cubicBezTo>
                  <a:cubicBezTo>
                    <a:pt x="572" y="157"/>
                    <a:pt x="574" y="157"/>
                    <a:pt x="574" y="155"/>
                  </a:cubicBezTo>
                  <a:cubicBezTo>
                    <a:pt x="578" y="156"/>
                    <a:pt x="579" y="163"/>
                    <a:pt x="573" y="163"/>
                  </a:cubicBezTo>
                  <a:close/>
                  <a:moveTo>
                    <a:pt x="575" y="183"/>
                  </a:moveTo>
                  <a:cubicBezTo>
                    <a:pt x="573" y="183"/>
                    <a:pt x="573" y="181"/>
                    <a:pt x="573" y="179"/>
                  </a:cubicBezTo>
                  <a:cubicBezTo>
                    <a:pt x="574" y="180"/>
                    <a:pt x="575" y="181"/>
                    <a:pt x="575" y="183"/>
                  </a:cubicBezTo>
                  <a:close/>
                  <a:moveTo>
                    <a:pt x="574" y="192"/>
                  </a:moveTo>
                  <a:cubicBezTo>
                    <a:pt x="575" y="194"/>
                    <a:pt x="576" y="196"/>
                    <a:pt x="578" y="198"/>
                  </a:cubicBezTo>
                  <a:cubicBezTo>
                    <a:pt x="577" y="199"/>
                    <a:pt x="577" y="201"/>
                    <a:pt x="575" y="201"/>
                  </a:cubicBezTo>
                  <a:cubicBezTo>
                    <a:pt x="573" y="200"/>
                    <a:pt x="573" y="197"/>
                    <a:pt x="571" y="196"/>
                  </a:cubicBezTo>
                  <a:cubicBezTo>
                    <a:pt x="571" y="194"/>
                    <a:pt x="574" y="194"/>
                    <a:pt x="574" y="192"/>
                  </a:cubicBezTo>
                  <a:close/>
                  <a:moveTo>
                    <a:pt x="573" y="216"/>
                  </a:moveTo>
                  <a:cubicBezTo>
                    <a:pt x="575" y="217"/>
                    <a:pt x="580" y="224"/>
                    <a:pt x="575" y="225"/>
                  </a:cubicBezTo>
                  <a:cubicBezTo>
                    <a:pt x="573" y="221"/>
                    <a:pt x="568" y="219"/>
                    <a:pt x="573" y="216"/>
                  </a:cubicBezTo>
                  <a:close/>
                  <a:moveTo>
                    <a:pt x="575" y="253"/>
                  </a:moveTo>
                  <a:cubicBezTo>
                    <a:pt x="572" y="252"/>
                    <a:pt x="571" y="249"/>
                    <a:pt x="570" y="244"/>
                  </a:cubicBezTo>
                  <a:cubicBezTo>
                    <a:pt x="573" y="247"/>
                    <a:pt x="574" y="250"/>
                    <a:pt x="575" y="253"/>
                  </a:cubicBezTo>
                  <a:close/>
                  <a:moveTo>
                    <a:pt x="572" y="257"/>
                  </a:moveTo>
                  <a:cubicBezTo>
                    <a:pt x="571" y="259"/>
                    <a:pt x="570" y="261"/>
                    <a:pt x="567" y="262"/>
                  </a:cubicBezTo>
                  <a:cubicBezTo>
                    <a:pt x="568" y="257"/>
                    <a:pt x="568" y="256"/>
                    <a:pt x="567" y="252"/>
                  </a:cubicBezTo>
                  <a:cubicBezTo>
                    <a:pt x="571" y="251"/>
                    <a:pt x="569" y="257"/>
                    <a:pt x="572" y="257"/>
                  </a:cubicBezTo>
                  <a:close/>
                  <a:moveTo>
                    <a:pt x="567" y="191"/>
                  </a:moveTo>
                  <a:cubicBezTo>
                    <a:pt x="565" y="189"/>
                    <a:pt x="567" y="186"/>
                    <a:pt x="570" y="186"/>
                  </a:cubicBezTo>
                  <a:cubicBezTo>
                    <a:pt x="571" y="188"/>
                    <a:pt x="569" y="190"/>
                    <a:pt x="567" y="191"/>
                  </a:cubicBezTo>
                  <a:close/>
                  <a:moveTo>
                    <a:pt x="570" y="232"/>
                  </a:moveTo>
                  <a:cubicBezTo>
                    <a:pt x="567" y="231"/>
                    <a:pt x="566" y="227"/>
                    <a:pt x="567" y="224"/>
                  </a:cubicBezTo>
                  <a:cubicBezTo>
                    <a:pt x="568" y="226"/>
                    <a:pt x="572" y="229"/>
                    <a:pt x="570" y="232"/>
                  </a:cubicBezTo>
                  <a:close/>
                  <a:moveTo>
                    <a:pt x="567" y="274"/>
                  </a:moveTo>
                  <a:cubicBezTo>
                    <a:pt x="571" y="274"/>
                    <a:pt x="570" y="279"/>
                    <a:pt x="573" y="281"/>
                  </a:cubicBezTo>
                  <a:cubicBezTo>
                    <a:pt x="573" y="282"/>
                    <a:pt x="572" y="283"/>
                    <a:pt x="572" y="284"/>
                  </a:cubicBezTo>
                  <a:cubicBezTo>
                    <a:pt x="570" y="283"/>
                    <a:pt x="570" y="281"/>
                    <a:pt x="569" y="279"/>
                  </a:cubicBezTo>
                  <a:cubicBezTo>
                    <a:pt x="568" y="280"/>
                    <a:pt x="565" y="280"/>
                    <a:pt x="565" y="277"/>
                  </a:cubicBezTo>
                  <a:cubicBezTo>
                    <a:pt x="567" y="279"/>
                    <a:pt x="565" y="275"/>
                    <a:pt x="567" y="274"/>
                  </a:cubicBezTo>
                  <a:close/>
                  <a:moveTo>
                    <a:pt x="571" y="299"/>
                  </a:moveTo>
                  <a:cubicBezTo>
                    <a:pt x="573" y="300"/>
                    <a:pt x="573" y="303"/>
                    <a:pt x="572" y="304"/>
                  </a:cubicBezTo>
                  <a:cubicBezTo>
                    <a:pt x="570" y="304"/>
                    <a:pt x="573" y="301"/>
                    <a:pt x="571" y="299"/>
                  </a:cubicBezTo>
                  <a:close/>
                  <a:moveTo>
                    <a:pt x="570" y="327"/>
                  </a:moveTo>
                  <a:cubicBezTo>
                    <a:pt x="570" y="324"/>
                    <a:pt x="569" y="323"/>
                    <a:pt x="570" y="320"/>
                  </a:cubicBezTo>
                  <a:cubicBezTo>
                    <a:pt x="573" y="320"/>
                    <a:pt x="575" y="327"/>
                    <a:pt x="570" y="327"/>
                  </a:cubicBezTo>
                  <a:close/>
                  <a:moveTo>
                    <a:pt x="571" y="346"/>
                  </a:moveTo>
                  <a:cubicBezTo>
                    <a:pt x="569" y="346"/>
                    <a:pt x="569" y="344"/>
                    <a:pt x="569" y="344"/>
                  </a:cubicBezTo>
                  <a:cubicBezTo>
                    <a:pt x="570" y="342"/>
                    <a:pt x="573" y="345"/>
                    <a:pt x="571" y="346"/>
                  </a:cubicBezTo>
                  <a:close/>
                  <a:moveTo>
                    <a:pt x="569" y="369"/>
                  </a:moveTo>
                  <a:cubicBezTo>
                    <a:pt x="568" y="365"/>
                    <a:pt x="565" y="362"/>
                    <a:pt x="567" y="357"/>
                  </a:cubicBezTo>
                  <a:cubicBezTo>
                    <a:pt x="570" y="359"/>
                    <a:pt x="573" y="367"/>
                    <a:pt x="569" y="369"/>
                  </a:cubicBezTo>
                  <a:close/>
                  <a:moveTo>
                    <a:pt x="573" y="412"/>
                  </a:moveTo>
                  <a:cubicBezTo>
                    <a:pt x="571" y="411"/>
                    <a:pt x="571" y="409"/>
                    <a:pt x="570" y="407"/>
                  </a:cubicBezTo>
                  <a:cubicBezTo>
                    <a:pt x="572" y="408"/>
                    <a:pt x="572" y="410"/>
                    <a:pt x="573" y="412"/>
                  </a:cubicBezTo>
                  <a:close/>
                  <a:moveTo>
                    <a:pt x="576" y="434"/>
                  </a:moveTo>
                  <a:cubicBezTo>
                    <a:pt x="574" y="432"/>
                    <a:pt x="571" y="427"/>
                    <a:pt x="572" y="424"/>
                  </a:cubicBezTo>
                  <a:cubicBezTo>
                    <a:pt x="575" y="425"/>
                    <a:pt x="575" y="430"/>
                    <a:pt x="576" y="434"/>
                  </a:cubicBezTo>
                  <a:close/>
                  <a:moveTo>
                    <a:pt x="573" y="400"/>
                  </a:moveTo>
                  <a:cubicBezTo>
                    <a:pt x="576" y="401"/>
                    <a:pt x="575" y="404"/>
                    <a:pt x="577" y="405"/>
                  </a:cubicBezTo>
                  <a:cubicBezTo>
                    <a:pt x="575" y="406"/>
                    <a:pt x="574" y="402"/>
                    <a:pt x="573" y="400"/>
                  </a:cubicBezTo>
                  <a:close/>
                  <a:moveTo>
                    <a:pt x="576" y="398"/>
                  </a:moveTo>
                  <a:cubicBezTo>
                    <a:pt x="578" y="398"/>
                    <a:pt x="578" y="401"/>
                    <a:pt x="579" y="402"/>
                  </a:cubicBezTo>
                  <a:cubicBezTo>
                    <a:pt x="577" y="402"/>
                    <a:pt x="577" y="400"/>
                    <a:pt x="576" y="398"/>
                  </a:cubicBezTo>
                  <a:close/>
                  <a:moveTo>
                    <a:pt x="572" y="371"/>
                  </a:moveTo>
                  <a:cubicBezTo>
                    <a:pt x="575" y="374"/>
                    <a:pt x="578" y="381"/>
                    <a:pt x="577" y="386"/>
                  </a:cubicBezTo>
                  <a:cubicBezTo>
                    <a:pt x="574" y="382"/>
                    <a:pt x="570" y="376"/>
                    <a:pt x="572" y="371"/>
                  </a:cubicBezTo>
                  <a:close/>
                  <a:moveTo>
                    <a:pt x="572" y="349"/>
                  </a:moveTo>
                  <a:cubicBezTo>
                    <a:pt x="574" y="350"/>
                    <a:pt x="573" y="354"/>
                    <a:pt x="575" y="354"/>
                  </a:cubicBezTo>
                  <a:cubicBezTo>
                    <a:pt x="574" y="356"/>
                    <a:pt x="571" y="350"/>
                    <a:pt x="572" y="349"/>
                  </a:cubicBezTo>
                  <a:close/>
                  <a:moveTo>
                    <a:pt x="575" y="334"/>
                  </a:moveTo>
                  <a:cubicBezTo>
                    <a:pt x="577" y="335"/>
                    <a:pt x="578" y="338"/>
                    <a:pt x="576" y="340"/>
                  </a:cubicBezTo>
                  <a:cubicBezTo>
                    <a:pt x="575" y="339"/>
                    <a:pt x="574" y="336"/>
                    <a:pt x="575" y="334"/>
                  </a:cubicBezTo>
                  <a:close/>
                  <a:moveTo>
                    <a:pt x="575" y="286"/>
                  </a:moveTo>
                  <a:cubicBezTo>
                    <a:pt x="578" y="288"/>
                    <a:pt x="579" y="291"/>
                    <a:pt x="580" y="293"/>
                  </a:cubicBezTo>
                  <a:cubicBezTo>
                    <a:pt x="579" y="295"/>
                    <a:pt x="578" y="296"/>
                    <a:pt x="578" y="298"/>
                  </a:cubicBezTo>
                  <a:cubicBezTo>
                    <a:pt x="573" y="296"/>
                    <a:pt x="572" y="289"/>
                    <a:pt x="575" y="286"/>
                  </a:cubicBezTo>
                  <a:close/>
                  <a:moveTo>
                    <a:pt x="578" y="280"/>
                  </a:moveTo>
                  <a:cubicBezTo>
                    <a:pt x="580" y="279"/>
                    <a:pt x="581" y="276"/>
                    <a:pt x="582" y="274"/>
                  </a:cubicBezTo>
                  <a:cubicBezTo>
                    <a:pt x="585" y="276"/>
                    <a:pt x="586" y="279"/>
                    <a:pt x="588" y="282"/>
                  </a:cubicBezTo>
                  <a:cubicBezTo>
                    <a:pt x="586" y="284"/>
                    <a:pt x="586" y="287"/>
                    <a:pt x="583" y="287"/>
                  </a:cubicBezTo>
                  <a:cubicBezTo>
                    <a:pt x="580" y="286"/>
                    <a:pt x="579" y="283"/>
                    <a:pt x="578" y="280"/>
                  </a:cubicBezTo>
                  <a:close/>
                  <a:moveTo>
                    <a:pt x="585" y="268"/>
                  </a:moveTo>
                  <a:cubicBezTo>
                    <a:pt x="587" y="270"/>
                    <a:pt x="593" y="274"/>
                    <a:pt x="591" y="277"/>
                  </a:cubicBezTo>
                  <a:cubicBezTo>
                    <a:pt x="588" y="274"/>
                    <a:pt x="584" y="273"/>
                    <a:pt x="585" y="268"/>
                  </a:cubicBezTo>
                  <a:close/>
                  <a:moveTo>
                    <a:pt x="589" y="265"/>
                  </a:moveTo>
                  <a:cubicBezTo>
                    <a:pt x="589" y="264"/>
                    <a:pt x="589" y="263"/>
                    <a:pt x="589" y="261"/>
                  </a:cubicBezTo>
                  <a:cubicBezTo>
                    <a:pt x="592" y="264"/>
                    <a:pt x="594" y="267"/>
                    <a:pt x="596" y="271"/>
                  </a:cubicBezTo>
                  <a:cubicBezTo>
                    <a:pt x="592" y="271"/>
                    <a:pt x="592" y="266"/>
                    <a:pt x="589" y="265"/>
                  </a:cubicBezTo>
                  <a:close/>
                  <a:moveTo>
                    <a:pt x="600" y="289"/>
                  </a:moveTo>
                  <a:cubicBezTo>
                    <a:pt x="596" y="287"/>
                    <a:pt x="594" y="284"/>
                    <a:pt x="593" y="280"/>
                  </a:cubicBezTo>
                  <a:cubicBezTo>
                    <a:pt x="597" y="282"/>
                    <a:pt x="598" y="285"/>
                    <a:pt x="600" y="289"/>
                  </a:cubicBezTo>
                  <a:close/>
                  <a:moveTo>
                    <a:pt x="598" y="275"/>
                  </a:moveTo>
                  <a:cubicBezTo>
                    <a:pt x="600" y="277"/>
                    <a:pt x="602" y="279"/>
                    <a:pt x="603" y="283"/>
                  </a:cubicBezTo>
                  <a:cubicBezTo>
                    <a:pt x="600" y="281"/>
                    <a:pt x="599" y="279"/>
                    <a:pt x="598" y="275"/>
                  </a:cubicBezTo>
                  <a:close/>
                  <a:moveTo>
                    <a:pt x="597" y="269"/>
                  </a:moveTo>
                  <a:cubicBezTo>
                    <a:pt x="594" y="267"/>
                    <a:pt x="594" y="262"/>
                    <a:pt x="591" y="261"/>
                  </a:cubicBezTo>
                  <a:cubicBezTo>
                    <a:pt x="590" y="259"/>
                    <a:pt x="591" y="258"/>
                    <a:pt x="591" y="256"/>
                  </a:cubicBezTo>
                  <a:cubicBezTo>
                    <a:pt x="596" y="257"/>
                    <a:pt x="596" y="262"/>
                    <a:pt x="599" y="265"/>
                  </a:cubicBezTo>
                  <a:cubicBezTo>
                    <a:pt x="599" y="267"/>
                    <a:pt x="597" y="267"/>
                    <a:pt x="597" y="269"/>
                  </a:cubicBezTo>
                  <a:close/>
                  <a:moveTo>
                    <a:pt x="596" y="250"/>
                  </a:moveTo>
                  <a:cubicBezTo>
                    <a:pt x="600" y="241"/>
                    <a:pt x="603" y="252"/>
                    <a:pt x="606" y="255"/>
                  </a:cubicBezTo>
                  <a:cubicBezTo>
                    <a:pt x="605" y="257"/>
                    <a:pt x="603" y="259"/>
                    <a:pt x="602" y="261"/>
                  </a:cubicBezTo>
                  <a:cubicBezTo>
                    <a:pt x="601" y="257"/>
                    <a:pt x="599" y="253"/>
                    <a:pt x="596" y="250"/>
                  </a:cubicBezTo>
                  <a:close/>
                  <a:moveTo>
                    <a:pt x="602" y="240"/>
                  </a:moveTo>
                  <a:cubicBezTo>
                    <a:pt x="603" y="241"/>
                    <a:pt x="603" y="239"/>
                    <a:pt x="603" y="238"/>
                  </a:cubicBezTo>
                  <a:cubicBezTo>
                    <a:pt x="605" y="242"/>
                    <a:pt x="612" y="248"/>
                    <a:pt x="608" y="251"/>
                  </a:cubicBezTo>
                  <a:cubicBezTo>
                    <a:pt x="608" y="248"/>
                    <a:pt x="602" y="244"/>
                    <a:pt x="602" y="240"/>
                  </a:cubicBezTo>
                  <a:close/>
                  <a:moveTo>
                    <a:pt x="605" y="230"/>
                  </a:moveTo>
                  <a:cubicBezTo>
                    <a:pt x="605" y="227"/>
                    <a:pt x="604" y="224"/>
                    <a:pt x="603" y="222"/>
                  </a:cubicBezTo>
                  <a:cubicBezTo>
                    <a:pt x="604" y="221"/>
                    <a:pt x="604" y="220"/>
                    <a:pt x="605" y="219"/>
                  </a:cubicBezTo>
                  <a:cubicBezTo>
                    <a:pt x="607" y="222"/>
                    <a:pt x="610" y="228"/>
                    <a:pt x="605" y="230"/>
                  </a:cubicBezTo>
                  <a:close/>
                  <a:moveTo>
                    <a:pt x="602" y="174"/>
                  </a:moveTo>
                  <a:cubicBezTo>
                    <a:pt x="604" y="177"/>
                    <a:pt x="607" y="179"/>
                    <a:pt x="608" y="183"/>
                  </a:cubicBezTo>
                  <a:cubicBezTo>
                    <a:pt x="605" y="183"/>
                    <a:pt x="603" y="178"/>
                    <a:pt x="602" y="174"/>
                  </a:cubicBezTo>
                  <a:close/>
                  <a:moveTo>
                    <a:pt x="604" y="164"/>
                  </a:moveTo>
                  <a:cubicBezTo>
                    <a:pt x="603" y="160"/>
                    <a:pt x="597" y="157"/>
                    <a:pt x="602" y="154"/>
                  </a:cubicBezTo>
                  <a:cubicBezTo>
                    <a:pt x="604" y="156"/>
                    <a:pt x="610" y="162"/>
                    <a:pt x="604" y="164"/>
                  </a:cubicBezTo>
                  <a:close/>
                  <a:moveTo>
                    <a:pt x="605" y="142"/>
                  </a:moveTo>
                  <a:cubicBezTo>
                    <a:pt x="603" y="141"/>
                    <a:pt x="603" y="138"/>
                    <a:pt x="601" y="136"/>
                  </a:cubicBezTo>
                  <a:cubicBezTo>
                    <a:pt x="603" y="135"/>
                    <a:pt x="608" y="140"/>
                    <a:pt x="605" y="142"/>
                  </a:cubicBezTo>
                  <a:close/>
                  <a:moveTo>
                    <a:pt x="603" y="127"/>
                  </a:moveTo>
                  <a:cubicBezTo>
                    <a:pt x="602" y="127"/>
                    <a:pt x="602" y="128"/>
                    <a:pt x="602" y="128"/>
                  </a:cubicBezTo>
                  <a:cubicBezTo>
                    <a:pt x="601" y="126"/>
                    <a:pt x="600" y="124"/>
                    <a:pt x="597" y="123"/>
                  </a:cubicBezTo>
                  <a:cubicBezTo>
                    <a:pt x="599" y="120"/>
                    <a:pt x="594" y="121"/>
                    <a:pt x="595" y="118"/>
                  </a:cubicBezTo>
                  <a:cubicBezTo>
                    <a:pt x="600" y="119"/>
                    <a:pt x="600" y="125"/>
                    <a:pt x="603" y="127"/>
                  </a:cubicBezTo>
                  <a:cubicBezTo>
                    <a:pt x="603" y="128"/>
                    <a:pt x="603" y="128"/>
                    <a:pt x="603" y="127"/>
                  </a:cubicBezTo>
                  <a:close/>
                  <a:moveTo>
                    <a:pt x="596" y="111"/>
                  </a:moveTo>
                  <a:cubicBezTo>
                    <a:pt x="594" y="107"/>
                    <a:pt x="591" y="106"/>
                    <a:pt x="591" y="101"/>
                  </a:cubicBezTo>
                  <a:cubicBezTo>
                    <a:pt x="592" y="101"/>
                    <a:pt x="592" y="101"/>
                    <a:pt x="592" y="100"/>
                  </a:cubicBezTo>
                  <a:cubicBezTo>
                    <a:pt x="594" y="103"/>
                    <a:pt x="599" y="107"/>
                    <a:pt x="596" y="111"/>
                  </a:cubicBezTo>
                  <a:close/>
                  <a:moveTo>
                    <a:pt x="598" y="93"/>
                  </a:moveTo>
                  <a:cubicBezTo>
                    <a:pt x="600" y="95"/>
                    <a:pt x="603" y="100"/>
                    <a:pt x="603" y="103"/>
                  </a:cubicBezTo>
                  <a:cubicBezTo>
                    <a:pt x="601" y="99"/>
                    <a:pt x="594" y="96"/>
                    <a:pt x="598" y="93"/>
                  </a:cubicBezTo>
                  <a:close/>
                  <a:moveTo>
                    <a:pt x="595" y="90"/>
                  </a:moveTo>
                  <a:cubicBezTo>
                    <a:pt x="591" y="90"/>
                    <a:pt x="593" y="85"/>
                    <a:pt x="590" y="84"/>
                  </a:cubicBezTo>
                  <a:cubicBezTo>
                    <a:pt x="591" y="83"/>
                    <a:pt x="592" y="83"/>
                    <a:pt x="593" y="81"/>
                  </a:cubicBezTo>
                  <a:cubicBezTo>
                    <a:pt x="594" y="84"/>
                    <a:pt x="597" y="87"/>
                    <a:pt x="595" y="90"/>
                  </a:cubicBezTo>
                  <a:close/>
                  <a:moveTo>
                    <a:pt x="594" y="115"/>
                  </a:moveTo>
                  <a:cubicBezTo>
                    <a:pt x="590" y="114"/>
                    <a:pt x="590" y="109"/>
                    <a:pt x="587" y="108"/>
                  </a:cubicBezTo>
                  <a:cubicBezTo>
                    <a:pt x="587" y="106"/>
                    <a:pt x="588" y="106"/>
                    <a:pt x="588" y="105"/>
                  </a:cubicBezTo>
                  <a:cubicBezTo>
                    <a:pt x="591" y="107"/>
                    <a:pt x="594" y="110"/>
                    <a:pt x="594" y="115"/>
                  </a:cubicBezTo>
                  <a:close/>
                  <a:moveTo>
                    <a:pt x="585" y="91"/>
                  </a:moveTo>
                  <a:cubicBezTo>
                    <a:pt x="588" y="92"/>
                    <a:pt x="590" y="95"/>
                    <a:pt x="589" y="98"/>
                  </a:cubicBezTo>
                  <a:cubicBezTo>
                    <a:pt x="587" y="96"/>
                    <a:pt x="586" y="94"/>
                    <a:pt x="585" y="91"/>
                  </a:cubicBezTo>
                  <a:close/>
                  <a:moveTo>
                    <a:pt x="587" y="100"/>
                  </a:moveTo>
                  <a:cubicBezTo>
                    <a:pt x="586" y="102"/>
                    <a:pt x="585" y="104"/>
                    <a:pt x="583" y="104"/>
                  </a:cubicBezTo>
                  <a:cubicBezTo>
                    <a:pt x="583" y="101"/>
                    <a:pt x="582" y="100"/>
                    <a:pt x="580" y="97"/>
                  </a:cubicBezTo>
                  <a:cubicBezTo>
                    <a:pt x="582" y="91"/>
                    <a:pt x="586" y="96"/>
                    <a:pt x="587" y="100"/>
                  </a:cubicBezTo>
                  <a:close/>
                  <a:moveTo>
                    <a:pt x="577" y="93"/>
                  </a:moveTo>
                  <a:cubicBezTo>
                    <a:pt x="576" y="92"/>
                    <a:pt x="575" y="90"/>
                    <a:pt x="574" y="89"/>
                  </a:cubicBezTo>
                  <a:cubicBezTo>
                    <a:pt x="577" y="89"/>
                    <a:pt x="577" y="86"/>
                    <a:pt x="578" y="85"/>
                  </a:cubicBezTo>
                  <a:cubicBezTo>
                    <a:pt x="582" y="86"/>
                    <a:pt x="580" y="93"/>
                    <a:pt x="577" y="93"/>
                  </a:cubicBezTo>
                  <a:close/>
                  <a:moveTo>
                    <a:pt x="573" y="153"/>
                  </a:moveTo>
                  <a:cubicBezTo>
                    <a:pt x="571" y="153"/>
                    <a:pt x="571" y="157"/>
                    <a:pt x="569" y="155"/>
                  </a:cubicBezTo>
                  <a:cubicBezTo>
                    <a:pt x="568" y="152"/>
                    <a:pt x="571" y="152"/>
                    <a:pt x="571" y="149"/>
                  </a:cubicBezTo>
                  <a:cubicBezTo>
                    <a:pt x="573" y="149"/>
                    <a:pt x="573" y="151"/>
                    <a:pt x="573" y="153"/>
                  </a:cubicBezTo>
                  <a:close/>
                  <a:moveTo>
                    <a:pt x="569" y="173"/>
                  </a:moveTo>
                  <a:cubicBezTo>
                    <a:pt x="567" y="172"/>
                    <a:pt x="565" y="168"/>
                    <a:pt x="566" y="166"/>
                  </a:cubicBezTo>
                  <a:cubicBezTo>
                    <a:pt x="567" y="168"/>
                    <a:pt x="570" y="170"/>
                    <a:pt x="569" y="173"/>
                  </a:cubicBezTo>
                  <a:close/>
                  <a:moveTo>
                    <a:pt x="567" y="212"/>
                  </a:moveTo>
                  <a:cubicBezTo>
                    <a:pt x="565" y="212"/>
                    <a:pt x="566" y="209"/>
                    <a:pt x="563" y="209"/>
                  </a:cubicBezTo>
                  <a:cubicBezTo>
                    <a:pt x="564" y="207"/>
                    <a:pt x="564" y="205"/>
                    <a:pt x="565" y="203"/>
                  </a:cubicBezTo>
                  <a:cubicBezTo>
                    <a:pt x="568" y="205"/>
                    <a:pt x="570" y="210"/>
                    <a:pt x="567" y="212"/>
                  </a:cubicBezTo>
                  <a:close/>
                  <a:moveTo>
                    <a:pt x="567" y="313"/>
                  </a:moveTo>
                  <a:cubicBezTo>
                    <a:pt x="566" y="314"/>
                    <a:pt x="564" y="312"/>
                    <a:pt x="563" y="314"/>
                  </a:cubicBezTo>
                  <a:cubicBezTo>
                    <a:pt x="561" y="316"/>
                    <a:pt x="565" y="324"/>
                    <a:pt x="558" y="323"/>
                  </a:cubicBezTo>
                  <a:cubicBezTo>
                    <a:pt x="557" y="314"/>
                    <a:pt x="560" y="309"/>
                    <a:pt x="565" y="303"/>
                  </a:cubicBezTo>
                  <a:cubicBezTo>
                    <a:pt x="566" y="305"/>
                    <a:pt x="568" y="310"/>
                    <a:pt x="567" y="313"/>
                  </a:cubicBezTo>
                  <a:close/>
                  <a:moveTo>
                    <a:pt x="559" y="336"/>
                  </a:moveTo>
                  <a:cubicBezTo>
                    <a:pt x="562" y="336"/>
                    <a:pt x="560" y="340"/>
                    <a:pt x="563" y="341"/>
                  </a:cubicBezTo>
                  <a:cubicBezTo>
                    <a:pt x="561" y="342"/>
                    <a:pt x="560" y="345"/>
                    <a:pt x="558" y="346"/>
                  </a:cubicBezTo>
                  <a:cubicBezTo>
                    <a:pt x="557" y="341"/>
                    <a:pt x="558" y="339"/>
                    <a:pt x="559" y="336"/>
                  </a:cubicBezTo>
                  <a:close/>
                  <a:moveTo>
                    <a:pt x="561" y="366"/>
                  </a:moveTo>
                  <a:cubicBezTo>
                    <a:pt x="561" y="364"/>
                    <a:pt x="559" y="368"/>
                    <a:pt x="559" y="365"/>
                  </a:cubicBezTo>
                  <a:cubicBezTo>
                    <a:pt x="563" y="364"/>
                    <a:pt x="567" y="372"/>
                    <a:pt x="565" y="377"/>
                  </a:cubicBezTo>
                  <a:cubicBezTo>
                    <a:pt x="564" y="376"/>
                    <a:pt x="561" y="378"/>
                    <a:pt x="561" y="377"/>
                  </a:cubicBezTo>
                  <a:cubicBezTo>
                    <a:pt x="558" y="380"/>
                    <a:pt x="562" y="386"/>
                    <a:pt x="557" y="389"/>
                  </a:cubicBezTo>
                  <a:cubicBezTo>
                    <a:pt x="556" y="379"/>
                    <a:pt x="556" y="373"/>
                    <a:pt x="561" y="366"/>
                  </a:cubicBezTo>
                  <a:close/>
                  <a:moveTo>
                    <a:pt x="563" y="353"/>
                  </a:moveTo>
                  <a:cubicBezTo>
                    <a:pt x="563" y="352"/>
                    <a:pt x="565" y="351"/>
                    <a:pt x="565" y="350"/>
                  </a:cubicBezTo>
                  <a:cubicBezTo>
                    <a:pt x="567" y="350"/>
                    <a:pt x="565" y="354"/>
                    <a:pt x="563" y="353"/>
                  </a:cubicBezTo>
                  <a:close/>
                  <a:moveTo>
                    <a:pt x="565" y="329"/>
                  </a:moveTo>
                  <a:cubicBezTo>
                    <a:pt x="567" y="330"/>
                    <a:pt x="568" y="334"/>
                    <a:pt x="566" y="335"/>
                  </a:cubicBezTo>
                  <a:cubicBezTo>
                    <a:pt x="564" y="334"/>
                    <a:pt x="562" y="330"/>
                    <a:pt x="565" y="329"/>
                  </a:cubicBezTo>
                  <a:close/>
                  <a:moveTo>
                    <a:pt x="569" y="448"/>
                  </a:moveTo>
                  <a:cubicBezTo>
                    <a:pt x="567" y="445"/>
                    <a:pt x="564" y="439"/>
                    <a:pt x="565" y="436"/>
                  </a:cubicBezTo>
                  <a:cubicBezTo>
                    <a:pt x="568" y="438"/>
                    <a:pt x="568" y="443"/>
                    <a:pt x="569" y="448"/>
                  </a:cubicBezTo>
                  <a:close/>
                  <a:moveTo>
                    <a:pt x="568" y="466"/>
                  </a:moveTo>
                  <a:cubicBezTo>
                    <a:pt x="566" y="464"/>
                    <a:pt x="566" y="462"/>
                    <a:pt x="569" y="460"/>
                  </a:cubicBezTo>
                  <a:cubicBezTo>
                    <a:pt x="572" y="462"/>
                    <a:pt x="568" y="464"/>
                    <a:pt x="568" y="466"/>
                  </a:cubicBezTo>
                  <a:close/>
                  <a:moveTo>
                    <a:pt x="565" y="455"/>
                  </a:moveTo>
                  <a:cubicBezTo>
                    <a:pt x="562" y="453"/>
                    <a:pt x="563" y="447"/>
                    <a:pt x="561" y="444"/>
                  </a:cubicBezTo>
                  <a:cubicBezTo>
                    <a:pt x="564" y="444"/>
                    <a:pt x="566" y="452"/>
                    <a:pt x="565" y="455"/>
                  </a:cubicBezTo>
                  <a:close/>
                  <a:moveTo>
                    <a:pt x="566" y="469"/>
                  </a:moveTo>
                  <a:cubicBezTo>
                    <a:pt x="565" y="472"/>
                    <a:pt x="565" y="475"/>
                    <a:pt x="562" y="476"/>
                  </a:cubicBezTo>
                  <a:cubicBezTo>
                    <a:pt x="558" y="469"/>
                    <a:pt x="559" y="462"/>
                    <a:pt x="560" y="454"/>
                  </a:cubicBezTo>
                  <a:cubicBezTo>
                    <a:pt x="560" y="452"/>
                    <a:pt x="557" y="453"/>
                    <a:pt x="556" y="451"/>
                  </a:cubicBezTo>
                  <a:cubicBezTo>
                    <a:pt x="556" y="446"/>
                    <a:pt x="556" y="441"/>
                    <a:pt x="556" y="436"/>
                  </a:cubicBezTo>
                  <a:cubicBezTo>
                    <a:pt x="561" y="447"/>
                    <a:pt x="562" y="460"/>
                    <a:pt x="566" y="469"/>
                  </a:cubicBezTo>
                  <a:close/>
                  <a:moveTo>
                    <a:pt x="565" y="496"/>
                  </a:moveTo>
                  <a:cubicBezTo>
                    <a:pt x="562" y="494"/>
                    <a:pt x="563" y="492"/>
                    <a:pt x="562" y="487"/>
                  </a:cubicBezTo>
                  <a:cubicBezTo>
                    <a:pt x="565" y="489"/>
                    <a:pt x="567" y="493"/>
                    <a:pt x="565" y="496"/>
                  </a:cubicBezTo>
                  <a:close/>
                  <a:moveTo>
                    <a:pt x="562" y="500"/>
                  </a:moveTo>
                  <a:cubicBezTo>
                    <a:pt x="558" y="496"/>
                    <a:pt x="558" y="490"/>
                    <a:pt x="557" y="484"/>
                  </a:cubicBezTo>
                  <a:cubicBezTo>
                    <a:pt x="561" y="487"/>
                    <a:pt x="559" y="494"/>
                    <a:pt x="562" y="500"/>
                  </a:cubicBezTo>
                  <a:close/>
                  <a:moveTo>
                    <a:pt x="559" y="504"/>
                  </a:moveTo>
                  <a:cubicBezTo>
                    <a:pt x="561" y="508"/>
                    <a:pt x="565" y="514"/>
                    <a:pt x="563" y="519"/>
                  </a:cubicBezTo>
                  <a:cubicBezTo>
                    <a:pt x="559" y="517"/>
                    <a:pt x="558" y="510"/>
                    <a:pt x="559" y="504"/>
                  </a:cubicBezTo>
                  <a:close/>
                  <a:moveTo>
                    <a:pt x="564" y="585"/>
                  </a:moveTo>
                  <a:cubicBezTo>
                    <a:pt x="566" y="583"/>
                    <a:pt x="567" y="591"/>
                    <a:pt x="563" y="591"/>
                  </a:cubicBezTo>
                  <a:cubicBezTo>
                    <a:pt x="563" y="589"/>
                    <a:pt x="565" y="586"/>
                    <a:pt x="564" y="585"/>
                  </a:cubicBezTo>
                  <a:close/>
                  <a:moveTo>
                    <a:pt x="566" y="522"/>
                  </a:moveTo>
                  <a:cubicBezTo>
                    <a:pt x="570" y="524"/>
                    <a:pt x="567" y="529"/>
                    <a:pt x="566" y="533"/>
                  </a:cubicBezTo>
                  <a:cubicBezTo>
                    <a:pt x="563" y="530"/>
                    <a:pt x="566" y="526"/>
                    <a:pt x="566" y="522"/>
                  </a:cubicBezTo>
                  <a:close/>
                  <a:moveTo>
                    <a:pt x="568" y="505"/>
                  </a:moveTo>
                  <a:cubicBezTo>
                    <a:pt x="566" y="504"/>
                    <a:pt x="569" y="502"/>
                    <a:pt x="570" y="501"/>
                  </a:cubicBezTo>
                  <a:cubicBezTo>
                    <a:pt x="571" y="502"/>
                    <a:pt x="568" y="503"/>
                    <a:pt x="568" y="505"/>
                  </a:cubicBezTo>
                  <a:close/>
                  <a:moveTo>
                    <a:pt x="569" y="487"/>
                  </a:moveTo>
                  <a:cubicBezTo>
                    <a:pt x="564" y="485"/>
                    <a:pt x="568" y="480"/>
                    <a:pt x="567" y="477"/>
                  </a:cubicBezTo>
                  <a:cubicBezTo>
                    <a:pt x="570" y="479"/>
                    <a:pt x="571" y="484"/>
                    <a:pt x="569" y="487"/>
                  </a:cubicBezTo>
                  <a:close/>
                  <a:moveTo>
                    <a:pt x="568" y="430"/>
                  </a:moveTo>
                  <a:cubicBezTo>
                    <a:pt x="570" y="433"/>
                    <a:pt x="573" y="438"/>
                    <a:pt x="572" y="441"/>
                  </a:cubicBezTo>
                  <a:cubicBezTo>
                    <a:pt x="569" y="441"/>
                    <a:pt x="567" y="433"/>
                    <a:pt x="568" y="430"/>
                  </a:cubicBezTo>
                  <a:close/>
                  <a:moveTo>
                    <a:pt x="572" y="468"/>
                  </a:moveTo>
                  <a:cubicBezTo>
                    <a:pt x="574" y="469"/>
                    <a:pt x="574" y="472"/>
                    <a:pt x="575" y="474"/>
                  </a:cubicBezTo>
                  <a:cubicBezTo>
                    <a:pt x="573" y="475"/>
                    <a:pt x="574" y="479"/>
                    <a:pt x="572" y="479"/>
                  </a:cubicBezTo>
                  <a:cubicBezTo>
                    <a:pt x="570" y="475"/>
                    <a:pt x="571" y="472"/>
                    <a:pt x="572" y="468"/>
                  </a:cubicBezTo>
                  <a:close/>
                  <a:moveTo>
                    <a:pt x="573" y="452"/>
                  </a:moveTo>
                  <a:cubicBezTo>
                    <a:pt x="575" y="451"/>
                    <a:pt x="575" y="449"/>
                    <a:pt x="576" y="448"/>
                  </a:cubicBezTo>
                  <a:cubicBezTo>
                    <a:pt x="578" y="449"/>
                    <a:pt x="576" y="451"/>
                    <a:pt x="576" y="453"/>
                  </a:cubicBezTo>
                  <a:cubicBezTo>
                    <a:pt x="575" y="453"/>
                    <a:pt x="574" y="452"/>
                    <a:pt x="573" y="452"/>
                  </a:cubicBezTo>
                  <a:close/>
                  <a:moveTo>
                    <a:pt x="575" y="419"/>
                  </a:moveTo>
                  <a:cubicBezTo>
                    <a:pt x="576" y="419"/>
                    <a:pt x="576" y="419"/>
                    <a:pt x="577" y="419"/>
                  </a:cubicBezTo>
                  <a:cubicBezTo>
                    <a:pt x="577" y="423"/>
                    <a:pt x="582" y="427"/>
                    <a:pt x="578" y="429"/>
                  </a:cubicBezTo>
                  <a:cubicBezTo>
                    <a:pt x="577" y="424"/>
                    <a:pt x="574" y="423"/>
                    <a:pt x="575" y="419"/>
                  </a:cubicBezTo>
                  <a:close/>
                  <a:moveTo>
                    <a:pt x="575" y="368"/>
                  </a:moveTo>
                  <a:cubicBezTo>
                    <a:pt x="577" y="371"/>
                    <a:pt x="581" y="376"/>
                    <a:pt x="581" y="380"/>
                  </a:cubicBezTo>
                  <a:cubicBezTo>
                    <a:pt x="577" y="380"/>
                    <a:pt x="577" y="371"/>
                    <a:pt x="575" y="368"/>
                  </a:cubicBezTo>
                  <a:close/>
                  <a:moveTo>
                    <a:pt x="578" y="343"/>
                  </a:moveTo>
                  <a:cubicBezTo>
                    <a:pt x="581" y="343"/>
                    <a:pt x="581" y="346"/>
                    <a:pt x="581" y="349"/>
                  </a:cubicBezTo>
                  <a:cubicBezTo>
                    <a:pt x="579" y="347"/>
                    <a:pt x="578" y="345"/>
                    <a:pt x="578" y="343"/>
                  </a:cubicBezTo>
                  <a:close/>
                  <a:moveTo>
                    <a:pt x="587" y="362"/>
                  </a:moveTo>
                  <a:cubicBezTo>
                    <a:pt x="586" y="362"/>
                    <a:pt x="585" y="358"/>
                    <a:pt x="584" y="356"/>
                  </a:cubicBezTo>
                  <a:cubicBezTo>
                    <a:pt x="586" y="357"/>
                    <a:pt x="587" y="360"/>
                    <a:pt x="587" y="362"/>
                  </a:cubicBezTo>
                  <a:close/>
                  <a:moveTo>
                    <a:pt x="585" y="292"/>
                  </a:moveTo>
                  <a:cubicBezTo>
                    <a:pt x="587" y="290"/>
                    <a:pt x="589" y="288"/>
                    <a:pt x="590" y="285"/>
                  </a:cubicBezTo>
                  <a:cubicBezTo>
                    <a:pt x="593" y="287"/>
                    <a:pt x="595" y="290"/>
                    <a:pt x="596" y="294"/>
                  </a:cubicBezTo>
                  <a:cubicBezTo>
                    <a:pt x="596" y="294"/>
                    <a:pt x="595" y="295"/>
                    <a:pt x="595" y="295"/>
                  </a:cubicBezTo>
                  <a:cubicBezTo>
                    <a:pt x="593" y="294"/>
                    <a:pt x="591" y="293"/>
                    <a:pt x="591" y="290"/>
                  </a:cubicBezTo>
                  <a:cubicBezTo>
                    <a:pt x="589" y="291"/>
                    <a:pt x="589" y="293"/>
                    <a:pt x="588" y="295"/>
                  </a:cubicBezTo>
                  <a:cubicBezTo>
                    <a:pt x="587" y="295"/>
                    <a:pt x="587" y="293"/>
                    <a:pt x="585" y="292"/>
                  </a:cubicBezTo>
                  <a:close/>
                  <a:moveTo>
                    <a:pt x="591" y="300"/>
                  </a:moveTo>
                  <a:cubicBezTo>
                    <a:pt x="591" y="298"/>
                    <a:pt x="589" y="296"/>
                    <a:pt x="590" y="293"/>
                  </a:cubicBezTo>
                  <a:cubicBezTo>
                    <a:pt x="594" y="294"/>
                    <a:pt x="594" y="299"/>
                    <a:pt x="591" y="300"/>
                  </a:cubicBezTo>
                  <a:close/>
                  <a:moveTo>
                    <a:pt x="589" y="379"/>
                  </a:moveTo>
                  <a:cubicBezTo>
                    <a:pt x="591" y="380"/>
                    <a:pt x="591" y="383"/>
                    <a:pt x="591" y="386"/>
                  </a:cubicBezTo>
                  <a:cubicBezTo>
                    <a:pt x="591" y="384"/>
                    <a:pt x="588" y="381"/>
                    <a:pt x="589" y="379"/>
                  </a:cubicBezTo>
                  <a:close/>
                  <a:moveTo>
                    <a:pt x="587" y="332"/>
                  </a:moveTo>
                  <a:cubicBezTo>
                    <a:pt x="590" y="333"/>
                    <a:pt x="592" y="337"/>
                    <a:pt x="591" y="340"/>
                  </a:cubicBezTo>
                  <a:cubicBezTo>
                    <a:pt x="589" y="337"/>
                    <a:pt x="588" y="335"/>
                    <a:pt x="587" y="332"/>
                  </a:cubicBezTo>
                  <a:close/>
                  <a:moveTo>
                    <a:pt x="591" y="363"/>
                  </a:moveTo>
                  <a:cubicBezTo>
                    <a:pt x="591" y="360"/>
                    <a:pt x="590" y="359"/>
                    <a:pt x="590" y="357"/>
                  </a:cubicBezTo>
                  <a:cubicBezTo>
                    <a:pt x="590" y="359"/>
                    <a:pt x="594" y="363"/>
                    <a:pt x="591" y="363"/>
                  </a:cubicBezTo>
                  <a:close/>
                  <a:moveTo>
                    <a:pt x="592" y="322"/>
                  </a:moveTo>
                  <a:cubicBezTo>
                    <a:pt x="587" y="319"/>
                    <a:pt x="585" y="314"/>
                    <a:pt x="589" y="310"/>
                  </a:cubicBezTo>
                  <a:cubicBezTo>
                    <a:pt x="591" y="313"/>
                    <a:pt x="595" y="318"/>
                    <a:pt x="592" y="322"/>
                  </a:cubicBezTo>
                  <a:close/>
                  <a:moveTo>
                    <a:pt x="596" y="323"/>
                  </a:moveTo>
                  <a:cubicBezTo>
                    <a:pt x="597" y="324"/>
                    <a:pt x="599" y="328"/>
                    <a:pt x="598" y="331"/>
                  </a:cubicBezTo>
                  <a:cubicBezTo>
                    <a:pt x="595" y="330"/>
                    <a:pt x="592" y="325"/>
                    <a:pt x="596" y="323"/>
                  </a:cubicBezTo>
                  <a:close/>
                  <a:moveTo>
                    <a:pt x="596" y="317"/>
                  </a:moveTo>
                  <a:cubicBezTo>
                    <a:pt x="594" y="315"/>
                    <a:pt x="593" y="312"/>
                    <a:pt x="591" y="309"/>
                  </a:cubicBezTo>
                  <a:cubicBezTo>
                    <a:pt x="593" y="309"/>
                    <a:pt x="598" y="313"/>
                    <a:pt x="596" y="317"/>
                  </a:cubicBezTo>
                  <a:close/>
                  <a:moveTo>
                    <a:pt x="596" y="301"/>
                  </a:moveTo>
                  <a:cubicBezTo>
                    <a:pt x="598" y="304"/>
                    <a:pt x="600" y="307"/>
                    <a:pt x="601" y="311"/>
                  </a:cubicBezTo>
                  <a:cubicBezTo>
                    <a:pt x="597" y="310"/>
                    <a:pt x="592" y="305"/>
                    <a:pt x="596" y="301"/>
                  </a:cubicBezTo>
                  <a:close/>
                  <a:moveTo>
                    <a:pt x="599" y="273"/>
                  </a:moveTo>
                  <a:cubicBezTo>
                    <a:pt x="599" y="271"/>
                    <a:pt x="601" y="271"/>
                    <a:pt x="601" y="269"/>
                  </a:cubicBezTo>
                  <a:cubicBezTo>
                    <a:pt x="605" y="270"/>
                    <a:pt x="605" y="275"/>
                    <a:pt x="608" y="277"/>
                  </a:cubicBezTo>
                  <a:cubicBezTo>
                    <a:pt x="608" y="279"/>
                    <a:pt x="607" y="280"/>
                    <a:pt x="605" y="281"/>
                  </a:cubicBezTo>
                  <a:cubicBezTo>
                    <a:pt x="603" y="278"/>
                    <a:pt x="601" y="276"/>
                    <a:pt x="599" y="273"/>
                  </a:cubicBezTo>
                  <a:close/>
                  <a:moveTo>
                    <a:pt x="605" y="265"/>
                  </a:moveTo>
                  <a:cubicBezTo>
                    <a:pt x="605" y="263"/>
                    <a:pt x="608" y="262"/>
                    <a:pt x="608" y="259"/>
                  </a:cubicBezTo>
                  <a:cubicBezTo>
                    <a:pt x="612" y="261"/>
                    <a:pt x="613" y="265"/>
                    <a:pt x="615" y="268"/>
                  </a:cubicBezTo>
                  <a:cubicBezTo>
                    <a:pt x="615" y="270"/>
                    <a:pt x="612" y="271"/>
                    <a:pt x="612" y="273"/>
                  </a:cubicBezTo>
                  <a:cubicBezTo>
                    <a:pt x="609" y="271"/>
                    <a:pt x="608" y="267"/>
                    <a:pt x="605" y="265"/>
                  </a:cubicBezTo>
                  <a:close/>
                  <a:moveTo>
                    <a:pt x="612" y="253"/>
                  </a:moveTo>
                  <a:cubicBezTo>
                    <a:pt x="615" y="256"/>
                    <a:pt x="616" y="260"/>
                    <a:pt x="618" y="263"/>
                  </a:cubicBezTo>
                  <a:cubicBezTo>
                    <a:pt x="614" y="261"/>
                    <a:pt x="612" y="258"/>
                    <a:pt x="612" y="253"/>
                  </a:cubicBezTo>
                  <a:close/>
                  <a:moveTo>
                    <a:pt x="616" y="242"/>
                  </a:moveTo>
                  <a:cubicBezTo>
                    <a:pt x="612" y="240"/>
                    <a:pt x="610" y="236"/>
                    <a:pt x="608" y="232"/>
                  </a:cubicBezTo>
                  <a:cubicBezTo>
                    <a:pt x="612" y="227"/>
                    <a:pt x="618" y="238"/>
                    <a:pt x="616" y="242"/>
                  </a:cubicBezTo>
                  <a:close/>
                  <a:moveTo>
                    <a:pt x="614" y="225"/>
                  </a:moveTo>
                  <a:cubicBezTo>
                    <a:pt x="617" y="228"/>
                    <a:pt x="619" y="231"/>
                    <a:pt x="621" y="235"/>
                  </a:cubicBezTo>
                  <a:cubicBezTo>
                    <a:pt x="617" y="233"/>
                    <a:pt x="616" y="229"/>
                    <a:pt x="614" y="225"/>
                  </a:cubicBezTo>
                  <a:close/>
                  <a:moveTo>
                    <a:pt x="626" y="285"/>
                  </a:moveTo>
                  <a:cubicBezTo>
                    <a:pt x="629" y="284"/>
                    <a:pt x="628" y="287"/>
                    <a:pt x="630" y="287"/>
                  </a:cubicBezTo>
                  <a:cubicBezTo>
                    <a:pt x="629" y="290"/>
                    <a:pt x="627" y="292"/>
                    <a:pt x="625" y="293"/>
                  </a:cubicBezTo>
                  <a:cubicBezTo>
                    <a:pt x="625" y="289"/>
                    <a:pt x="626" y="287"/>
                    <a:pt x="626" y="285"/>
                  </a:cubicBezTo>
                  <a:close/>
                  <a:moveTo>
                    <a:pt x="630" y="249"/>
                  </a:moveTo>
                  <a:cubicBezTo>
                    <a:pt x="628" y="250"/>
                    <a:pt x="629" y="248"/>
                    <a:pt x="628" y="247"/>
                  </a:cubicBezTo>
                  <a:cubicBezTo>
                    <a:pt x="629" y="245"/>
                    <a:pt x="632" y="247"/>
                    <a:pt x="630" y="249"/>
                  </a:cubicBezTo>
                  <a:close/>
                  <a:moveTo>
                    <a:pt x="630" y="230"/>
                  </a:moveTo>
                  <a:cubicBezTo>
                    <a:pt x="633" y="233"/>
                    <a:pt x="636" y="238"/>
                    <a:pt x="636" y="241"/>
                  </a:cubicBezTo>
                  <a:cubicBezTo>
                    <a:pt x="633" y="242"/>
                    <a:pt x="628" y="235"/>
                    <a:pt x="630" y="230"/>
                  </a:cubicBezTo>
                  <a:close/>
                  <a:moveTo>
                    <a:pt x="633" y="225"/>
                  </a:moveTo>
                  <a:cubicBezTo>
                    <a:pt x="632" y="223"/>
                    <a:pt x="635" y="224"/>
                    <a:pt x="634" y="222"/>
                  </a:cubicBezTo>
                  <a:cubicBezTo>
                    <a:pt x="637" y="226"/>
                    <a:pt x="642" y="229"/>
                    <a:pt x="640" y="235"/>
                  </a:cubicBezTo>
                  <a:cubicBezTo>
                    <a:pt x="637" y="233"/>
                    <a:pt x="634" y="229"/>
                    <a:pt x="633" y="225"/>
                  </a:cubicBezTo>
                  <a:close/>
                  <a:moveTo>
                    <a:pt x="640" y="325"/>
                  </a:moveTo>
                  <a:cubicBezTo>
                    <a:pt x="644" y="328"/>
                    <a:pt x="646" y="333"/>
                    <a:pt x="649" y="336"/>
                  </a:cubicBezTo>
                  <a:cubicBezTo>
                    <a:pt x="648" y="338"/>
                    <a:pt x="647" y="339"/>
                    <a:pt x="646" y="340"/>
                  </a:cubicBezTo>
                  <a:cubicBezTo>
                    <a:pt x="643" y="338"/>
                    <a:pt x="641" y="334"/>
                    <a:pt x="639" y="331"/>
                  </a:cubicBezTo>
                  <a:cubicBezTo>
                    <a:pt x="642" y="330"/>
                    <a:pt x="639" y="327"/>
                    <a:pt x="640" y="325"/>
                  </a:cubicBezTo>
                  <a:close/>
                  <a:moveTo>
                    <a:pt x="642" y="346"/>
                  </a:moveTo>
                  <a:cubicBezTo>
                    <a:pt x="641" y="345"/>
                    <a:pt x="640" y="344"/>
                    <a:pt x="640" y="341"/>
                  </a:cubicBezTo>
                  <a:cubicBezTo>
                    <a:pt x="641" y="342"/>
                    <a:pt x="643" y="343"/>
                    <a:pt x="642" y="346"/>
                  </a:cubicBezTo>
                  <a:close/>
                  <a:moveTo>
                    <a:pt x="640" y="353"/>
                  </a:moveTo>
                  <a:cubicBezTo>
                    <a:pt x="643" y="356"/>
                    <a:pt x="645" y="359"/>
                    <a:pt x="647" y="363"/>
                  </a:cubicBezTo>
                  <a:cubicBezTo>
                    <a:pt x="645" y="365"/>
                    <a:pt x="644" y="369"/>
                    <a:pt x="641" y="371"/>
                  </a:cubicBezTo>
                  <a:cubicBezTo>
                    <a:pt x="639" y="365"/>
                    <a:pt x="639" y="361"/>
                    <a:pt x="640" y="353"/>
                  </a:cubicBezTo>
                  <a:close/>
                  <a:moveTo>
                    <a:pt x="645" y="349"/>
                  </a:moveTo>
                  <a:cubicBezTo>
                    <a:pt x="647" y="350"/>
                    <a:pt x="651" y="355"/>
                    <a:pt x="651" y="357"/>
                  </a:cubicBezTo>
                  <a:cubicBezTo>
                    <a:pt x="648" y="355"/>
                    <a:pt x="645" y="353"/>
                    <a:pt x="645" y="349"/>
                  </a:cubicBezTo>
                  <a:close/>
                  <a:moveTo>
                    <a:pt x="648" y="394"/>
                  </a:moveTo>
                  <a:cubicBezTo>
                    <a:pt x="651" y="396"/>
                    <a:pt x="651" y="401"/>
                    <a:pt x="651" y="405"/>
                  </a:cubicBezTo>
                  <a:cubicBezTo>
                    <a:pt x="649" y="402"/>
                    <a:pt x="646" y="398"/>
                    <a:pt x="648" y="394"/>
                  </a:cubicBezTo>
                  <a:close/>
                  <a:moveTo>
                    <a:pt x="651" y="437"/>
                  </a:moveTo>
                  <a:cubicBezTo>
                    <a:pt x="649" y="436"/>
                    <a:pt x="648" y="433"/>
                    <a:pt x="648" y="430"/>
                  </a:cubicBezTo>
                  <a:cubicBezTo>
                    <a:pt x="649" y="432"/>
                    <a:pt x="652" y="434"/>
                    <a:pt x="651" y="437"/>
                  </a:cubicBezTo>
                  <a:close/>
                  <a:moveTo>
                    <a:pt x="648" y="481"/>
                  </a:moveTo>
                  <a:cubicBezTo>
                    <a:pt x="650" y="481"/>
                    <a:pt x="649" y="482"/>
                    <a:pt x="651" y="482"/>
                  </a:cubicBezTo>
                  <a:cubicBezTo>
                    <a:pt x="651" y="484"/>
                    <a:pt x="649" y="484"/>
                    <a:pt x="649" y="486"/>
                  </a:cubicBezTo>
                  <a:cubicBezTo>
                    <a:pt x="647" y="484"/>
                    <a:pt x="647" y="484"/>
                    <a:pt x="648" y="481"/>
                  </a:cubicBezTo>
                  <a:close/>
                  <a:moveTo>
                    <a:pt x="650" y="470"/>
                  </a:moveTo>
                  <a:cubicBezTo>
                    <a:pt x="652" y="472"/>
                    <a:pt x="652" y="475"/>
                    <a:pt x="653" y="477"/>
                  </a:cubicBezTo>
                  <a:cubicBezTo>
                    <a:pt x="652" y="477"/>
                    <a:pt x="649" y="472"/>
                    <a:pt x="650" y="470"/>
                  </a:cubicBezTo>
                  <a:close/>
                  <a:moveTo>
                    <a:pt x="654" y="464"/>
                  </a:moveTo>
                  <a:cubicBezTo>
                    <a:pt x="656" y="466"/>
                    <a:pt x="659" y="470"/>
                    <a:pt x="657" y="474"/>
                  </a:cubicBezTo>
                  <a:cubicBezTo>
                    <a:pt x="654" y="471"/>
                    <a:pt x="651" y="468"/>
                    <a:pt x="654" y="464"/>
                  </a:cubicBezTo>
                  <a:close/>
                  <a:moveTo>
                    <a:pt x="657" y="435"/>
                  </a:moveTo>
                  <a:cubicBezTo>
                    <a:pt x="657" y="433"/>
                    <a:pt x="659" y="434"/>
                    <a:pt x="658" y="432"/>
                  </a:cubicBezTo>
                  <a:cubicBezTo>
                    <a:pt x="660" y="435"/>
                    <a:pt x="663" y="440"/>
                    <a:pt x="662" y="444"/>
                  </a:cubicBezTo>
                  <a:cubicBezTo>
                    <a:pt x="658" y="443"/>
                    <a:pt x="660" y="438"/>
                    <a:pt x="657" y="435"/>
                  </a:cubicBezTo>
                  <a:close/>
                  <a:moveTo>
                    <a:pt x="660" y="461"/>
                  </a:moveTo>
                  <a:cubicBezTo>
                    <a:pt x="659" y="458"/>
                    <a:pt x="658" y="456"/>
                    <a:pt x="660" y="454"/>
                  </a:cubicBezTo>
                  <a:cubicBezTo>
                    <a:pt x="662" y="455"/>
                    <a:pt x="662" y="460"/>
                    <a:pt x="660" y="461"/>
                  </a:cubicBezTo>
                  <a:close/>
                  <a:moveTo>
                    <a:pt x="659" y="478"/>
                  </a:moveTo>
                  <a:cubicBezTo>
                    <a:pt x="662" y="478"/>
                    <a:pt x="659" y="480"/>
                    <a:pt x="660" y="482"/>
                  </a:cubicBezTo>
                  <a:cubicBezTo>
                    <a:pt x="657" y="481"/>
                    <a:pt x="658" y="479"/>
                    <a:pt x="659" y="478"/>
                  </a:cubicBezTo>
                  <a:close/>
                  <a:moveTo>
                    <a:pt x="657" y="512"/>
                  </a:moveTo>
                  <a:cubicBezTo>
                    <a:pt x="656" y="509"/>
                    <a:pt x="658" y="506"/>
                    <a:pt x="660" y="503"/>
                  </a:cubicBezTo>
                  <a:cubicBezTo>
                    <a:pt x="665" y="504"/>
                    <a:pt x="659" y="511"/>
                    <a:pt x="657" y="512"/>
                  </a:cubicBezTo>
                  <a:close/>
                  <a:moveTo>
                    <a:pt x="658" y="522"/>
                  </a:moveTo>
                  <a:cubicBezTo>
                    <a:pt x="659" y="523"/>
                    <a:pt x="661" y="525"/>
                    <a:pt x="661" y="528"/>
                  </a:cubicBezTo>
                  <a:cubicBezTo>
                    <a:pt x="659" y="527"/>
                    <a:pt x="656" y="524"/>
                    <a:pt x="658" y="522"/>
                  </a:cubicBezTo>
                  <a:close/>
                  <a:moveTo>
                    <a:pt x="660" y="538"/>
                  </a:moveTo>
                  <a:cubicBezTo>
                    <a:pt x="663" y="541"/>
                    <a:pt x="667" y="548"/>
                    <a:pt x="662" y="552"/>
                  </a:cubicBezTo>
                  <a:cubicBezTo>
                    <a:pt x="658" y="549"/>
                    <a:pt x="655" y="541"/>
                    <a:pt x="660" y="538"/>
                  </a:cubicBezTo>
                  <a:close/>
                  <a:moveTo>
                    <a:pt x="657" y="604"/>
                  </a:moveTo>
                  <a:cubicBezTo>
                    <a:pt x="657" y="601"/>
                    <a:pt x="658" y="600"/>
                    <a:pt x="659" y="598"/>
                  </a:cubicBezTo>
                  <a:cubicBezTo>
                    <a:pt x="661" y="599"/>
                    <a:pt x="662" y="605"/>
                    <a:pt x="657" y="604"/>
                  </a:cubicBezTo>
                  <a:close/>
                  <a:moveTo>
                    <a:pt x="664" y="625"/>
                  </a:moveTo>
                  <a:cubicBezTo>
                    <a:pt x="665" y="627"/>
                    <a:pt x="663" y="627"/>
                    <a:pt x="663" y="629"/>
                  </a:cubicBezTo>
                  <a:cubicBezTo>
                    <a:pt x="661" y="626"/>
                    <a:pt x="659" y="620"/>
                    <a:pt x="658" y="618"/>
                  </a:cubicBezTo>
                  <a:cubicBezTo>
                    <a:pt x="661" y="617"/>
                    <a:pt x="662" y="623"/>
                    <a:pt x="664" y="625"/>
                  </a:cubicBezTo>
                  <a:close/>
                  <a:moveTo>
                    <a:pt x="662" y="188"/>
                  </a:moveTo>
                  <a:cubicBezTo>
                    <a:pt x="662" y="183"/>
                    <a:pt x="666" y="192"/>
                    <a:pt x="667" y="194"/>
                  </a:cubicBezTo>
                  <a:cubicBezTo>
                    <a:pt x="665" y="193"/>
                    <a:pt x="664" y="190"/>
                    <a:pt x="662" y="188"/>
                  </a:cubicBezTo>
                  <a:close/>
                  <a:moveTo>
                    <a:pt x="665" y="182"/>
                  </a:moveTo>
                  <a:cubicBezTo>
                    <a:pt x="664" y="180"/>
                    <a:pt x="666" y="181"/>
                    <a:pt x="666" y="179"/>
                  </a:cubicBezTo>
                  <a:cubicBezTo>
                    <a:pt x="670" y="180"/>
                    <a:pt x="668" y="182"/>
                    <a:pt x="669" y="186"/>
                  </a:cubicBezTo>
                  <a:cubicBezTo>
                    <a:pt x="667" y="185"/>
                    <a:pt x="666" y="183"/>
                    <a:pt x="665" y="182"/>
                  </a:cubicBezTo>
                  <a:close/>
                  <a:moveTo>
                    <a:pt x="667" y="167"/>
                  </a:moveTo>
                  <a:cubicBezTo>
                    <a:pt x="665" y="166"/>
                    <a:pt x="665" y="164"/>
                    <a:pt x="663" y="163"/>
                  </a:cubicBezTo>
                  <a:cubicBezTo>
                    <a:pt x="664" y="154"/>
                    <a:pt x="673" y="161"/>
                    <a:pt x="667" y="167"/>
                  </a:cubicBezTo>
                  <a:close/>
                  <a:moveTo>
                    <a:pt x="666" y="148"/>
                  </a:moveTo>
                  <a:cubicBezTo>
                    <a:pt x="666" y="146"/>
                    <a:pt x="664" y="146"/>
                    <a:pt x="663" y="143"/>
                  </a:cubicBezTo>
                  <a:cubicBezTo>
                    <a:pt x="663" y="142"/>
                    <a:pt x="665" y="142"/>
                    <a:pt x="665" y="140"/>
                  </a:cubicBezTo>
                  <a:cubicBezTo>
                    <a:pt x="667" y="142"/>
                    <a:pt x="668" y="145"/>
                    <a:pt x="669" y="147"/>
                  </a:cubicBezTo>
                  <a:cubicBezTo>
                    <a:pt x="667" y="147"/>
                    <a:pt x="668" y="149"/>
                    <a:pt x="666" y="148"/>
                  </a:cubicBezTo>
                  <a:close/>
                  <a:moveTo>
                    <a:pt x="662" y="114"/>
                  </a:moveTo>
                  <a:cubicBezTo>
                    <a:pt x="660" y="111"/>
                    <a:pt x="655" y="108"/>
                    <a:pt x="658" y="104"/>
                  </a:cubicBezTo>
                  <a:cubicBezTo>
                    <a:pt x="661" y="106"/>
                    <a:pt x="662" y="109"/>
                    <a:pt x="664" y="112"/>
                  </a:cubicBezTo>
                  <a:cubicBezTo>
                    <a:pt x="663" y="113"/>
                    <a:pt x="662" y="113"/>
                    <a:pt x="662" y="114"/>
                  </a:cubicBezTo>
                  <a:close/>
                  <a:moveTo>
                    <a:pt x="663" y="75"/>
                  </a:moveTo>
                  <a:cubicBezTo>
                    <a:pt x="662" y="73"/>
                    <a:pt x="665" y="73"/>
                    <a:pt x="665" y="72"/>
                  </a:cubicBezTo>
                  <a:cubicBezTo>
                    <a:pt x="666" y="76"/>
                    <a:pt x="670" y="79"/>
                    <a:pt x="669" y="84"/>
                  </a:cubicBezTo>
                  <a:cubicBezTo>
                    <a:pt x="665" y="81"/>
                    <a:pt x="666" y="78"/>
                    <a:pt x="663" y="75"/>
                  </a:cubicBezTo>
                  <a:close/>
                  <a:moveTo>
                    <a:pt x="667" y="63"/>
                  </a:moveTo>
                  <a:cubicBezTo>
                    <a:pt x="666" y="63"/>
                    <a:pt x="668" y="60"/>
                    <a:pt x="666" y="60"/>
                  </a:cubicBezTo>
                  <a:cubicBezTo>
                    <a:pt x="667" y="58"/>
                    <a:pt x="668" y="61"/>
                    <a:pt x="669" y="62"/>
                  </a:cubicBezTo>
                  <a:cubicBezTo>
                    <a:pt x="668" y="62"/>
                    <a:pt x="667" y="62"/>
                    <a:pt x="667" y="63"/>
                  </a:cubicBezTo>
                  <a:close/>
                  <a:moveTo>
                    <a:pt x="661" y="48"/>
                  </a:moveTo>
                  <a:cubicBezTo>
                    <a:pt x="661" y="48"/>
                    <a:pt x="661" y="47"/>
                    <a:pt x="660" y="47"/>
                  </a:cubicBezTo>
                  <a:cubicBezTo>
                    <a:pt x="661" y="44"/>
                    <a:pt x="657" y="40"/>
                    <a:pt x="661" y="38"/>
                  </a:cubicBezTo>
                  <a:cubicBezTo>
                    <a:pt x="664" y="39"/>
                    <a:pt x="664" y="44"/>
                    <a:pt x="667" y="46"/>
                  </a:cubicBezTo>
                  <a:cubicBezTo>
                    <a:pt x="666" y="47"/>
                    <a:pt x="664" y="48"/>
                    <a:pt x="661" y="48"/>
                  </a:cubicBezTo>
                  <a:close/>
                  <a:moveTo>
                    <a:pt x="658" y="68"/>
                  </a:moveTo>
                  <a:cubicBezTo>
                    <a:pt x="663" y="56"/>
                    <a:pt x="664" y="77"/>
                    <a:pt x="658" y="68"/>
                  </a:cubicBezTo>
                  <a:close/>
                  <a:moveTo>
                    <a:pt x="653" y="38"/>
                  </a:moveTo>
                  <a:cubicBezTo>
                    <a:pt x="651" y="37"/>
                    <a:pt x="650" y="36"/>
                    <a:pt x="650" y="34"/>
                  </a:cubicBezTo>
                  <a:cubicBezTo>
                    <a:pt x="654" y="34"/>
                    <a:pt x="656" y="30"/>
                    <a:pt x="659" y="31"/>
                  </a:cubicBezTo>
                  <a:cubicBezTo>
                    <a:pt x="658" y="34"/>
                    <a:pt x="655" y="36"/>
                    <a:pt x="653" y="38"/>
                  </a:cubicBezTo>
                  <a:close/>
                  <a:moveTo>
                    <a:pt x="651" y="43"/>
                  </a:moveTo>
                  <a:cubicBezTo>
                    <a:pt x="651" y="44"/>
                    <a:pt x="650" y="45"/>
                    <a:pt x="649" y="46"/>
                  </a:cubicBezTo>
                  <a:cubicBezTo>
                    <a:pt x="648" y="46"/>
                    <a:pt x="648" y="44"/>
                    <a:pt x="646" y="45"/>
                  </a:cubicBezTo>
                  <a:cubicBezTo>
                    <a:pt x="648" y="42"/>
                    <a:pt x="645" y="40"/>
                    <a:pt x="644" y="38"/>
                  </a:cubicBezTo>
                  <a:cubicBezTo>
                    <a:pt x="647" y="36"/>
                    <a:pt x="649" y="41"/>
                    <a:pt x="651" y="43"/>
                  </a:cubicBezTo>
                  <a:close/>
                  <a:moveTo>
                    <a:pt x="645" y="52"/>
                  </a:moveTo>
                  <a:cubicBezTo>
                    <a:pt x="640" y="51"/>
                    <a:pt x="641" y="45"/>
                    <a:pt x="639" y="41"/>
                  </a:cubicBezTo>
                  <a:cubicBezTo>
                    <a:pt x="639" y="41"/>
                    <a:pt x="640" y="40"/>
                    <a:pt x="642" y="41"/>
                  </a:cubicBezTo>
                  <a:cubicBezTo>
                    <a:pt x="644" y="44"/>
                    <a:pt x="643" y="48"/>
                    <a:pt x="645" y="52"/>
                  </a:cubicBezTo>
                  <a:close/>
                  <a:moveTo>
                    <a:pt x="633" y="41"/>
                  </a:moveTo>
                  <a:cubicBezTo>
                    <a:pt x="630" y="40"/>
                    <a:pt x="630" y="38"/>
                    <a:pt x="628" y="37"/>
                  </a:cubicBezTo>
                  <a:cubicBezTo>
                    <a:pt x="629" y="32"/>
                    <a:pt x="634" y="33"/>
                    <a:pt x="639" y="35"/>
                  </a:cubicBezTo>
                  <a:cubicBezTo>
                    <a:pt x="637" y="37"/>
                    <a:pt x="635" y="39"/>
                    <a:pt x="633" y="41"/>
                  </a:cubicBezTo>
                  <a:close/>
                  <a:moveTo>
                    <a:pt x="629" y="71"/>
                  </a:moveTo>
                  <a:cubicBezTo>
                    <a:pt x="628" y="72"/>
                    <a:pt x="627" y="75"/>
                    <a:pt x="625" y="75"/>
                  </a:cubicBezTo>
                  <a:cubicBezTo>
                    <a:pt x="623" y="72"/>
                    <a:pt x="621" y="69"/>
                    <a:pt x="619" y="66"/>
                  </a:cubicBezTo>
                  <a:cubicBezTo>
                    <a:pt x="620" y="64"/>
                    <a:pt x="622" y="63"/>
                    <a:pt x="623" y="60"/>
                  </a:cubicBezTo>
                  <a:cubicBezTo>
                    <a:pt x="627" y="62"/>
                    <a:pt x="628" y="67"/>
                    <a:pt x="629" y="71"/>
                  </a:cubicBezTo>
                  <a:close/>
                  <a:moveTo>
                    <a:pt x="615" y="114"/>
                  </a:moveTo>
                  <a:cubicBezTo>
                    <a:pt x="611" y="112"/>
                    <a:pt x="610" y="107"/>
                    <a:pt x="608" y="103"/>
                  </a:cubicBezTo>
                  <a:cubicBezTo>
                    <a:pt x="611" y="106"/>
                    <a:pt x="616" y="110"/>
                    <a:pt x="615" y="114"/>
                  </a:cubicBezTo>
                  <a:close/>
                  <a:moveTo>
                    <a:pt x="608" y="80"/>
                  </a:moveTo>
                  <a:cubicBezTo>
                    <a:pt x="611" y="82"/>
                    <a:pt x="613" y="87"/>
                    <a:pt x="613" y="91"/>
                  </a:cubicBezTo>
                  <a:cubicBezTo>
                    <a:pt x="609" y="90"/>
                    <a:pt x="606" y="83"/>
                    <a:pt x="608" y="80"/>
                  </a:cubicBezTo>
                  <a:close/>
                  <a:moveTo>
                    <a:pt x="611" y="70"/>
                  </a:moveTo>
                  <a:cubicBezTo>
                    <a:pt x="608" y="69"/>
                    <a:pt x="608" y="66"/>
                    <a:pt x="606" y="64"/>
                  </a:cubicBezTo>
                  <a:cubicBezTo>
                    <a:pt x="607" y="63"/>
                    <a:pt x="608" y="61"/>
                    <a:pt x="610" y="61"/>
                  </a:cubicBezTo>
                  <a:cubicBezTo>
                    <a:pt x="611" y="64"/>
                    <a:pt x="615" y="68"/>
                    <a:pt x="611" y="70"/>
                  </a:cubicBezTo>
                  <a:close/>
                  <a:moveTo>
                    <a:pt x="607" y="124"/>
                  </a:moveTo>
                  <a:cubicBezTo>
                    <a:pt x="606" y="124"/>
                    <a:pt x="606" y="125"/>
                    <a:pt x="605" y="126"/>
                  </a:cubicBezTo>
                  <a:cubicBezTo>
                    <a:pt x="602" y="124"/>
                    <a:pt x="601" y="119"/>
                    <a:pt x="599" y="116"/>
                  </a:cubicBezTo>
                  <a:cubicBezTo>
                    <a:pt x="598" y="114"/>
                    <a:pt x="599" y="114"/>
                    <a:pt x="600" y="112"/>
                  </a:cubicBezTo>
                  <a:cubicBezTo>
                    <a:pt x="603" y="116"/>
                    <a:pt x="605" y="119"/>
                    <a:pt x="607" y="124"/>
                  </a:cubicBezTo>
                  <a:close/>
                  <a:moveTo>
                    <a:pt x="603" y="78"/>
                  </a:moveTo>
                  <a:cubicBezTo>
                    <a:pt x="602" y="76"/>
                    <a:pt x="602" y="74"/>
                    <a:pt x="600" y="73"/>
                  </a:cubicBezTo>
                  <a:cubicBezTo>
                    <a:pt x="600" y="71"/>
                    <a:pt x="602" y="71"/>
                    <a:pt x="602" y="69"/>
                  </a:cubicBezTo>
                  <a:cubicBezTo>
                    <a:pt x="604" y="71"/>
                    <a:pt x="605" y="74"/>
                    <a:pt x="606" y="76"/>
                  </a:cubicBezTo>
                  <a:cubicBezTo>
                    <a:pt x="605" y="77"/>
                    <a:pt x="605" y="78"/>
                    <a:pt x="603" y="78"/>
                  </a:cubicBezTo>
                  <a:close/>
                  <a:moveTo>
                    <a:pt x="597" y="68"/>
                  </a:moveTo>
                  <a:cubicBezTo>
                    <a:pt x="596" y="65"/>
                    <a:pt x="595" y="63"/>
                    <a:pt x="593" y="61"/>
                  </a:cubicBezTo>
                  <a:cubicBezTo>
                    <a:pt x="594" y="59"/>
                    <a:pt x="595" y="59"/>
                    <a:pt x="596" y="57"/>
                  </a:cubicBezTo>
                  <a:cubicBezTo>
                    <a:pt x="597" y="60"/>
                    <a:pt x="599" y="62"/>
                    <a:pt x="600" y="66"/>
                  </a:cubicBezTo>
                  <a:cubicBezTo>
                    <a:pt x="599" y="66"/>
                    <a:pt x="599" y="68"/>
                    <a:pt x="597" y="68"/>
                  </a:cubicBezTo>
                  <a:close/>
                  <a:moveTo>
                    <a:pt x="593" y="40"/>
                  </a:moveTo>
                  <a:cubicBezTo>
                    <a:pt x="593" y="38"/>
                    <a:pt x="594" y="37"/>
                    <a:pt x="595" y="36"/>
                  </a:cubicBezTo>
                  <a:cubicBezTo>
                    <a:pt x="602" y="37"/>
                    <a:pt x="604" y="44"/>
                    <a:pt x="598" y="48"/>
                  </a:cubicBezTo>
                  <a:cubicBezTo>
                    <a:pt x="594" y="46"/>
                    <a:pt x="596" y="42"/>
                    <a:pt x="593" y="40"/>
                  </a:cubicBezTo>
                  <a:close/>
                  <a:moveTo>
                    <a:pt x="593" y="53"/>
                  </a:moveTo>
                  <a:cubicBezTo>
                    <a:pt x="593" y="54"/>
                    <a:pt x="592" y="55"/>
                    <a:pt x="590" y="56"/>
                  </a:cubicBezTo>
                  <a:cubicBezTo>
                    <a:pt x="590" y="52"/>
                    <a:pt x="586" y="49"/>
                    <a:pt x="587" y="46"/>
                  </a:cubicBezTo>
                  <a:cubicBezTo>
                    <a:pt x="591" y="44"/>
                    <a:pt x="591" y="51"/>
                    <a:pt x="593" y="53"/>
                  </a:cubicBezTo>
                  <a:close/>
                  <a:moveTo>
                    <a:pt x="588" y="32"/>
                  </a:moveTo>
                  <a:cubicBezTo>
                    <a:pt x="589" y="32"/>
                    <a:pt x="591" y="32"/>
                    <a:pt x="591" y="31"/>
                  </a:cubicBezTo>
                  <a:cubicBezTo>
                    <a:pt x="591" y="31"/>
                    <a:pt x="592" y="32"/>
                    <a:pt x="592" y="32"/>
                  </a:cubicBezTo>
                  <a:cubicBezTo>
                    <a:pt x="592" y="35"/>
                    <a:pt x="588" y="35"/>
                    <a:pt x="588" y="32"/>
                  </a:cubicBezTo>
                  <a:close/>
                  <a:moveTo>
                    <a:pt x="588" y="27"/>
                  </a:moveTo>
                  <a:cubicBezTo>
                    <a:pt x="586" y="28"/>
                    <a:pt x="588" y="29"/>
                    <a:pt x="588" y="30"/>
                  </a:cubicBezTo>
                  <a:cubicBezTo>
                    <a:pt x="586" y="30"/>
                    <a:pt x="587" y="27"/>
                    <a:pt x="585" y="27"/>
                  </a:cubicBezTo>
                  <a:cubicBezTo>
                    <a:pt x="586" y="25"/>
                    <a:pt x="589" y="26"/>
                    <a:pt x="588" y="29"/>
                  </a:cubicBezTo>
                  <a:cubicBezTo>
                    <a:pt x="588" y="29"/>
                    <a:pt x="588" y="28"/>
                    <a:pt x="588" y="27"/>
                  </a:cubicBezTo>
                  <a:close/>
                  <a:moveTo>
                    <a:pt x="590" y="76"/>
                  </a:moveTo>
                  <a:cubicBezTo>
                    <a:pt x="590" y="78"/>
                    <a:pt x="589" y="80"/>
                    <a:pt x="587" y="80"/>
                  </a:cubicBezTo>
                  <a:cubicBezTo>
                    <a:pt x="587" y="76"/>
                    <a:pt x="585" y="74"/>
                    <a:pt x="584" y="72"/>
                  </a:cubicBezTo>
                  <a:cubicBezTo>
                    <a:pt x="584" y="70"/>
                    <a:pt x="585" y="71"/>
                    <a:pt x="585" y="69"/>
                  </a:cubicBezTo>
                  <a:cubicBezTo>
                    <a:pt x="588" y="71"/>
                    <a:pt x="589" y="74"/>
                    <a:pt x="590" y="76"/>
                  </a:cubicBezTo>
                  <a:close/>
                  <a:moveTo>
                    <a:pt x="582" y="61"/>
                  </a:moveTo>
                  <a:cubicBezTo>
                    <a:pt x="583" y="64"/>
                    <a:pt x="584" y="65"/>
                    <a:pt x="582" y="67"/>
                  </a:cubicBezTo>
                  <a:cubicBezTo>
                    <a:pt x="578" y="66"/>
                    <a:pt x="578" y="58"/>
                    <a:pt x="583" y="58"/>
                  </a:cubicBezTo>
                  <a:cubicBezTo>
                    <a:pt x="583" y="57"/>
                    <a:pt x="582" y="57"/>
                    <a:pt x="582" y="56"/>
                  </a:cubicBezTo>
                  <a:cubicBezTo>
                    <a:pt x="579" y="56"/>
                    <a:pt x="579" y="61"/>
                    <a:pt x="576" y="59"/>
                  </a:cubicBezTo>
                  <a:cubicBezTo>
                    <a:pt x="578" y="57"/>
                    <a:pt x="579" y="53"/>
                    <a:pt x="583" y="53"/>
                  </a:cubicBezTo>
                  <a:cubicBezTo>
                    <a:pt x="583" y="55"/>
                    <a:pt x="584" y="57"/>
                    <a:pt x="585" y="58"/>
                  </a:cubicBezTo>
                  <a:cubicBezTo>
                    <a:pt x="585" y="60"/>
                    <a:pt x="583" y="59"/>
                    <a:pt x="582" y="61"/>
                  </a:cubicBezTo>
                  <a:close/>
                  <a:moveTo>
                    <a:pt x="572" y="87"/>
                  </a:moveTo>
                  <a:cubicBezTo>
                    <a:pt x="573" y="85"/>
                    <a:pt x="575" y="83"/>
                    <a:pt x="576" y="81"/>
                  </a:cubicBezTo>
                  <a:cubicBezTo>
                    <a:pt x="580" y="82"/>
                    <a:pt x="575" y="87"/>
                    <a:pt x="572" y="87"/>
                  </a:cubicBezTo>
                  <a:close/>
                  <a:moveTo>
                    <a:pt x="570" y="82"/>
                  </a:moveTo>
                  <a:cubicBezTo>
                    <a:pt x="569" y="82"/>
                    <a:pt x="569" y="79"/>
                    <a:pt x="567" y="78"/>
                  </a:cubicBezTo>
                  <a:cubicBezTo>
                    <a:pt x="568" y="75"/>
                    <a:pt x="571" y="74"/>
                    <a:pt x="572" y="72"/>
                  </a:cubicBezTo>
                  <a:cubicBezTo>
                    <a:pt x="573" y="72"/>
                    <a:pt x="573" y="75"/>
                    <a:pt x="575" y="76"/>
                  </a:cubicBezTo>
                  <a:cubicBezTo>
                    <a:pt x="574" y="78"/>
                    <a:pt x="571" y="80"/>
                    <a:pt x="570" y="82"/>
                  </a:cubicBezTo>
                  <a:close/>
                  <a:moveTo>
                    <a:pt x="567" y="85"/>
                  </a:moveTo>
                  <a:cubicBezTo>
                    <a:pt x="567" y="88"/>
                    <a:pt x="565" y="88"/>
                    <a:pt x="565" y="90"/>
                  </a:cubicBezTo>
                  <a:cubicBezTo>
                    <a:pt x="566" y="88"/>
                    <a:pt x="564" y="85"/>
                    <a:pt x="565" y="83"/>
                  </a:cubicBezTo>
                  <a:cubicBezTo>
                    <a:pt x="566" y="83"/>
                    <a:pt x="565" y="86"/>
                    <a:pt x="567" y="85"/>
                  </a:cubicBezTo>
                  <a:close/>
                  <a:moveTo>
                    <a:pt x="566" y="119"/>
                  </a:moveTo>
                  <a:cubicBezTo>
                    <a:pt x="570" y="121"/>
                    <a:pt x="568" y="126"/>
                    <a:pt x="565" y="128"/>
                  </a:cubicBezTo>
                  <a:cubicBezTo>
                    <a:pt x="561" y="126"/>
                    <a:pt x="565" y="122"/>
                    <a:pt x="566" y="119"/>
                  </a:cubicBezTo>
                  <a:close/>
                  <a:moveTo>
                    <a:pt x="566" y="141"/>
                  </a:moveTo>
                  <a:cubicBezTo>
                    <a:pt x="568" y="142"/>
                    <a:pt x="568" y="144"/>
                    <a:pt x="569" y="145"/>
                  </a:cubicBezTo>
                  <a:cubicBezTo>
                    <a:pt x="569" y="147"/>
                    <a:pt x="567" y="147"/>
                    <a:pt x="567" y="150"/>
                  </a:cubicBezTo>
                  <a:cubicBezTo>
                    <a:pt x="563" y="149"/>
                    <a:pt x="560" y="142"/>
                    <a:pt x="566" y="141"/>
                  </a:cubicBezTo>
                  <a:close/>
                  <a:moveTo>
                    <a:pt x="564" y="295"/>
                  </a:moveTo>
                  <a:cubicBezTo>
                    <a:pt x="561" y="298"/>
                    <a:pt x="560" y="303"/>
                    <a:pt x="557" y="306"/>
                  </a:cubicBezTo>
                  <a:cubicBezTo>
                    <a:pt x="557" y="302"/>
                    <a:pt x="557" y="296"/>
                    <a:pt x="557" y="291"/>
                  </a:cubicBezTo>
                  <a:cubicBezTo>
                    <a:pt x="559" y="292"/>
                    <a:pt x="561" y="294"/>
                    <a:pt x="564" y="295"/>
                  </a:cubicBezTo>
                  <a:close/>
                  <a:moveTo>
                    <a:pt x="561" y="390"/>
                  </a:moveTo>
                  <a:cubicBezTo>
                    <a:pt x="565" y="392"/>
                    <a:pt x="563" y="397"/>
                    <a:pt x="566" y="401"/>
                  </a:cubicBezTo>
                  <a:cubicBezTo>
                    <a:pt x="563" y="406"/>
                    <a:pt x="559" y="410"/>
                    <a:pt x="557" y="415"/>
                  </a:cubicBezTo>
                  <a:cubicBezTo>
                    <a:pt x="554" y="404"/>
                    <a:pt x="557" y="397"/>
                    <a:pt x="561" y="390"/>
                  </a:cubicBezTo>
                  <a:close/>
                  <a:moveTo>
                    <a:pt x="560" y="418"/>
                  </a:moveTo>
                  <a:cubicBezTo>
                    <a:pt x="563" y="421"/>
                    <a:pt x="564" y="426"/>
                    <a:pt x="562" y="429"/>
                  </a:cubicBezTo>
                  <a:cubicBezTo>
                    <a:pt x="560" y="430"/>
                    <a:pt x="561" y="427"/>
                    <a:pt x="560" y="427"/>
                  </a:cubicBezTo>
                  <a:cubicBezTo>
                    <a:pt x="558" y="427"/>
                    <a:pt x="558" y="429"/>
                    <a:pt x="556" y="429"/>
                  </a:cubicBezTo>
                  <a:cubicBezTo>
                    <a:pt x="554" y="423"/>
                    <a:pt x="559" y="422"/>
                    <a:pt x="560" y="418"/>
                  </a:cubicBezTo>
                  <a:close/>
                  <a:moveTo>
                    <a:pt x="557" y="573"/>
                  </a:moveTo>
                  <a:cubicBezTo>
                    <a:pt x="557" y="572"/>
                    <a:pt x="557" y="570"/>
                    <a:pt x="557" y="569"/>
                  </a:cubicBezTo>
                  <a:cubicBezTo>
                    <a:pt x="558" y="569"/>
                    <a:pt x="558" y="570"/>
                    <a:pt x="559" y="570"/>
                  </a:cubicBezTo>
                  <a:cubicBezTo>
                    <a:pt x="558" y="571"/>
                    <a:pt x="559" y="573"/>
                    <a:pt x="557" y="573"/>
                  </a:cubicBezTo>
                  <a:close/>
                  <a:moveTo>
                    <a:pt x="558" y="555"/>
                  </a:moveTo>
                  <a:cubicBezTo>
                    <a:pt x="556" y="553"/>
                    <a:pt x="559" y="548"/>
                    <a:pt x="557" y="546"/>
                  </a:cubicBezTo>
                  <a:cubicBezTo>
                    <a:pt x="561" y="545"/>
                    <a:pt x="560" y="553"/>
                    <a:pt x="558" y="555"/>
                  </a:cubicBezTo>
                  <a:close/>
                  <a:moveTo>
                    <a:pt x="559" y="523"/>
                  </a:moveTo>
                  <a:cubicBezTo>
                    <a:pt x="560" y="524"/>
                    <a:pt x="560" y="526"/>
                    <a:pt x="560" y="528"/>
                  </a:cubicBezTo>
                  <a:cubicBezTo>
                    <a:pt x="557" y="528"/>
                    <a:pt x="560" y="526"/>
                    <a:pt x="559" y="523"/>
                  </a:cubicBezTo>
                  <a:close/>
                  <a:moveTo>
                    <a:pt x="561" y="560"/>
                  </a:moveTo>
                  <a:cubicBezTo>
                    <a:pt x="563" y="561"/>
                    <a:pt x="561" y="563"/>
                    <a:pt x="561" y="564"/>
                  </a:cubicBezTo>
                  <a:cubicBezTo>
                    <a:pt x="559" y="563"/>
                    <a:pt x="560" y="561"/>
                    <a:pt x="561" y="560"/>
                  </a:cubicBezTo>
                  <a:close/>
                  <a:moveTo>
                    <a:pt x="562" y="642"/>
                  </a:moveTo>
                  <a:cubicBezTo>
                    <a:pt x="559" y="641"/>
                    <a:pt x="563" y="639"/>
                    <a:pt x="563" y="636"/>
                  </a:cubicBezTo>
                  <a:cubicBezTo>
                    <a:pt x="563" y="636"/>
                    <a:pt x="564" y="636"/>
                    <a:pt x="564" y="636"/>
                  </a:cubicBezTo>
                  <a:cubicBezTo>
                    <a:pt x="564" y="637"/>
                    <a:pt x="564" y="637"/>
                    <a:pt x="565" y="637"/>
                  </a:cubicBezTo>
                  <a:cubicBezTo>
                    <a:pt x="563" y="638"/>
                    <a:pt x="562" y="640"/>
                    <a:pt x="562" y="642"/>
                  </a:cubicBezTo>
                  <a:close/>
                  <a:moveTo>
                    <a:pt x="566" y="642"/>
                  </a:moveTo>
                  <a:cubicBezTo>
                    <a:pt x="568" y="643"/>
                    <a:pt x="568" y="646"/>
                    <a:pt x="570" y="647"/>
                  </a:cubicBezTo>
                  <a:cubicBezTo>
                    <a:pt x="569" y="650"/>
                    <a:pt x="568" y="651"/>
                    <a:pt x="567" y="653"/>
                  </a:cubicBezTo>
                  <a:cubicBezTo>
                    <a:pt x="565" y="653"/>
                    <a:pt x="565" y="650"/>
                    <a:pt x="563" y="649"/>
                  </a:cubicBezTo>
                  <a:cubicBezTo>
                    <a:pt x="564" y="647"/>
                    <a:pt x="566" y="645"/>
                    <a:pt x="566" y="642"/>
                  </a:cubicBezTo>
                  <a:close/>
                  <a:moveTo>
                    <a:pt x="566" y="686"/>
                  </a:moveTo>
                  <a:cubicBezTo>
                    <a:pt x="569" y="687"/>
                    <a:pt x="569" y="694"/>
                    <a:pt x="565" y="695"/>
                  </a:cubicBezTo>
                  <a:cubicBezTo>
                    <a:pt x="566" y="693"/>
                    <a:pt x="565" y="692"/>
                    <a:pt x="564" y="692"/>
                  </a:cubicBezTo>
                  <a:cubicBezTo>
                    <a:pt x="564" y="689"/>
                    <a:pt x="565" y="687"/>
                    <a:pt x="566" y="686"/>
                  </a:cubicBezTo>
                  <a:close/>
                  <a:moveTo>
                    <a:pt x="567" y="678"/>
                  </a:moveTo>
                  <a:cubicBezTo>
                    <a:pt x="570" y="677"/>
                    <a:pt x="567" y="677"/>
                    <a:pt x="568" y="674"/>
                  </a:cubicBezTo>
                  <a:cubicBezTo>
                    <a:pt x="564" y="672"/>
                    <a:pt x="564" y="669"/>
                    <a:pt x="566" y="666"/>
                  </a:cubicBezTo>
                  <a:cubicBezTo>
                    <a:pt x="568" y="668"/>
                    <a:pt x="569" y="671"/>
                    <a:pt x="572" y="672"/>
                  </a:cubicBezTo>
                  <a:cubicBezTo>
                    <a:pt x="571" y="675"/>
                    <a:pt x="573" y="681"/>
                    <a:pt x="572" y="684"/>
                  </a:cubicBezTo>
                  <a:cubicBezTo>
                    <a:pt x="570" y="683"/>
                    <a:pt x="570" y="679"/>
                    <a:pt x="567" y="678"/>
                  </a:cubicBezTo>
                  <a:close/>
                  <a:moveTo>
                    <a:pt x="568" y="630"/>
                  </a:moveTo>
                  <a:cubicBezTo>
                    <a:pt x="566" y="627"/>
                    <a:pt x="569" y="625"/>
                    <a:pt x="569" y="622"/>
                  </a:cubicBezTo>
                  <a:cubicBezTo>
                    <a:pt x="571" y="621"/>
                    <a:pt x="571" y="623"/>
                    <a:pt x="573" y="622"/>
                  </a:cubicBezTo>
                  <a:cubicBezTo>
                    <a:pt x="572" y="625"/>
                    <a:pt x="570" y="628"/>
                    <a:pt x="568" y="630"/>
                  </a:cubicBezTo>
                  <a:close/>
                  <a:moveTo>
                    <a:pt x="564" y="621"/>
                  </a:moveTo>
                  <a:cubicBezTo>
                    <a:pt x="562" y="616"/>
                    <a:pt x="560" y="611"/>
                    <a:pt x="563" y="606"/>
                  </a:cubicBezTo>
                  <a:cubicBezTo>
                    <a:pt x="567" y="607"/>
                    <a:pt x="567" y="611"/>
                    <a:pt x="569" y="613"/>
                  </a:cubicBezTo>
                  <a:cubicBezTo>
                    <a:pt x="568" y="616"/>
                    <a:pt x="567" y="619"/>
                    <a:pt x="564" y="621"/>
                  </a:cubicBezTo>
                  <a:close/>
                  <a:moveTo>
                    <a:pt x="568" y="558"/>
                  </a:moveTo>
                  <a:cubicBezTo>
                    <a:pt x="570" y="559"/>
                    <a:pt x="569" y="565"/>
                    <a:pt x="566" y="565"/>
                  </a:cubicBezTo>
                  <a:cubicBezTo>
                    <a:pt x="565" y="563"/>
                    <a:pt x="568" y="561"/>
                    <a:pt x="568" y="558"/>
                  </a:cubicBezTo>
                  <a:close/>
                  <a:moveTo>
                    <a:pt x="572" y="518"/>
                  </a:moveTo>
                  <a:cubicBezTo>
                    <a:pt x="568" y="515"/>
                    <a:pt x="571" y="511"/>
                    <a:pt x="572" y="507"/>
                  </a:cubicBezTo>
                  <a:cubicBezTo>
                    <a:pt x="577" y="509"/>
                    <a:pt x="573" y="515"/>
                    <a:pt x="572" y="518"/>
                  </a:cubicBezTo>
                  <a:close/>
                  <a:moveTo>
                    <a:pt x="576" y="525"/>
                  </a:moveTo>
                  <a:cubicBezTo>
                    <a:pt x="577" y="526"/>
                    <a:pt x="577" y="529"/>
                    <a:pt x="576" y="530"/>
                  </a:cubicBezTo>
                  <a:cubicBezTo>
                    <a:pt x="575" y="530"/>
                    <a:pt x="575" y="527"/>
                    <a:pt x="574" y="526"/>
                  </a:cubicBezTo>
                  <a:cubicBezTo>
                    <a:pt x="574" y="524"/>
                    <a:pt x="576" y="527"/>
                    <a:pt x="576" y="525"/>
                  </a:cubicBezTo>
                  <a:close/>
                  <a:moveTo>
                    <a:pt x="576" y="479"/>
                  </a:moveTo>
                  <a:cubicBezTo>
                    <a:pt x="579" y="479"/>
                    <a:pt x="579" y="482"/>
                    <a:pt x="579" y="483"/>
                  </a:cubicBezTo>
                  <a:cubicBezTo>
                    <a:pt x="579" y="485"/>
                    <a:pt x="577" y="486"/>
                    <a:pt x="577" y="489"/>
                  </a:cubicBezTo>
                  <a:cubicBezTo>
                    <a:pt x="572" y="488"/>
                    <a:pt x="576" y="483"/>
                    <a:pt x="576" y="479"/>
                  </a:cubicBezTo>
                  <a:close/>
                  <a:moveTo>
                    <a:pt x="579" y="467"/>
                  </a:moveTo>
                  <a:cubicBezTo>
                    <a:pt x="577" y="466"/>
                    <a:pt x="579" y="462"/>
                    <a:pt x="577" y="460"/>
                  </a:cubicBezTo>
                  <a:cubicBezTo>
                    <a:pt x="577" y="458"/>
                    <a:pt x="579" y="458"/>
                    <a:pt x="579" y="456"/>
                  </a:cubicBezTo>
                  <a:cubicBezTo>
                    <a:pt x="583" y="458"/>
                    <a:pt x="582" y="464"/>
                    <a:pt x="579" y="467"/>
                  </a:cubicBezTo>
                  <a:close/>
                  <a:moveTo>
                    <a:pt x="581" y="436"/>
                  </a:moveTo>
                  <a:cubicBezTo>
                    <a:pt x="579" y="435"/>
                    <a:pt x="581" y="434"/>
                    <a:pt x="581" y="432"/>
                  </a:cubicBezTo>
                  <a:cubicBezTo>
                    <a:pt x="584" y="432"/>
                    <a:pt x="581" y="435"/>
                    <a:pt x="581" y="436"/>
                  </a:cubicBezTo>
                  <a:close/>
                  <a:moveTo>
                    <a:pt x="584" y="386"/>
                  </a:moveTo>
                  <a:cubicBezTo>
                    <a:pt x="585" y="388"/>
                    <a:pt x="587" y="390"/>
                    <a:pt x="587" y="392"/>
                  </a:cubicBezTo>
                  <a:cubicBezTo>
                    <a:pt x="586" y="392"/>
                    <a:pt x="586" y="393"/>
                    <a:pt x="585" y="394"/>
                  </a:cubicBezTo>
                  <a:cubicBezTo>
                    <a:pt x="583" y="393"/>
                    <a:pt x="582" y="388"/>
                    <a:pt x="584" y="386"/>
                  </a:cubicBezTo>
                  <a:close/>
                  <a:moveTo>
                    <a:pt x="588" y="426"/>
                  </a:moveTo>
                  <a:cubicBezTo>
                    <a:pt x="587" y="425"/>
                    <a:pt x="587" y="423"/>
                    <a:pt x="587" y="421"/>
                  </a:cubicBezTo>
                  <a:cubicBezTo>
                    <a:pt x="587" y="421"/>
                    <a:pt x="588" y="421"/>
                    <a:pt x="588" y="421"/>
                  </a:cubicBezTo>
                  <a:cubicBezTo>
                    <a:pt x="590" y="423"/>
                    <a:pt x="590" y="425"/>
                    <a:pt x="588" y="426"/>
                  </a:cubicBezTo>
                  <a:close/>
                  <a:moveTo>
                    <a:pt x="588" y="397"/>
                  </a:moveTo>
                  <a:cubicBezTo>
                    <a:pt x="591" y="398"/>
                    <a:pt x="591" y="402"/>
                    <a:pt x="592" y="404"/>
                  </a:cubicBezTo>
                  <a:cubicBezTo>
                    <a:pt x="592" y="406"/>
                    <a:pt x="590" y="406"/>
                    <a:pt x="590" y="408"/>
                  </a:cubicBezTo>
                  <a:cubicBezTo>
                    <a:pt x="588" y="405"/>
                    <a:pt x="586" y="400"/>
                    <a:pt x="588" y="397"/>
                  </a:cubicBezTo>
                  <a:close/>
                  <a:moveTo>
                    <a:pt x="593" y="454"/>
                  </a:moveTo>
                  <a:cubicBezTo>
                    <a:pt x="594" y="454"/>
                    <a:pt x="593" y="457"/>
                    <a:pt x="591" y="457"/>
                  </a:cubicBezTo>
                  <a:cubicBezTo>
                    <a:pt x="591" y="455"/>
                    <a:pt x="592" y="454"/>
                    <a:pt x="593" y="454"/>
                  </a:cubicBezTo>
                  <a:close/>
                  <a:moveTo>
                    <a:pt x="592" y="436"/>
                  </a:moveTo>
                  <a:cubicBezTo>
                    <a:pt x="594" y="437"/>
                    <a:pt x="595" y="436"/>
                    <a:pt x="594" y="435"/>
                  </a:cubicBezTo>
                  <a:cubicBezTo>
                    <a:pt x="596" y="436"/>
                    <a:pt x="597" y="436"/>
                    <a:pt x="597" y="438"/>
                  </a:cubicBezTo>
                  <a:cubicBezTo>
                    <a:pt x="596" y="439"/>
                    <a:pt x="596" y="442"/>
                    <a:pt x="594" y="442"/>
                  </a:cubicBezTo>
                  <a:cubicBezTo>
                    <a:pt x="593" y="440"/>
                    <a:pt x="592" y="439"/>
                    <a:pt x="592" y="436"/>
                  </a:cubicBezTo>
                  <a:close/>
                  <a:moveTo>
                    <a:pt x="597" y="375"/>
                  </a:moveTo>
                  <a:cubicBezTo>
                    <a:pt x="595" y="375"/>
                    <a:pt x="596" y="372"/>
                    <a:pt x="596" y="371"/>
                  </a:cubicBezTo>
                  <a:cubicBezTo>
                    <a:pt x="597" y="372"/>
                    <a:pt x="598" y="373"/>
                    <a:pt x="597" y="375"/>
                  </a:cubicBezTo>
                  <a:close/>
                  <a:moveTo>
                    <a:pt x="597" y="338"/>
                  </a:moveTo>
                  <a:cubicBezTo>
                    <a:pt x="598" y="339"/>
                    <a:pt x="601" y="343"/>
                    <a:pt x="599" y="343"/>
                  </a:cubicBezTo>
                  <a:cubicBezTo>
                    <a:pt x="599" y="341"/>
                    <a:pt x="596" y="341"/>
                    <a:pt x="597" y="338"/>
                  </a:cubicBezTo>
                  <a:close/>
                  <a:moveTo>
                    <a:pt x="597" y="320"/>
                  </a:moveTo>
                  <a:cubicBezTo>
                    <a:pt x="598" y="320"/>
                    <a:pt x="599" y="319"/>
                    <a:pt x="599" y="319"/>
                  </a:cubicBezTo>
                  <a:cubicBezTo>
                    <a:pt x="602" y="320"/>
                    <a:pt x="604" y="324"/>
                    <a:pt x="601" y="326"/>
                  </a:cubicBezTo>
                  <a:cubicBezTo>
                    <a:pt x="598" y="325"/>
                    <a:pt x="598" y="322"/>
                    <a:pt x="597" y="320"/>
                  </a:cubicBezTo>
                  <a:close/>
                  <a:moveTo>
                    <a:pt x="605" y="327"/>
                  </a:moveTo>
                  <a:cubicBezTo>
                    <a:pt x="608" y="327"/>
                    <a:pt x="607" y="333"/>
                    <a:pt x="611" y="333"/>
                  </a:cubicBezTo>
                  <a:cubicBezTo>
                    <a:pt x="610" y="336"/>
                    <a:pt x="609" y="337"/>
                    <a:pt x="608" y="339"/>
                  </a:cubicBezTo>
                  <a:cubicBezTo>
                    <a:pt x="605" y="336"/>
                    <a:pt x="602" y="331"/>
                    <a:pt x="605" y="327"/>
                  </a:cubicBezTo>
                  <a:close/>
                  <a:moveTo>
                    <a:pt x="609" y="316"/>
                  </a:moveTo>
                  <a:cubicBezTo>
                    <a:pt x="606" y="316"/>
                    <a:pt x="607" y="313"/>
                    <a:pt x="605" y="313"/>
                  </a:cubicBezTo>
                  <a:cubicBezTo>
                    <a:pt x="605" y="310"/>
                    <a:pt x="607" y="310"/>
                    <a:pt x="608" y="308"/>
                  </a:cubicBezTo>
                  <a:cubicBezTo>
                    <a:pt x="612" y="309"/>
                    <a:pt x="612" y="314"/>
                    <a:pt x="609" y="316"/>
                  </a:cubicBezTo>
                  <a:close/>
                  <a:moveTo>
                    <a:pt x="614" y="316"/>
                  </a:moveTo>
                  <a:cubicBezTo>
                    <a:pt x="616" y="316"/>
                    <a:pt x="617" y="319"/>
                    <a:pt x="618" y="321"/>
                  </a:cubicBezTo>
                  <a:cubicBezTo>
                    <a:pt x="617" y="322"/>
                    <a:pt x="614" y="322"/>
                    <a:pt x="614" y="325"/>
                  </a:cubicBezTo>
                  <a:cubicBezTo>
                    <a:pt x="614" y="324"/>
                    <a:pt x="613" y="324"/>
                    <a:pt x="613" y="325"/>
                  </a:cubicBezTo>
                  <a:cubicBezTo>
                    <a:pt x="611" y="324"/>
                    <a:pt x="611" y="321"/>
                    <a:pt x="611" y="320"/>
                  </a:cubicBezTo>
                  <a:cubicBezTo>
                    <a:pt x="613" y="319"/>
                    <a:pt x="613" y="318"/>
                    <a:pt x="614" y="316"/>
                  </a:cubicBezTo>
                  <a:close/>
                  <a:moveTo>
                    <a:pt x="608" y="286"/>
                  </a:moveTo>
                  <a:cubicBezTo>
                    <a:pt x="608" y="284"/>
                    <a:pt x="610" y="283"/>
                    <a:pt x="611" y="281"/>
                  </a:cubicBezTo>
                  <a:cubicBezTo>
                    <a:pt x="615" y="282"/>
                    <a:pt x="614" y="287"/>
                    <a:pt x="617" y="289"/>
                  </a:cubicBezTo>
                  <a:cubicBezTo>
                    <a:pt x="617" y="291"/>
                    <a:pt x="615" y="292"/>
                    <a:pt x="614" y="294"/>
                  </a:cubicBezTo>
                  <a:cubicBezTo>
                    <a:pt x="612" y="291"/>
                    <a:pt x="610" y="288"/>
                    <a:pt x="608" y="286"/>
                  </a:cubicBezTo>
                  <a:close/>
                  <a:moveTo>
                    <a:pt x="614" y="277"/>
                  </a:moveTo>
                  <a:cubicBezTo>
                    <a:pt x="615" y="275"/>
                    <a:pt x="617" y="275"/>
                    <a:pt x="617" y="272"/>
                  </a:cubicBezTo>
                  <a:cubicBezTo>
                    <a:pt x="621" y="273"/>
                    <a:pt x="624" y="280"/>
                    <a:pt x="621" y="285"/>
                  </a:cubicBezTo>
                  <a:cubicBezTo>
                    <a:pt x="618" y="283"/>
                    <a:pt x="616" y="280"/>
                    <a:pt x="614" y="277"/>
                  </a:cubicBezTo>
                  <a:close/>
                  <a:moveTo>
                    <a:pt x="618" y="247"/>
                  </a:moveTo>
                  <a:cubicBezTo>
                    <a:pt x="621" y="239"/>
                    <a:pt x="626" y="252"/>
                    <a:pt x="625" y="256"/>
                  </a:cubicBezTo>
                  <a:cubicBezTo>
                    <a:pt x="621" y="254"/>
                    <a:pt x="620" y="250"/>
                    <a:pt x="618" y="247"/>
                  </a:cubicBezTo>
                  <a:close/>
                  <a:moveTo>
                    <a:pt x="624" y="303"/>
                  </a:moveTo>
                  <a:cubicBezTo>
                    <a:pt x="627" y="303"/>
                    <a:pt x="629" y="308"/>
                    <a:pt x="631" y="310"/>
                  </a:cubicBezTo>
                  <a:cubicBezTo>
                    <a:pt x="631" y="313"/>
                    <a:pt x="629" y="314"/>
                    <a:pt x="628" y="316"/>
                  </a:cubicBezTo>
                  <a:cubicBezTo>
                    <a:pt x="626" y="314"/>
                    <a:pt x="626" y="311"/>
                    <a:pt x="623" y="310"/>
                  </a:cubicBezTo>
                  <a:cubicBezTo>
                    <a:pt x="624" y="308"/>
                    <a:pt x="626" y="305"/>
                    <a:pt x="624" y="303"/>
                  </a:cubicBezTo>
                  <a:close/>
                  <a:moveTo>
                    <a:pt x="631" y="315"/>
                  </a:moveTo>
                  <a:cubicBezTo>
                    <a:pt x="633" y="315"/>
                    <a:pt x="633" y="314"/>
                    <a:pt x="634" y="314"/>
                  </a:cubicBezTo>
                  <a:cubicBezTo>
                    <a:pt x="634" y="317"/>
                    <a:pt x="633" y="319"/>
                    <a:pt x="630" y="320"/>
                  </a:cubicBezTo>
                  <a:cubicBezTo>
                    <a:pt x="630" y="318"/>
                    <a:pt x="632" y="317"/>
                    <a:pt x="631" y="315"/>
                  </a:cubicBezTo>
                  <a:close/>
                  <a:moveTo>
                    <a:pt x="633" y="331"/>
                  </a:moveTo>
                  <a:cubicBezTo>
                    <a:pt x="630" y="331"/>
                    <a:pt x="630" y="329"/>
                    <a:pt x="629" y="328"/>
                  </a:cubicBezTo>
                  <a:cubicBezTo>
                    <a:pt x="630" y="326"/>
                    <a:pt x="632" y="330"/>
                    <a:pt x="633" y="331"/>
                  </a:cubicBezTo>
                  <a:close/>
                  <a:moveTo>
                    <a:pt x="631" y="339"/>
                  </a:moveTo>
                  <a:cubicBezTo>
                    <a:pt x="634" y="340"/>
                    <a:pt x="633" y="344"/>
                    <a:pt x="636" y="345"/>
                  </a:cubicBezTo>
                  <a:cubicBezTo>
                    <a:pt x="634" y="347"/>
                    <a:pt x="632" y="349"/>
                    <a:pt x="629" y="351"/>
                  </a:cubicBezTo>
                  <a:cubicBezTo>
                    <a:pt x="624" y="347"/>
                    <a:pt x="630" y="343"/>
                    <a:pt x="631" y="339"/>
                  </a:cubicBezTo>
                  <a:close/>
                  <a:moveTo>
                    <a:pt x="632" y="357"/>
                  </a:moveTo>
                  <a:cubicBezTo>
                    <a:pt x="632" y="355"/>
                    <a:pt x="631" y="354"/>
                    <a:pt x="630" y="353"/>
                  </a:cubicBezTo>
                  <a:cubicBezTo>
                    <a:pt x="632" y="352"/>
                    <a:pt x="633" y="351"/>
                    <a:pt x="633" y="349"/>
                  </a:cubicBezTo>
                  <a:cubicBezTo>
                    <a:pt x="634" y="349"/>
                    <a:pt x="634" y="349"/>
                    <a:pt x="635" y="349"/>
                  </a:cubicBezTo>
                  <a:cubicBezTo>
                    <a:pt x="637" y="352"/>
                    <a:pt x="635" y="356"/>
                    <a:pt x="632" y="357"/>
                  </a:cubicBezTo>
                  <a:close/>
                  <a:moveTo>
                    <a:pt x="634" y="334"/>
                  </a:moveTo>
                  <a:cubicBezTo>
                    <a:pt x="637" y="333"/>
                    <a:pt x="635" y="337"/>
                    <a:pt x="636" y="337"/>
                  </a:cubicBezTo>
                  <a:cubicBezTo>
                    <a:pt x="635" y="339"/>
                    <a:pt x="634" y="336"/>
                    <a:pt x="634" y="334"/>
                  </a:cubicBezTo>
                  <a:close/>
                  <a:moveTo>
                    <a:pt x="635" y="305"/>
                  </a:moveTo>
                  <a:cubicBezTo>
                    <a:pt x="632" y="303"/>
                    <a:pt x="630" y="300"/>
                    <a:pt x="628" y="296"/>
                  </a:cubicBezTo>
                  <a:cubicBezTo>
                    <a:pt x="632" y="286"/>
                    <a:pt x="640" y="300"/>
                    <a:pt x="635" y="305"/>
                  </a:cubicBezTo>
                  <a:close/>
                  <a:moveTo>
                    <a:pt x="633" y="251"/>
                  </a:moveTo>
                  <a:cubicBezTo>
                    <a:pt x="636" y="254"/>
                    <a:pt x="639" y="256"/>
                    <a:pt x="639" y="262"/>
                  </a:cubicBezTo>
                  <a:cubicBezTo>
                    <a:pt x="636" y="259"/>
                    <a:pt x="633" y="257"/>
                    <a:pt x="633" y="251"/>
                  </a:cubicBezTo>
                  <a:close/>
                  <a:moveTo>
                    <a:pt x="638" y="244"/>
                  </a:moveTo>
                  <a:cubicBezTo>
                    <a:pt x="641" y="245"/>
                    <a:pt x="639" y="246"/>
                    <a:pt x="639" y="248"/>
                  </a:cubicBezTo>
                  <a:cubicBezTo>
                    <a:pt x="638" y="248"/>
                    <a:pt x="638" y="246"/>
                    <a:pt x="638" y="244"/>
                  </a:cubicBezTo>
                  <a:close/>
                  <a:moveTo>
                    <a:pt x="648" y="441"/>
                  </a:moveTo>
                  <a:cubicBezTo>
                    <a:pt x="645" y="442"/>
                    <a:pt x="643" y="438"/>
                    <a:pt x="643" y="434"/>
                  </a:cubicBezTo>
                  <a:cubicBezTo>
                    <a:pt x="647" y="434"/>
                    <a:pt x="645" y="440"/>
                    <a:pt x="648" y="441"/>
                  </a:cubicBezTo>
                  <a:close/>
                  <a:moveTo>
                    <a:pt x="646" y="477"/>
                  </a:moveTo>
                  <a:cubicBezTo>
                    <a:pt x="649" y="477"/>
                    <a:pt x="648" y="481"/>
                    <a:pt x="646" y="480"/>
                  </a:cubicBezTo>
                  <a:cubicBezTo>
                    <a:pt x="646" y="479"/>
                    <a:pt x="647" y="479"/>
                    <a:pt x="646" y="477"/>
                  </a:cubicBezTo>
                  <a:close/>
                  <a:moveTo>
                    <a:pt x="650" y="502"/>
                  </a:moveTo>
                  <a:cubicBezTo>
                    <a:pt x="653" y="505"/>
                    <a:pt x="653" y="508"/>
                    <a:pt x="651" y="511"/>
                  </a:cubicBezTo>
                  <a:cubicBezTo>
                    <a:pt x="648" y="509"/>
                    <a:pt x="648" y="505"/>
                    <a:pt x="650" y="502"/>
                  </a:cubicBezTo>
                  <a:close/>
                  <a:moveTo>
                    <a:pt x="653" y="488"/>
                  </a:moveTo>
                  <a:cubicBezTo>
                    <a:pt x="656" y="490"/>
                    <a:pt x="657" y="495"/>
                    <a:pt x="658" y="498"/>
                  </a:cubicBezTo>
                  <a:cubicBezTo>
                    <a:pt x="657" y="501"/>
                    <a:pt x="656" y="500"/>
                    <a:pt x="655" y="503"/>
                  </a:cubicBezTo>
                  <a:cubicBezTo>
                    <a:pt x="652" y="499"/>
                    <a:pt x="650" y="494"/>
                    <a:pt x="653" y="488"/>
                  </a:cubicBezTo>
                  <a:close/>
                  <a:moveTo>
                    <a:pt x="655" y="518"/>
                  </a:moveTo>
                  <a:cubicBezTo>
                    <a:pt x="652" y="518"/>
                    <a:pt x="655" y="515"/>
                    <a:pt x="654" y="514"/>
                  </a:cubicBezTo>
                  <a:cubicBezTo>
                    <a:pt x="656" y="514"/>
                    <a:pt x="656" y="517"/>
                    <a:pt x="655" y="518"/>
                  </a:cubicBezTo>
                  <a:close/>
                  <a:moveTo>
                    <a:pt x="654" y="528"/>
                  </a:moveTo>
                  <a:cubicBezTo>
                    <a:pt x="656" y="529"/>
                    <a:pt x="657" y="532"/>
                    <a:pt x="657" y="535"/>
                  </a:cubicBezTo>
                  <a:cubicBezTo>
                    <a:pt x="656" y="535"/>
                    <a:pt x="656" y="537"/>
                    <a:pt x="654" y="537"/>
                  </a:cubicBezTo>
                  <a:cubicBezTo>
                    <a:pt x="653" y="533"/>
                    <a:pt x="652" y="531"/>
                    <a:pt x="654" y="528"/>
                  </a:cubicBezTo>
                  <a:close/>
                  <a:moveTo>
                    <a:pt x="658" y="555"/>
                  </a:moveTo>
                  <a:cubicBezTo>
                    <a:pt x="657" y="553"/>
                    <a:pt x="655" y="550"/>
                    <a:pt x="655" y="547"/>
                  </a:cubicBezTo>
                  <a:cubicBezTo>
                    <a:pt x="657" y="549"/>
                    <a:pt x="658" y="552"/>
                    <a:pt x="658" y="555"/>
                  </a:cubicBezTo>
                  <a:close/>
                  <a:moveTo>
                    <a:pt x="656" y="623"/>
                  </a:moveTo>
                  <a:cubicBezTo>
                    <a:pt x="658" y="626"/>
                    <a:pt x="660" y="630"/>
                    <a:pt x="660" y="633"/>
                  </a:cubicBezTo>
                  <a:cubicBezTo>
                    <a:pt x="656" y="633"/>
                    <a:pt x="657" y="629"/>
                    <a:pt x="655" y="627"/>
                  </a:cubicBezTo>
                  <a:cubicBezTo>
                    <a:pt x="654" y="625"/>
                    <a:pt x="655" y="624"/>
                    <a:pt x="656" y="623"/>
                  </a:cubicBezTo>
                  <a:close/>
                  <a:moveTo>
                    <a:pt x="663" y="649"/>
                  </a:moveTo>
                  <a:cubicBezTo>
                    <a:pt x="665" y="651"/>
                    <a:pt x="667" y="655"/>
                    <a:pt x="669" y="658"/>
                  </a:cubicBezTo>
                  <a:cubicBezTo>
                    <a:pt x="665" y="659"/>
                    <a:pt x="662" y="651"/>
                    <a:pt x="663" y="649"/>
                  </a:cubicBezTo>
                  <a:close/>
                  <a:moveTo>
                    <a:pt x="668" y="393"/>
                  </a:moveTo>
                  <a:cubicBezTo>
                    <a:pt x="671" y="394"/>
                    <a:pt x="671" y="399"/>
                    <a:pt x="670" y="403"/>
                  </a:cubicBezTo>
                  <a:cubicBezTo>
                    <a:pt x="669" y="401"/>
                    <a:pt x="667" y="396"/>
                    <a:pt x="668" y="393"/>
                  </a:cubicBezTo>
                  <a:close/>
                  <a:moveTo>
                    <a:pt x="670" y="461"/>
                  </a:moveTo>
                  <a:cubicBezTo>
                    <a:pt x="673" y="461"/>
                    <a:pt x="672" y="464"/>
                    <a:pt x="674" y="465"/>
                  </a:cubicBezTo>
                  <a:cubicBezTo>
                    <a:pt x="672" y="467"/>
                    <a:pt x="670" y="464"/>
                    <a:pt x="670" y="461"/>
                  </a:cubicBezTo>
                  <a:close/>
                  <a:moveTo>
                    <a:pt x="672" y="591"/>
                  </a:moveTo>
                  <a:cubicBezTo>
                    <a:pt x="674" y="596"/>
                    <a:pt x="679" y="601"/>
                    <a:pt x="678" y="607"/>
                  </a:cubicBezTo>
                  <a:cubicBezTo>
                    <a:pt x="674" y="604"/>
                    <a:pt x="671" y="598"/>
                    <a:pt x="672" y="591"/>
                  </a:cubicBezTo>
                  <a:close/>
                  <a:moveTo>
                    <a:pt x="672" y="528"/>
                  </a:moveTo>
                  <a:cubicBezTo>
                    <a:pt x="672" y="528"/>
                    <a:pt x="673" y="528"/>
                    <a:pt x="673" y="528"/>
                  </a:cubicBezTo>
                  <a:cubicBezTo>
                    <a:pt x="674" y="529"/>
                    <a:pt x="672" y="529"/>
                    <a:pt x="673" y="531"/>
                  </a:cubicBezTo>
                  <a:cubicBezTo>
                    <a:pt x="671" y="531"/>
                    <a:pt x="671" y="529"/>
                    <a:pt x="672" y="528"/>
                  </a:cubicBezTo>
                  <a:close/>
                  <a:moveTo>
                    <a:pt x="675" y="386"/>
                  </a:moveTo>
                  <a:cubicBezTo>
                    <a:pt x="672" y="385"/>
                    <a:pt x="673" y="382"/>
                    <a:pt x="674" y="380"/>
                  </a:cubicBezTo>
                  <a:cubicBezTo>
                    <a:pt x="675" y="381"/>
                    <a:pt x="674" y="384"/>
                    <a:pt x="675" y="386"/>
                  </a:cubicBezTo>
                  <a:close/>
                  <a:moveTo>
                    <a:pt x="673" y="642"/>
                  </a:moveTo>
                  <a:cubicBezTo>
                    <a:pt x="678" y="644"/>
                    <a:pt x="678" y="654"/>
                    <a:pt x="678" y="662"/>
                  </a:cubicBezTo>
                  <a:cubicBezTo>
                    <a:pt x="673" y="656"/>
                    <a:pt x="674" y="649"/>
                    <a:pt x="673" y="642"/>
                  </a:cubicBezTo>
                  <a:close/>
                  <a:moveTo>
                    <a:pt x="678" y="633"/>
                  </a:moveTo>
                  <a:cubicBezTo>
                    <a:pt x="676" y="629"/>
                    <a:pt x="675" y="625"/>
                    <a:pt x="673" y="623"/>
                  </a:cubicBezTo>
                  <a:cubicBezTo>
                    <a:pt x="673" y="621"/>
                    <a:pt x="674" y="621"/>
                    <a:pt x="674" y="620"/>
                  </a:cubicBezTo>
                  <a:cubicBezTo>
                    <a:pt x="678" y="623"/>
                    <a:pt x="678" y="627"/>
                    <a:pt x="678" y="633"/>
                  </a:cubicBezTo>
                  <a:close/>
                  <a:moveTo>
                    <a:pt x="676" y="194"/>
                  </a:moveTo>
                  <a:cubicBezTo>
                    <a:pt x="676" y="194"/>
                    <a:pt x="677" y="194"/>
                    <a:pt x="678" y="194"/>
                  </a:cubicBezTo>
                  <a:cubicBezTo>
                    <a:pt x="678" y="195"/>
                    <a:pt x="678" y="196"/>
                    <a:pt x="678" y="197"/>
                  </a:cubicBezTo>
                  <a:cubicBezTo>
                    <a:pt x="675" y="197"/>
                    <a:pt x="674" y="195"/>
                    <a:pt x="676" y="194"/>
                  </a:cubicBezTo>
                  <a:close/>
                  <a:moveTo>
                    <a:pt x="674" y="214"/>
                  </a:moveTo>
                  <a:cubicBezTo>
                    <a:pt x="674" y="215"/>
                    <a:pt x="673" y="215"/>
                    <a:pt x="673" y="216"/>
                  </a:cubicBezTo>
                  <a:cubicBezTo>
                    <a:pt x="672" y="216"/>
                    <a:pt x="671" y="215"/>
                    <a:pt x="672" y="213"/>
                  </a:cubicBezTo>
                  <a:cubicBezTo>
                    <a:pt x="673" y="213"/>
                    <a:pt x="673" y="214"/>
                    <a:pt x="674" y="214"/>
                  </a:cubicBezTo>
                  <a:close/>
                  <a:moveTo>
                    <a:pt x="673" y="227"/>
                  </a:moveTo>
                  <a:cubicBezTo>
                    <a:pt x="673" y="228"/>
                    <a:pt x="675" y="230"/>
                    <a:pt x="674" y="231"/>
                  </a:cubicBezTo>
                  <a:cubicBezTo>
                    <a:pt x="673" y="230"/>
                    <a:pt x="672" y="229"/>
                    <a:pt x="672" y="227"/>
                  </a:cubicBezTo>
                  <a:cubicBezTo>
                    <a:pt x="672" y="227"/>
                    <a:pt x="673" y="227"/>
                    <a:pt x="673" y="227"/>
                  </a:cubicBezTo>
                  <a:close/>
                  <a:moveTo>
                    <a:pt x="672" y="240"/>
                  </a:moveTo>
                  <a:cubicBezTo>
                    <a:pt x="674" y="241"/>
                    <a:pt x="673" y="243"/>
                    <a:pt x="674" y="245"/>
                  </a:cubicBezTo>
                  <a:cubicBezTo>
                    <a:pt x="672" y="244"/>
                    <a:pt x="670" y="241"/>
                    <a:pt x="672" y="240"/>
                  </a:cubicBezTo>
                  <a:close/>
                  <a:moveTo>
                    <a:pt x="669" y="127"/>
                  </a:moveTo>
                  <a:cubicBezTo>
                    <a:pt x="667" y="125"/>
                    <a:pt x="667" y="121"/>
                    <a:pt x="664" y="120"/>
                  </a:cubicBezTo>
                  <a:cubicBezTo>
                    <a:pt x="664" y="118"/>
                    <a:pt x="665" y="117"/>
                    <a:pt x="667" y="117"/>
                  </a:cubicBezTo>
                  <a:cubicBezTo>
                    <a:pt x="668" y="120"/>
                    <a:pt x="670" y="122"/>
                    <a:pt x="671" y="124"/>
                  </a:cubicBezTo>
                  <a:cubicBezTo>
                    <a:pt x="671" y="125"/>
                    <a:pt x="669" y="125"/>
                    <a:pt x="669" y="127"/>
                  </a:cubicBezTo>
                  <a:close/>
                  <a:moveTo>
                    <a:pt x="670" y="44"/>
                  </a:moveTo>
                  <a:cubicBezTo>
                    <a:pt x="668" y="43"/>
                    <a:pt x="668" y="42"/>
                    <a:pt x="667" y="41"/>
                  </a:cubicBezTo>
                  <a:cubicBezTo>
                    <a:pt x="668" y="39"/>
                    <a:pt x="670" y="42"/>
                    <a:pt x="670" y="44"/>
                  </a:cubicBezTo>
                  <a:close/>
                  <a:moveTo>
                    <a:pt x="667" y="18"/>
                  </a:moveTo>
                  <a:cubicBezTo>
                    <a:pt x="668" y="22"/>
                    <a:pt x="659" y="24"/>
                    <a:pt x="658" y="23"/>
                  </a:cubicBezTo>
                  <a:cubicBezTo>
                    <a:pt x="655" y="28"/>
                    <a:pt x="650" y="29"/>
                    <a:pt x="643" y="29"/>
                  </a:cubicBezTo>
                  <a:cubicBezTo>
                    <a:pt x="642" y="26"/>
                    <a:pt x="639" y="25"/>
                    <a:pt x="637" y="23"/>
                  </a:cubicBezTo>
                  <a:cubicBezTo>
                    <a:pt x="635" y="25"/>
                    <a:pt x="630" y="28"/>
                    <a:pt x="626" y="26"/>
                  </a:cubicBezTo>
                  <a:cubicBezTo>
                    <a:pt x="637" y="18"/>
                    <a:pt x="652" y="19"/>
                    <a:pt x="667" y="18"/>
                  </a:cubicBezTo>
                  <a:close/>
                  <a:moveTo>
                    <a:pt x="626" y="31"/>
                  </a:moveTo>
                  <a:cubicBezTo>
                    <a:pt x="625" y="34"/>
                    <a:pt x="624" y="31"/>
                    <a:pt x="622" y="30"/>
                  </a:cubicBezTo>
                  <a:cubicBezTo>
                    <a:pt x="623" y="29"/>
                    <a:pt x="625" y="31"/>
                    <a:pt x="626" y="31"/>
                  </a:cubicBezTo>
                  <a:close/>
                  <a:moveTo>
                    <a:pt x="621" y="54"/>
                  </a:moveTo>
                  <a:cubicBezTo>
                    <a:pt x="619" y="53"/>
                    <a:pt x="618" y="52"/>
                    <a:pt x="618" y="50"/>
                  </a:cubicBezTo>
                  <a:cubicBezTo>
                    <a:pt x="620" y="50"/>
                    <a:pt x="619" y="49"/>
                    <a:pt x="620" y="48"/>
                  </a:cubicBezTo>
                  <a:cubicBezTo>
                    <a:pt x="623" y="49"/>
                    <a:pt x="623" y="53"/>
                    <a:pt x="621" y="54"/>
                  </a:cubicBezTo>
                  <a:close/>
                  <a:moveTo>
                    <a:pt x="621" y="37"/>
                  </a:moveTo>
                  <a:cubicBezTo>
                    <a:pt x="620" y="37"/>
                    <a:pt x="619" y="37"/>
                    <a:pt x="619" y="38"/>
                  </a:cubicBezTo>
                  <a:cubicBezTo>
                    <a:pt x="616" y="38"/>
                    <a:pt x="616" y="35"/>
                    <a:pt x="614" y="34"/>
                  </a:cubicBezTo>
                  <a:cubicBezTo>
                    <a:pt x="616" y="29"/>
                    <a:pt x="620" y="33"/>
                    <a:pt x="621" y="37"/>
                  </a:cubicBezTo>
                  <a:close/>
                  <a:moveTo>
                    <a:pt x="615" y="42"/>
                  </a:moveTo>
                  <a:cubicBezTo>
                    <a:pt x="614" y="43"/>
                    <a:pt x="614" y="43"/>
                    <a:pt x="614" y="44"/>
                  </a:cubicBezTo>
                  <a:cubicBezTo>
                    <a:pt x="611" y="42"/>
                    <a:pt x="610" y="42"/>
                    <a:pt x="611" y="38"/>
                  </a:cubicBezTo>
                  <a:cubicBezTo>
                    <a:pt x="614" y="38"/>
                    <a:pt x="614" y="40"/>
                    <a:pt x="615" y="42"/>
                  </a:cubicBezTo>
                  <a:close/>
                  <a:moveTo>
                    <a:pt x="606" y="21"/>
                  </a:moveTo>
                  <a:cubicBezTo>
                    <a:pt x="608" y="22"/>
                    <a:pt x="610" y="24"/>
                    <a:pt x="612" y="24"/>
                  </a:cubicBezTo>
                  <a:cubicBezTo>
                    <a:pt x="610" y="27"/>
                    <a:pt x="606" y="28"/>
                    <a:pt x="605" y="24"/>
                  </a:cubicBezTo>
                  <a:cubicBezTo>
                    <a:pt x="604" y="23"/>
                    <a:pt x="606" y="23"/>
                    <a:pt x="606" y="21"/>
                  </a:cubicBezTo>
                  <a:close/>
                  <a:moveTo>
                    <a:pt x="606" y="57"/>
                  </a:moveTo>
                  <a:cubicBezTo>
                    <a:pt x="606" y="58"/>
                    <a:pt x="605" y="60"/>
                    <a:pt x="604" y="60"/>
                  </a:cubicBezTo>
                  <a:cubicBezTo>
                    <a:pt x="601" y="59"/>
                    <a:pt x="601" y="55"/>
                    <a:pt x="599" y="54"/>
                  </a:cubicBezTo>
                  <a:cubicBezTo>
                    <a:pt x="600" y="51"/>
                    <a:pt x="601" y="50"/>
                    <a:pt x="603" y="49"/>
                  </a:cubicBezTo>
                  <a:cubicBezTo>
                    <a:pt x="604" y="50"/>
                    <a:pt x="604" y="51"/>
                    <a:pt x="605" y="53"/>
                  </a:cubicBezTo>
                  <a:cubicBezTo>
                    <a:pt x="604" y="54"/>
                    <a:pt x="603" y="55"/>
                    <a:pt x="602" y="57"/>
                  </a:cubicBezTo>
                  <a:cubicBezTo>
                    <a:pt x="603" y="57"/>
                    <a:pt x="605" y="57"/>
                    <a:pt x="606" y="57"/>
                  </a:cubicBezTo>
                  <a:close/>
                  <a:moveTo>
                    <a:pt x="600" y="33"/>
                  </a:moveTo>
                  <a:cubicBezTo>
                    <a:pt x="600" y="33"/>
                    <a:pt x="601" y="33"/>
                    <a:pt x="602" y="33"/>
                  </a:cubicBezTo>
                  <a:cubicBezTo>
                    <a:pt x="602" y="35"/>
                    <a:pt x="604" y="34"/>
                    <a:pt x="603" y="36"/>
                  </a:cubicBezTo>
                  <a:cubicBezTo>
                    <a:pt x="602" y="35"/>
                    <a:pt x="601" y="34"/>
                    <a:pt x="600" y="33"/>
                  </a:cubicBezTo>
                  <a:close/>
                  <a:moveTo>
                    <a:pt x="603" y="19"/>
                  </a:moveTo>
                  <a:cubicBezTo>
                    <a:pt x="601" y="19"/>
                    <a:pt x="602" y="20"/>
                    <a:pt x="600" y="20"/>
                  </a:cubicBezTo>
                  <a:cubicBezTo>
                    <a:pt x="597" y="19"/>
                    <a:pt x="597" y="14"/>
                    <a:pt x="593" y="13"/>
                  </a:cubicBezTo>
                  <a:cubicBezTo>
                    <a:pt x="595" y="12"/>
                    <a:pt x="602" y="16"/>
                    <a:pt x="603" y="19"/>
                  </a:cubicBezTo>
                  <a:close/>
                  <a:moveTo>
                    <a:pt x="590" y="17"/>
                  </a:moveTo>
                  <a:cubicBezTo>
                    <a:pt x="593" y="18"/>
                    <a:pt x="593" y="21"/>
                    <a:pt x="595" y="23"/>
                  </a:cubicBezTo>
                  <a:cubicBezTo>
                    <a:pt x="595" y="25"/>
                    <a:pt x="593" y="24"/>
                    <a:pt x="593" y="26"/>
                  </a:cubicBezTo>
                  <a:cubicBezTo>
                    <a:pt x="590" y="25"/>
                    <a:pt x="590" y="21"/>
                    <a:pt x="587" y="20"/>
                  </a:cubicBezTo>
                  <a:cubicBezTo>
                    <a:pt x="588" y="19"/>
                    <a:pt x="590" y="18"/>
                    <a:pt x="590" y="17"/>
                  </a:cubicBezTo>
                  <a:close/>
                  <a:moveTo>
                    <a:pt x="587" y="13"/>
                  </a:moveTo>
                  <a:cubicBezTo>
                    <a:pt x="586" y="14"/>
                    <a:pt x="586" y="15"/>
                    <a:pt x="585" y="16"/>
                  </a:cubicBezTo>
                  <a:cubicBezTo>
                    <a:pt x="583" y="15"/>
                    <a:pt x="583" y="13"/>
                    <a:pt x="582" y="11"/>
                  </a:cubicBezTo>
                  <a:cubicBezTo>
                    <a:pt x="584" y="12"/>
                    <a:pt x="585" y="12"/>
                    <a:pt x="587" y="13"/>
                  </a:cubicBezTo>
                  <a:close/>
                  <a:moveTo>
                    <a:pt x="576" y="12"/>
                  </a:moveTo>
                  <a:cubicBezTo>
                    <a:pt x="576" y="12"/>
                    <a:pt x="577" y="12"/>
                    <a:pt x="578" y="12"/>
                  </a:cubicBezTo>
                  <a:cubicBezTo>
                    <a:pt x="578" y="14"/>
                    <a:pt x="579" y="17"/>
                    <a:pt x="581" y="18"/>
                  </a:cubicBezTo>
                  <a:cubicBezTo>
                    <a:pt x="580" y="20"/>
                    <a:pt x="580" y="22"/>
                    <a:pt x="578" y="22"/>
                  </a:cubicBezTo>
                  <a:cubicBezTo>
                    <a:pt x="576" y="19"/>
                    <a:pt x="574" y="16"/>
                    <a:pt x="576" y="12"/>
                  </a:cubicBezTo>
                  <a:close/>
                  <a:moveTo>
                    <a:pt x="579" y="47"/>
                  </a:moveTo>
                  <a:cubicBezTo>
                    <a:pt x="578" y="50"/>
                    <a:pt x="576" y="52"/>
                    <a:pt x="575" y="54"/>
                  </a:cubicBezTo>
                  <a:cubicBezTo>
                    <a:pt x="572" y="52"/>
                    <a:pt x="572" y="48"/>
                    <a:pt x="569" y="45"/>
                  </a:cubicBezTo>
                  <a:cubicBezTo>
                    <a:pt x="571" y="43"/>
                    <a:pt x="573" y="41"/>
                    <a:pt x="574" y="39"/>
                  </a:cubicBezTo>
                  <a:cubicBezTo>
                    <a:pt x="577" y="40"/>
                    <a:pt x="577" y="45"/>
                    <a:pt x="579" y="47"/>
                  </a:cubicBezTo>
                  <a:close/>
                  <a:moveTo>
                    <a:pt x="574" y="27"/>
                  </a:moveTo>
                  <a:cubicBezTo>
                    <a:pt x="570" y="30"/>
                    <a:pt x="567" y="35"/>
                    <a:pt x="562" y="38"/>
                  </a:cubicBezTo>
                  <a:cubicBezTo>
                    <a:pt x="562" y="35"/>
                    <a:pt x="562" y="33"/>
                    <a:pt x="560" y="33"/>
                  </a:cubicBezTo>
                  <a:cubicBezTo>
                    <a:pt x="562" y="29"/>
                    <a:pt x="566" y="22"/>
                    <a:pt x="572" y="18"/>
                  </a:cubicBezTo>
                  <a:cubicBezTo>
                    <a:pt x="572" y="22"/>
                    <a:pt x="573" y="24"/>
                    <a:pt x="574" y="27"/>
                  </a:cubicBezTo>
                  <a:close/>
                  <a:moveTo>
                    <a:pt x="568" y="8"/>
                  </a:moveTo>
                  <a:cubicBezTo>
                    <a:pt x="567" y="10"/>
                    <a:pt x="563" y="11"/>
                    <a:pt x="560" y="11"/>
                  </a:cubicBezTo>
                  <a:cubicBezTo>
                    <a:pt x="561" y="9"/>
                    <a:pt x="565" y="9"/>
                    <a:pt x="568" y="8"/>
                  </a:cubicBezTo>
                  <a:close/>
                  <a:moveTo>
                    <a:pt x="559" y="16"/>
                  </a:moveTo>
                  <a:cubicBezTo>
                    <a:pt x="561" y="17"/>
                    <a:pt x="561" y="15"/>
                    <a:pt x="563" y="15"/>
                  </a:cubicBezTo>
                  <a:cubicBezTo>
                    <a:pt x="562" y="17"/>
                    <a:pt x="560" y="18"/>
                    <a:pt x="559" y="20"/>
                  </a:cubicBezTo>
                  <a:cubicBezTo>
                    <a:pt x="557" y="19"/>
                    <a:pt x="559" y="18"/>
                    <a:pt x="559" y="16"/>
                  </a:cubicBezTo>
                  <a:close/>
                  <a:moveTo>
                    <a:pt x="558" y="47"/>
                  </a:moveTo>
                  <a:cubicBezTo>
                    <a:pt x="559" y="47"/>
                    <a:pt x="560" y="48"/>
                    <a:pt x="560" y="49"/>
                  </a:cubicBezTo>
                  <a:cubicBezTo>
                    <a:pt x="560" y="51"/>
                    <a:pt x="559" y="52"/>
                    <a:pt x="557" y="53"/>
                  </a:cubicBezTo>
                  <a:cubicBezTo>
                    <a:pt x="557" y="50"/>
                    <a:pt x="557" y="49"/>
                    <a:pt x="558" y="47"/>
                  </a:cubicBezTo>
                  <a:close/>
                  <a:moveTo>
                    <a:pt x="554" y="52"/>
                  </a:moveTo>
                  <a:cubicBezTo>
                    <a:pt x="553" y="54"/>
                    <a:pt x="554" y="55"/>
                    <a:pt x="553" y="56"/>
                  </a:cubicBezTo>
                  <a:cubicBezTo>
                    <a:pt x="553" y="56"/>
                    <a:pt x="552" y="56"/>
                    <a:pt x="551" y="56"/>
                  </a:cubicBezTo>
                  <a:cubicBezTo>
                    <a:pt x="551" y="55"/>
                    <a:pt x="552" y="52"/>
                    <a:pt x="554" y="52"/>
                  </a:cubicBezTo>
                  <a:close/>
                  <a:moveTo>
                    <a:pt x="553" y="73"/>
                  </a:moveTo>
                  <a:cubicBezTo>
                    <a:pt x="554" y="75"/>
                    <a:pt x="554" y="78"/>
                    <a:pt x="554" y="80"/>
                  </a:cubicBezTo>
                  <a:cubicBezTo>
                    <a:pt x="553" y="79"/>
                    <a:pt x="553" y="77"/>
                    <a:pt x="551" y="76"/>
                  </a:cubicBezTo>
                  <a:cubicBezTo>
                    <a:pt x="551" y="74"/>
                    <a:pt x="553" y="74"/>
                    <a:pt x="553" y="73"/>
                  </a:cubicBezTo>
                  <a:close/>
                  <a:moveTo>
                    <a:pt x="549" y="89"/>
                  </a:moveTo>
                  <a:cubicBezTo>
                    <a:pt x="549" y="90"/>
                    <a:pt x="549" y="91"/>
                    <a:pt x="549" y="91"/>
                  </a:cubicBezTo>
                  <a:cubicBezTo>
                    <a:pt x="547" y="92"/>
                    <a:pt x="547" y="89"/>
                    <a:pt x="549" y="89"/>
                  </a:cubicBezTo>
                  <a:close/>
                  <a:moveTo>
                    <a:pt x="548" y="93"/>
                  </a:moveTo>
                  <a:cubicBezTo>
                    <a:pt x="550" y="92"/>
                    <a:pt x="550" y="95"/>
                    <a:pt x="549" y="96"/>
                  </a:cubicBezTo>
                  <a:cubicBezTo>
                    <a:pt x="548" y="95"/>
                    <a:pt x="548" y="94"/>
                    <a:pt x="548" y="93"/>
                  </a:cubicBezTo>
                  <a:close/>
                  <a:moveTo>
                    <a:pt x="552" y="127"/>
                  </a:moveTo>
                  <a:cubicBezTo>
                    <a:pt x="549" y="120"/>
                    <a:pt x="549" y="107"/>
                    <a:pt x="549" y="100"/>
                  </a:cubicBezTo>
                  <a:cubicBezTo>
                    <a:pt x="551" y="108"/>
                    <a:pt x="552" y="118"/>
                    <a:pt x="552" y="127"/>
                  </a:cubicBezTo>
                  <a:close/>
                  <a:moveTo>
                    <a:pt x="550" y="155"/>
                  </a:moveTo>
                  <a:cubicBezTo>
                    <a:pt x="550" y="155"/>
                    <a:pt x="551" y="155"/>
                    <a:pt x="551" y="155"/>
                  </a:cubicBezTo>
                  <a:cubicBezTo>
                    <a:pt x="552" y="158"/>
                    <a:pt x="554" y="170"/>
                    <a:pt x="551" y="175"/>
                  </a:cubicBezTo>
                  <a:cubicBezTo>
                    <a:pt x="556" y="182"/>
                    <a:pt x="553" y="196"/>
                    <a:pt x="556" y="204"/>
                  </a:cubicBezTo>
                  <a:cubicBezTo>
                    <a:pt x="555" y="208"/>
                    <a:pt x="553" y="211"/>
                    <a:pt x="550" y="213"/>
                  </a:cubicBezTo>
                  <a:cubicBezTo>
                    <a:pt x="550" y="192"/>
                    <a:pt x="549" y="175"/>
                    <a:pt x="550" y="155"/>
                  </a:cubicBezTo>
                  <a:close/>
                  <a:moveTo>
                    <a:pt x="550" y="217"/>
                  </a:moveTo>
                  <a:cubicBezTo>
                    <a:pt x="552" y="219"/>
                    <a:pt x="554" y="217"/>
                    <a:pt x="555" y="216"/>
                  </a:cubicBezTo>
                  <a:cubicBezTo>
                    <a:pt x="556" y="217"/>
                    <a:pt x="555" y="221"/>
                    <a:pt x="556" y="222"/>
                  </a:cubicBezTo>
                  <a:cubicBezTo>
                    <a:pt x="555" y="222"/>
                    <a:pt x="554" y="222"/>
                    <a:pt x="553" y="222"/>
                  </a:cubicBezTo>
                  <a:cubicBezTo>
                    <a:pt x="553" y="225"/>
                    <a:pt x="555" y="226"/>
                    <a:pt x="556" y="228"/>
                  </a:cubicBezTo>
                  <a:cubicBezTo>
                    <a:pt x="552" y="229"/>
                    <a:pt x="554" y="234"/>
                    <a:pt x="550" y="235"/>
                  </a:cubicBezTo>
                  <a:cubicBezTo>
                    <a:pt x="551" y="229"/>
                    <a:pt x="550" y="225"/>
                    <a:pt x="550" y="217"/>
                  </a:cubicBezTo>
                  <a:close/>
                  <a:moveTo>
                    <a:pt x="550" y="243"/>
                  </a:moveTo>
                  <a:cubicBezTo>
                    <a:pt x="553" y="242"/>
                    <a:pt x="555" y="240"/>
                    <a:pt x="557" y="238"/>
                  </a:cubicBezTo>
                  <a:cubicBezTo>
                    <a:pt x="560" y="246"/>
                    <a:pt x="555" y="254"/>
                    <a:pt x="551" y="256"/>
                  </a:cubicBezTo>
                  <a:cubicBezTo>
                    <a:pt x="550" y="250"/>
                    <a:pt x="551" y="248"/>
                    <a:pt x="550" y="243"/>
                  </a:cubicBezTo>
                  <a:close/>
                  <a:moveTo>
                    <a:pt x="552" y="282"/>
                  </a:moveTo>
                  <a:cubicBezTo>
                    <a:pt x="550" y="274"/>
                    <a:pt x="553" y="265"/>
                    <a:pt x="559" y="261"/>
                  </a:cubicBezTo>
                  <a:cubicBezTo>
                    <a:pt x="561" y="264"/>
                    <a:pt x="560" y="269"/>
                    <a:pt x="561" y="274"/>
                  </a:cubicBezTo>
                  <a:cubicBezTo>
                    <a:pt x="558" y="275"/>
                    <a:pt x="553" y="277"/>
                    <a:pt x="556" y="280"/>
                  </a:cubicBezTo>
                  <a:cubicBezTo>
                    <a:pt x="555" y="281"/>
                    <a:pt x="554" y="281"/>
                    <a:pt x="552" y="282"/>
                  </a:cubicBezTo>
                  <a:close/>
                  <a:moveTo>
                    <a:pt x="552" y="594"/>
                  </a:moveTo>
                  <a:cubicBezTo>
                    <a:pt x="554" y="596"/>
                    <a:pt x="556" y="600"/>
                    <a:pt x="554" y="603"/>
                  </a:cubicBezTo>
                  <a:cubicBezTo>
                    <a:pt x="556" y="605"/>
                    <a:pt x="558" y="609"/>
                    <a:pt x="556" y="613"/>
                  </a:cubicBezTo>
                  <a:cubicBezTo>
                    <a:pt x="552" y="608"/>
                    <a:pt x="549" y="601"/>
                    <a:pt x="552" y="594"/>
                  </a:cubicBezTo>
                  <a:close/>
                  <a:moveTo>
                    <a:pt x="550" y="613"/>
                  </a:moveTo>
                  <a:cubicBezTo>
                    <a:pt x="552" y="614"/>
                    <a:pt x="553" y="617"/>
                    <a:pt x="554" y="619"/>
                  </a:cubicBezTo>
                  <a:cubicBezTo>
                    <a:pt x="555" y="621"/>
                    <a:pt x="553" y="621"/>
                    <a:pt x="553" y="624"/>
                  </a:cubicBezTo>
                  <a:cubicBezTo>
                    <a:pt x="550" y="622"/>
                    <a:pt x="552" y="618"/>
                    <a:pt x="550" y="616"/>
                  </a:cubicBezTo>
                  <a:cubicBezTo>
                    <a:pt x="550" y="614"/>
                    <a:pt x="551" y="615"/>
                    <a:pt x="550" y="613"/>
                  </a:cubicBezTo>
                  <a:close/>
                  <a:moveTo>
                    <a:pt x="550" y="626"/>
                  </a:moveTo>
                  <a:cubicBezTo>
                    <a:pt x="552" y="626"/>
                    <a:pt x="550" y="629"/>
                    <a:pt x="552" y="630"/>
                  </a:cubicBezTo>
                  <a:cubicBezTo>
                    <a:pt x="550" y="631"/>
                    <a:pt x="548" y="628"/>
                    <a:pt x="550" y="626"/>
                  </a:cubicBezTo>
                  <a:close/>
                  <a:moveTo>
                    <a:pt x="551" y="651"/>
                  </a:moveTo>
                  <a:cubicBezTo>
                    <a:pt x="551" y="654"/>
                    <a:pt x="557" y="654"/>
                    <a:pt x="554" y="658"/>
                  </a:cubicBezTo>
                  <a:cubicBezTo>
                    <a:pt x="548" y="652"/>
                    <a:pt x="549" y="644"/>
                    <a:pt x="548" y="638"/>
                  </a:cubicBezTo>
                  <a:cubicBezTo>
                    <a:pt x="550" y="639"/>
                    <a:pt x="554" y="647"/>
                    <a:pt x="551" y="651"/>
                  </a:cubicBezTo>
                  <a:close/>
                  <a:moveTo>
                    <a:pt x="539" y="709"/>
                  </a:moveTo>
                  <a:cubicBezTo>
                    <a:pt x="538" y="710"/>
                    <a:pt x="537" y="710"/>
                    <a:pt x="535" y="710"/>
                  </a:cubicBezTo>
                  <a:cubicBezTo>
                    <a:pt x="534" y="709"/>
                    <a:pt x="533" y="707"/>
                    <a:pt x="532" y="705"/>
                  </a:cubicBezTo>
                  <a:cubicBezTo>
                    <a:pt x="534" y="704"/>
                    <a:pt x="537" y="708"/>
                    <a:pt x="539" y="709"/>
                  </a:cubicBezTo>
                  <a:close/>
                  <a:moveTo>
                    <a:pt x="537" y="726"/>
                  </a:moveTo>
                  <a:cubicBezTo>
                    <a:pt x="537" y="723"/>
                    <a:pt x="535" y="721"/>
                    <a:pt x="535" y="719"/>
                  </a:cubicBezTo>
                  <a:cubicBezTo>
                    <a:pt x="538" y="720"/>
                    <a:pt x="539" y="723"/>
                    <a:pt x="541" y="725"/>
                  </a:cubicBezTo>
                  <a:cubicBezTo>
                    <a:pt x="541" y="726"/>
                    <a:pt x="538" y="725"/>
                    <a:pt x="537" y="726"/>
                  </a:cubicBezTo>
                  <a:close/>
                  <a:moveTo>
                    <a:pt x="540" y="713"/>
                  </a:moveTo>
                  <a:cubicBezTo>
                    <a:pt x="543" y="714"/>
                    <a:pt x="544" y="718"/>
                    <a:pt x="544" y="722"/>
                  </a:cubicBezTo>
                  <a:cubicBezTo>
                    <a:pt x="543" y="719"/>
                    <a:pt x="536" y="716"/>
                    <a:pt x="540" y="713"/>
                  </a:cubicBezTo>
                  <a:close/>
                  <a:moveTo>
                    <a:pt x="545" y="704"/>
                  </a:moveTo>
                  <a:cubicBezTo>
                    <a:pt x="543" y="704"/>
                    <a:pt x="542" y="702"/>
                    <a:pt x="542" y="699"/>
                  </a:cubicBezTo>
                  <a:cubicBezTo>
                    <a:pt x="544" y="699"/>
                    <a:pt x="545" y="697"/>
                    <a:pt x="547" y="699"/>
                  </a:cubicBezTo>
                  <a:cubicBezTo>
                    <a:pt x="547" y="701"/>
                    <a:pt x="546" y="703"/>
                    <a:pt x="545" y="704"/>
                  </a:cubicBezTo>
                  <a:close/>
                  <a:moveTo>
                    <a:pt x="550" y="710"/>
                  </a:moveTo>
                  <a:cubicBezTo>
                    <a:pt x="548" y="710"/>
                    <a:pt x="547" y="709"/>
                    <a:pt x="547" y="707"/>
                  </a:cubicBezTo>
                  <a:cubicBezTo>
                    <a:pt x="548" y="708"/>
                    <a:pt x="550" y="707"/>
                    <a:pt x="550" y="710"/>
                  </a:cubicBezTo>
                  <a:close/>
                  <a:moveTo>
                    <a:pt x="548" y="685"/>
                  </a:moveTo>
                  <a:cubicBezTo>
                    <a:pt x="549" y="685"/>
                    <a:pt x="550" y="685"/>
                    <a:pt x="550" y="685"/>
                  </a:cubicBezTo>
                  <a:cubicBezTo>
                    <a:pt x="550" y="687"/>
                    <a:pt x="551" y="688"/>
                    <a:pt x="551" y="690"/>
                  </a:cubicBezTo>
                  <a:cubicBezTo>
                    <a:pt x="549" y="689"/>
                    <a:pt x="548" y="688"/>
                    <a:pt x="548" y="685"/>
                  </a:cubicBezTo>
                  <a:close/>
                  <a:moveTo>
                    <a:pt x="552" y="725"/>
                  </a:moveTo>
                  <a:cubicBezTo>
                    <a:pt x="550" y="725"/>
                    <a:pt x="551" y="722"/>
                    <a:pt x="551" y="721"/>
                  </a:cubicBezTo>
                  <a:cubicBezTo>
                    <a:pt x="553" y="721"/>
                    <a:pt x="553" y="724"/>
                    <a:pt x="552" y="725"/>
                  </a:cubicBezTo>
                  <a:close/>
                  <a:moveTo>
                    <a:pt x="550" y="671"/>
                  </a:moveTo>
                  <a:cubicBezTo>
                    <a:pt x="550" y="671"/>
                    <a:pt x="551" y="671"/>
                    <a:pt x="551" y="671"/>
                  </a:cubicBezTo>
                  <a:cubicBezTo>
                    <a:pt x="551" y="675"/>
                    <a:pt x="554" y="675"/>
                    <a:pt x="554" y="678"/>
                  </a:cubicBezTo>
                  <a:cubicBezTo>
                    <a:pt x="552" y="676"/>
                    <a:pt x="550" y="675"/>
                    <a:pt x="550" y="671"/>
                  </a:cubicBezTo>
                  <a:close/>
                  <a:moveTo>
                    <a:pt x="555" y="709"/>
                  </a:moveTo>
                  <a:cubicBezTo>
                    <a:pt x="556" y="710"/>
                    <a:pt x="558" y="711"/>
                    <a:pt x="557" y="714"/>
                  </a:cubicBezTo>
                  <a:cubicBezTo>
                    <a:pt x="555" y="713"/>
                    <a:pt x="556" y="711"/>
                    <a:pt x="555" y="709"/>
                  </a:cubicBezTo>
                  <a:close/>
                  <a:moveTo>
                    <a:pt x="557" y="676"/>
                  </a:moveTo>
                  <a:cubicBezTo>
                    <a:pt x="555" y="674"/>
                    <a:pt x="553" y="671"/>
                    <a:pt x="555" y="668"/>
                  </a:cubicBezTo>
                  <a:cubicBezTo>
                    <a:pt x="557" y="670"/>
                    <a:pt x="559" y="674"/>
                    <a:pt x="557" y="676"/>
                  </a:cubicBezTo>
                  <a:close/>
                  <a:moveTo>
                    <a:pt x="557" y="635"/>
                  </a:moveTo>
                  <a:cubicBezTo>
                    <a:pt x="558" y="632"/>
                    <a:pt x="555" y="633"/>
                    <a:pt x="555" y="630"/>
                  </a:cubicBezTo>
                  <a:cubicBezTo>
                    <a:pt x="555" y="628"/>
                    <a:pt x="557" y="627"/>
                    <a:pt x="557" y="625"/>
                  </a:cubicBezTo>
                  <a:cubicBezTo>
                    <a:pt x="561" y="627"/>
                    <a:pt x="561" y="634"/>
                    <a:pt x="557" y="635"/>
                  </a:cubicBezTo>
                  <a:close/>
                  <a:moveTo>
                    <a:pt x="560" y="678"/>
                  </a:moveTo>
                  <a:cubicBezTo>
                    <a:pt x="564" y="679"/>
                    <a:pt x="563" y="684"/>
                    <a:pt x="560" y="685"/>
                  </a:cubicBezTo>
                  <a:cubicBezTo>
                    <a:pt x="559" y="681"/>
                    <a:pt x="559" y="680"/>
                    <a:pt x="560" y="678"/>
                  </a:cubicBezTo>
                  <a:close/>
                  <a:moveTo>
                    <a:pt x="560" y="702"/>
                  </a:moveTo>
                  <a:cubicBezTo>
                    <a:pt x="561" y="700"/>
                    <a:pt x="559" y="699"/>
                    <a:pt x="560" y="697"/>
                  </a:cubicBezTo>
                  <a:cubicBezTo>
                    <a:pt x="561" y="699"/>
                    <a:pt x="563" y="700"/>
                    <a:pt x="563" y="702"/>
                  </a:cubicBezTo>
                  <a:cubicBezTo>
                    <a:pt x="563" y="702"/>
                    <a:pt x="562" y="703"/>
                    <a:pt x="562" y="704"/>
                  </a:cubicBezTo>
                  <a:cubicBezTo>
                    <a:pt x="561" y="703"/>
                    <a:pt x="562" y="701"/>
                    <a:pt x="560" y="702"/>
                  </a:cubicBezTo>
                  <a:close/>
                  <a:moveTo>
                    <a:pt x="563" y="726"/>
                  </a:moveTo>
                  <a:cubicBezTo>
                    <a:pt x="563" y="724"/>
                    <a:pt x="561" y="723"/>
                    <a:pt x="561" y="721"/>
                  </a:cubicBezTo>
                  <a:cubicBezTo>
                    <a:pt x="561" y="721"/>
                    <a:pt x="562" y="720"/>
                    <a:pt x="562" y="720"/>
                  </a:cubicBezTo>
                  <a:cubicBezTo>
                    <a:pt x="564" y="721"/>
                    <a:pt x="565" y="724"/>
                    <a:pt x="566" y="726"/>
                  </a:cubicBezTo>
                  <a:cubicBezTo>
                    <a:pt x="565" y="726"/>
                    <a:pt x="564" y="726"/>
                    <a:pt x="563" y="726"/>
                  </a:cubicBezTo>
                  <a:close/>
                  <a:moveTo>
                    <a:pt x="575" y="728"/>
                  </a:moveTo>
                  <a:cubicBezTo>
                    <a:pt x="571" y="723"/>
                    <a:pt x="569" y="718"/>
                    <a:pt x="566" y="713"/>
                  </a:cubicBezTo>
                  <a:cubicBezTo>
                    <a:pt x="566" y="711"/>
                    <a:pt x="568" y="712"/>
                    <a:pt x="568" y="710"/>
                  </a:cubicBezTo>
                  <a:cubicBezTo>
                    <a:pt x="571" y="715"/>
                    <a:pt x="577" y="722"/>
                    <a:pt x="575" y="728"/>
                  </a:cubicBezTo>
                  <a:close/>
                  <a:moveTo>
                    <a:pt x="575" y="711"/>
                  </a:moveTo>
                  <a:cubicBezTo>
                    <a:pt x="572" y="707"/>
                    <a:pt x="568" y="702"/>
                    <a:pt x="570" y="695"/>
                  </a:cubicBezTo>
                  <a:cubicBezTo>
                    <a:pt x="575" y="697"/>
                    <a:pt x="575" y="706"/>
                    <a:pt x="575" y="711"/>
                  </a:cubicBezTo>
                  <a:close/>
                  <a:moveTo>
                    <a:pt x="571" y="605"/>
                  </a:moveTo>
                  <a:cubicBezTo>
                    <a:pt x="570" y="600"/>
                    <a:pt x="566" y="598"/>
                    <a:pt x="567" y="594"/>
                  </a:cubicBezTo>
                  <a:cubicBezTo>
                    <a:pt x="568" y="594"/>
                    <a:pt x="569" y="594"/>
                    <a:pt x="569" y="594"/>
                  </a:cubicBezTo>
                  <a:cubicBezTo>
                    <a:pt x="570" y="597"/>
                    <a:pt x="573" y="599"/>
                    <a:pt x="574" y="601"/>
                  </a:cubicBezTo>
                  <a:cubicBezTo>
                    <a:pt x="574" y="603"/>
                    <a:pt x="573" y="605"/>
                    <a:pt x="571" y="605"/>
                  </a:cubicBezTo>
                  <a:close/>
                  <a:moveTo>
                    <a:pt x="577" y="593"/>
                  </a:moveTo>
                  <a:cubicBezTo>
                    <a:pt x="576" y="591"/>
                    <a:pt x="573" y="589"/>
                    <a:pt x="573" y="586"/>
                  </a:cubicBezTo>
                  <a:cubicBezTo>
                    <a:pt x="579" y="588"/>
                    <a:pt x="577" y="578"/>
                    <a:pt x="577" y="575"/>
                  </a:cubicBezTo>
                  <a:cubicBezTo>
                    <a:pt x="578" y="575"/>
                    <a:pt x="578" y="577"/>
                    <a:pt x="580" y="577"/>
                  </a:cubicBezTo>
                  <a:cubicBezTo>
                    <a:pt x="580" y="583"/>
                    <a:pt x="579" y="589"/>
                    <a:pt x="577" y="593"/>
                  </a:cubicBezTo>
                  <a:close/>
                  <a:moveTo>
                    <a:pt x="580" y="559"/>
                  </a:moveTo>
                  <a:cubicBezTo>
                    <a:pt x="578" y="555"/>
                    <a:pt x="581" y="554"/>
                    <a:pt x="579" y="549"/>
                  </a:cubicBezTo>
                  <a:cubicBezTo>
                    <a:pt x="581" y="550"/>
                    <a:pt x="581" y="549"/>
                    <a:pt x="582" y="549"/>
                  </a:cubicBezTo>
                  <a:cubicBezTo>
                    <a:pt x="581" y="546"/>
                    <a:pt x="582" y="542"/>
                    <a:pt x="585" y="541"/>
                  </a:cubicBezTo>
                  <a:cubicBezTo>
                    <a:pt x="583" y="547"/>
                    <a:pt x="585" y="555"/>
                    <a:pt x="580" y="559"/>
                  </a:cubicBezTo>
                  <a:close/>
                  <a:moveTo>
                    <a:pt x="582" y="537"/>
                  </a:moveTo>
                  <a:cubicBezTo>
                    <a:pt x="582" y="534"/>
                    <a:pt x="581" y="531"/>
                    <a:pt x="583" y="527"/>
                  </a:cubicBezTo>
                  <a:cubicBezTo>
                    <a:pt x="585" y="527"/>
                    <a:pt x="585" y="530"/>
                    <a:pt x="587" y="530"/>
                  </a:cubicBezTo>
                  <a:cubicBezTo>
                    <a:pt x="587" y="534"/>
                    <a:pt x="585" y="536"/>
                    <a:pt x="582" y="537"/>
                  </a:cubicBezTo>
                  <a:close/>
                  <a:moveTo>
                    <a:pt x="585" y="515"/>
                  </a:moveTo>
                  <a:cubicBezTo>
                    <a:pt x="585" y="514"/>
                    <a:pt x="585" y="514"/>
                    <a:pt x="584" y="514"/>
                  </a:cubicBezTo>
                  <a:cubicBezTo>
                    <a:pt x="586" y="506"/>
                    <a:pt x="584" y="498"/>
                    <a:pt x="590" y="494"/>
                  </a:cubicBezTo>
                  <a:cubicBezTo>
                    <a:pt x="590" y="490"/>
                    <a:pt x="591" y="491"/>
                    <a:pt x="593" y="488"/>
                  </a:cubicBezTo>
                  <a:cubicBezTo>
                    <a:pt x="592" y="488"/>
                    <a:pt x="592" y="487"/>
                    <a:pt x="592" y="487"/>
                  </a:cubicBezTo>
                  <a:cubicBezTo>
                    <a:pt x="590" y="486"/>
                    <a:pt x="590" y="488"/>
                    <a:pt x="588" y="487"/>
                  </a:cubicBezTo>
                  <a:cubicBezTo>
                    <a:pt x="587" y="483"/>
                    <a:pt x="590" y="482"/>
                    <a:pt x="588" y="478"/>
                  </a:cubicBezTo>
                  <a:cubicBezTo>
                    <a:pt x="590" y="477"/>
                    <a:pt x="590" y="479"/>
                    <a:pt x="591" y="478"/>
                  </a:cubicBezTo>
                  <a:cubicBezTo>
                    <a:pt x="591" y="477"/>
                    <a:pt x="587" y="477"/>
                    <a:pt x="590" y="476"/>
                  </a:cubicBezTo>
                  <a:cubicBezTo>
                    <a:pt x="590" y="474"/>
                    <a:pt x="591" y="478"/>
                    <a:pt x="593" y="476"/>
                  </a:cubicBezTo>
                  <a:cubicBezTo>
                    <a:pt x="595" y="471"/>
                    <a:pt x="593" y="466"/>
                    <a:pt x="597" y="463"/>
                  </a:cubicBezTo>
                  <a:cubicBezTo>
                    <a:pt x="596" y="478"/>
                    <a:pt x="594" y="491"/>
                    <a:pt x="590" y="505"/>
                  </a:cubicBezTo>
                  <a:cubicBezTo>
                    <a:pt x="592" y="508"/>
                    <a:pt x="589" y="512"/>
                    <a:pt x="585" y="515"/>
                  </a:cubicBezTo>
                  <a:close/>
                  <a:moveTo>
                    <a:pt x="595" y="457"/>
                  </a:moveTo>
                  <a:cubicBezTo>
                    <a:pt x="597" y="452"/>
                    <a:pt x="599" y="444"/>
                    <a:pt x="602" y="439"/>
                  </a:cubicBezTo>
                  <a:cubicBezTo>
                    <a:pt x="602" y="446"/>
                    <a:pt x="602" y="455"/>
                    <a:pt x="595" y="457"/>
                  </a:cubicBezTo>
                  <a:close/>
                  <a:moveTo>
                    <a:pt x="599" y="433"/>
                  </a:moveTo>
                  <a:cubicBezTo>
                    <a:pt x="601" y="430"/>
                    <a:pt x="598" y="429"/>
                    <a:pt x="598" y="426"/>
                  </a:cubicBezTo>
                  <a:cubicBezTo>
                    <a:pt x="602" y="422"/>
                    <a:pt x="604" y="417"/>
                    <a:pt x="607" y="412"/>
                  </a:cubicBezTo>
                  <a:cubicBezTo>
                    <a:pt x="608" y="420"/>
                    <a:pt x="603" y="428"/>
                    <a:pt x="599" y="433"/>
                  </a:cubicBezTo>
                  <a:close/>
                  <a:moveTo>
                    <a:pt x="597" y="420"/>
                  </a:moveTo>
                  <a:cubicBezTo>
                    <a:pt x="596" y="418"/>
                    <a:pt x="597" y="416"/>
                    <a:pt x="596" y="412"/>
                  </a:cubicBezTo>
                  <a:cubicBezTo>
                    <a:pt x="597" y="412"/>
                    <a:pt x="598" y="412"/>
                    <a:pt x="599" y="412"/>
                  </a:cubicBezTo>
                  <a:cubicBezTo>
                    <a:pt x="601" y="406"/>
                    <a:pt x="598" y="404"/>
                    <a:pt x="600" y="398"/>
                  </a:cubicBezTo>
                  <a:cubicBezTo>
                    <a:pt x="601" y="398"/>
                    <a:pt x="603" y="400"/>
                    <a:pt x="603" y="398"/>
                  </a:cubicBezTo>
                  <a:cubicBezTo>
                    <a:pt x="604" y="400"/>
                    <a:pt x="605" y="403"/>
                    <a:pt x="607" y="405"/>
                  </a:cubicBezTo>
                  <a:cubicBezTo>
                    <a:pt x="604" y="410"/>
                    <a:pt x="600" y="415"/>
                    <a:pt x="597" y="420"/>
                  </a:cubicBezTo>
                  <a:close/>
                  <a:moveTo>
                    <a:pt x="611" y="393"/>
                  </a:moveTo>
                  <a:cubicBezTo>
                    <a:pt x="607" y="393"/>
                    <a:pt x="605" y="394"/>
                    <a:pt x="604" y="396"/>
                  </a:cubicBezTo>
                  <a:cubicBezTo>
                    <a:pt x="602" y="391"/>
                    <a:pt x="607" y="386"/>
                    <a:pt x="609" y="381"/>
                  </a:cubicBezTo>
                  <a:cubicBezTo>
                    <a:pt x="608" y="379"/>
                    <a:pt x="606" y="379"/>
                    <a:pt x="606" y="376"/>
                  </a:cubicBezTo>
                  <a:cubicBezTo>
                    <a:pt x="606" y="374"/>
                    <a:pt x="608" y="374"/>
                    <a:pt x="608" y="372"/>
                  </a:cubicBezTo>
                  <a:cubicBezTo>
                    <a:pt x="612" y="376"/>
                    <a:pt x="615" y="385"/>
                    <a:pt x="611" y="393"/>
                  </a:cubicBezTo>
                  <a:close/>
                  <a:moveTo>
                    <a:pt x="612" y="372"/>
                  </a:moveTo>
                  <a:cubicBezTo>
                    <a:pt x="615" y="371"/>
                    <a:pt x="615" y="377"/>
                    <a:pt x="617" y="379"/>
                  </a:cubicBezTo>
                  <a:cubicBezTo>
                    <a:pt x="614" y="381"/>
                    <a:pt x="614" y="374"/>
                    <a:pt x="612" y="372"/>
                  </a:cubicBezTo>
                  <a:close/>
                  <a:moveTo>
                    <a:pt x="616" y="354"/>
                  </a:moveTo>
                  <a:cubicBezTo>
                    <a:pt x="613" y="349"/>
                    <a:pt x="608" y="345"/>
                    <a:pt x="613" y="338"/>
                  </a:cubicBezTo>
                  <a:cubicBezTo>
                    <a:pt x="618" y="340"/>
                    <a:pt x="621" y="350"/>
                    <a:pt x="616" y="354"/>
                  </a:cubicBezTo>
                  <a:close/>
                  <a:moveTo>
                    <a:pt x="619" y="333"/>
                  </a:moveTo>
                  <a:cubicBezTo>
                    <a:pt x="619" y="335"/>
                    <a:pt x="618" y="332"/>
                    <a:pt x="617" y="332"/>
                  </a:cubicBezTo>
                  <a:cubicBezTo>
                    <a:pt x="617" y="331"/>
                    <a:pt x="618" y="330"/>
                    <a:pt x="619" y="329"/>
                  </a:cubicBezTo>
                  <a:cubicBezTo>
                    <a:pt x="620" y="329"/>
                    <a:pt x="618" y="333"/>
                    <a:pt x="619" y="333"/>
                  </a:cubicBezTo>
                  <a:close/>
                  <a:moveTo>
                    <a:pt x="618" y="303"/>
                  </a:moveTo>
                  <a:cubicBezTo>
                    <a:pt x="618" y="301"/>
                    <a:pt x="616" y="300"/>
                    <a:pt x="616" y="299"/>
                  </a:cubicBezTo>
                  <a:cubicBezTo>
                    <a:pt x="616" y="290"/>
                    <a:pt x="626" y="298"/>
                    <a:pt x="618" y="303"/>
                  </a:cubicBezTo>
                  <a:close/>
                  <a:moveTo>
                    <a:pt x="625" y="331"/>
                  </a:moveTo>
                  <a:cubicBezTo>
                    <a:pt x="627" y="332"/>
                    <a:pt x="628" y="334"/>
                    <a:pt x="629" y="337"/>
                  </a:cubicBezTo>
                  <a:cubicBezTo>
                    <a:pt x="627" y="338"/>
                    <a:pt x="627" y="342"/>
                    <a:pt x="623" y="343"/>
                  </a:cubicBezTo>
                  <a:cubicBezTo>
                    <a:pt x="623" y="341"/>
                    <a:pt x="622" y="337"/>
                    <a:pt x="621" y="334"/>
                  </a:cubicBezTo>
                  <a:cubicBezTo>
                    <a:pt x="623" y="333"/>
                    <a:pt x="625" y="334"/>
                    <a:pt x="625" y="331"/>
                  </a:cubicBezTo>
                  <a:close/>
                  <a:moveTo>
                    <a:pt x="622" y="351"/>
                  </a:moveTo>
                  <a:cubicBezTo>
                    <a:pt x="625" y="351"/>
                    <a:pt x="623" y="354"/>
                    <a:pt x="625" y="354"/>
                  </a:cubicBezTo>
                  <a:cubicBezTo>
                    <a:pt x="625" y="355"/>
                    <a:pt x="624" y="356"/>
                    <a:pt x="622" y="357"/>
                  </a:cubicBezTo>
                  <a:cubicBezTo>
                    <a:pt x="621" y="356"/>
                    <a:pt x="622" y="354"/>
                    <a:pt x="622" y="351"/>
                  </a:cubicBezTo>
                  <a:close/>
                  <a:moveTo>
                    <a:pt x="622" y="362"/>
                  </a:moveTo>
                  <a:cubicBezTo>
                    <a:pt x="624" y="361"/>
                    <a:pt x="625" y="360"/>
                    <a:pt x="625" y="357"/>
                  </a:cubicBezTo>
                  <a:cubicBezTo>
                    <a:pt x="633" y="359"/>
                    <a:pt x="626" y="366"/>
                    <a:pt x="624" y="368"/>
                  </a:cubicBezTo>
                  <a:cubicBezTo>
                    <a:pt x="622" y="367"/>
                    <a:pt x="622" y="365"/>
                    <a:pt x="622" y="362"/>
                  </a:cubicBezTo>
                  <a:close/>
                  <a:moveTo>
                    <a:pt x="628" y="395"/>
                  </a:moveTo>
                  <a:cubicBezTo>
                    <a:pt x="626" y="390"/>
                    <a:pt x="621" y="385"/>
                    <a:pt x="624" y="381"/>
                  </a:cubicBezTo>
                  <a:cubicBezTo>
                    <a:pt x="628" y="382"/>
                    <a:pt x="628" y="386"/>
                    <a:pt x="631" y="389"/>
                  </a:cubicBezTo>
                  <a:cubicBezTo>
                    <a:pt x="630" y="391"/>
                    <a:pt x="629" y="393"/>
                    <a:pt x="628" y="395"/>
                  </a:cubicBezTo>
                  <a:close/>
                  <a:moveTo>
                    <a:pt x="636" y="396"/>
                  </a:moveTo>
                  <a:cubicBezTo>
                    <a:pt x="638" y="401"/>
                    <a:pt x="634" y="405"/>
                    <a:pt x="634" y="409"/>
                  </a:cubicBezTo>
                  <a:cubicBezTo>
                    <a:pt x="632" y="407"/>
                    <a:pt x="632" y="403"/>
                    <a:pt x="630" y="400"/>
                  </a:cubicBezTo>
                  <a:cubicBezTo>
                    <a:pt x="631" y="398"/>
                    <a:pt x="634" y="395"/>
                    <a:pt x="636" y="396"/>
                  </a:cubicBezTo>
                  <a:close/>
                  <a:moveTo>
                    <a:pt x="631" y="412"/>
                  </a:moveTo>
                  <a:cubicBezTo>
                    <a:pt x="634" y="413"/>
                    <a:pt x="634" y="417"/>
                    <a:pt x="633" y="420"/>
                  </a:cubicBezTo>
                  <a:cubicBezTo>
                    <a:pt x="635" y="422"/>
                    <a:pt x="636" y="422"/>
                    <a:pt x="639" y="421"/>
                  </a:cubicBezTo>
                  <a:cubicBezTo>
                    <a:pt x="640" y="426"/>
                    <a:pt x="638" y="427"/>
                    <a:pt x="636" y="429"/>
                  </a:cubicBezTo>
                  <a:cubicBezTo>
                    <a:pt x="637" y="439"/>
                    <a:pt x="645" y="444"/>
                    <a:pt x="643" y="455"/>
                  </a:cubicBezTo>
                  <a:cubicBezTo>
                    <a:pt x="641" y="456"/>
                    <a:pt x="642" y="454"/>
                    <a:pt x="640" y="454"/>
                  </a:cubicBezTo>
                  <a:cubicBezTo>
                    <a:pt x="639" y="453"/>
                    <a:pt x="639" y="455"/>
                    <a:pt x="637" y="455"/>
                  </a:cubicBezTo>
                  <a:cubicBezTo>
                    <a:pt x="637" y="460"/>
                    <a:pt x="640" y="463"/>
                    <a:pt x="637" y="467"/>
                  </a:cubicBezTo>
                  <a:cubicBezTo>
                    <a:pt x="634" y="449"/>
                    <a:pt x="632" y="430"/>
                    <a:pt x="631" y="412"/>
                  </a:cubicBezTo>
                  <a:close/>
                  <a:moveTo>
                    <a:pt x="637" y="469"/>
                  </a:moveTo>
                  <a:cubicBezTo>
                    <a:pt x="644" y="470"/>
                    <a:pt x="642" y="478"/>
                    <a:pt x="639" y="483"/>
                  </a:cubicBezTo>
                  <a:cubicBezTo>
                    <a:pt x="637" y="481"/>
                    <a:pt x="639" y="474"/>
                    <a:pt x="637" y="469"/>
                  </a:cubicBezTo>
                  <a:close/>
                  <a:moveTo>
                    <a:pt x="645" y="488"/>
                  </a:moveTo>
                  <a:cubicBezTo>
                    <a:pt x="645" y="489"/>
                    <a:pt x="646" y="489"/>
                    <a:pt x="646" y="489"/>
                  </a:cubicBezTo>
                  <a:cubicBezTo>
                    <a:pt x="646" y="494"/>
                    <a:pt x="642" y="496"/>
                    <a:pt x="642" y="501"/>
                  </a:cubicBezTo>
                  <a:cubicBezTo>
                    <a:pt x="637" y="498"/>
                    <a:pt x="641" y="491"/>
                    <a:pt x="645" y="488"/>
                  </a:cubicBezTo>
                  <a:close/>
                  <a:moveTo>
                    <a:pt x="642" y="510"/>
                  </a:moveTo>
                  <a:cubicBezTo>
                    <a:pt x="647" y="515"/>
                    <a:pt x="643" y="524"/>
                    <a:pt x="648" y="528"/>
                  </a:cubicBezTo>
                  <a:cubicBezTo>
                    <a:pt x="648" y="532"/>
                    <a:pt x="646" y="533"/>
                    <a:pt x="645" y="536"/>
                  </a:cubicBezTo>
                  <a:cubicBezTo>
                    <a:pt x="643" y="526"/>
                    <a:pt x="643" y="520"/>
                    <a:pt x="642" y="510"/>
                  </a:cubicBezTo>
                  <a:close/>
                  <a:moveTo>
                    <a:pt x="648" y="548"/>
                  </a:moveTo>
                  <a:cubicBezTo>
                    <a:pt x="650" y="550"/>
                    <a:pt x="647" y="551"/>
                    <a:pt x="647" y="553"/>
                  </a:cubicBezTo>
                  <a:cubicBezTo>
                    <a:pt x="645" y="552"/>
                    <a:pt x="648" y="550"/>
                    <a:pt x="648" y="548"/>
                  </a:cubicBezTo>
                  <a:close/>
                  <a:moveTo>
                    <a:pt x="649" y="589"/>
                  </a:moveTo>
                  <a:cubicBezTo>
                    <a:pt x="649" y="577"/>
                    <a:pt x="647" y="573"/>
                    <a:pt x="647" y="563"/>
                  </a:cubicBezTo>
                  <a:cubicBezTo>
                    <a:pt x="649" y="564"/>
                    <a:pt x="651" y="562"/>
                    <a:pt x="652" y="561"/>
                  </a:cubicBezTo>
                  <a:cubicBezTo>
                    <a:pt x="654" y="563"/>
                    <a:pt x="655" y="564"/>
                    <a:pt x="655" y="567"/>
                  </a:cubicBezTo>
                  <a:cubicBezTo>
                    <a:pt x="653" y="568"/>
                    <a:pt x="653" y="570"/>
                    <a:pt x="652" y="570"/>
                  </a:cubicBezTo>
                  <a:cubicBezTo>
                    <a:pt x="653" y="577"/>
                    <a:pt x="654" y="585"/>
                    <a:pt x="649" y="589"/>
                  </a:cubicBezTo>
                  <a:close/>
                  <a:moveTo>
                    <a:pt x="646" y="683"/>
                  </a:moveTo>
                  <a:cubicBezTo>
                    <a:pt x="646" y="680"/>
                    <a:pt x="651" y="674"/>
                    <a:pt x="651" y="671"/>
                  </a:cubicBezTo>
                  <a:cubicBezTo>
                    <a:pt x="652" y="671"/>
                    <a:pt x="651" y="669"/>
                    <a:pt x="653" y="670"/>
                  </a:cubicBezTo>
                  <a:cubicBezTo>
                    <a:pt x="653" y="668"/>
                    <a:pt x="653" y="667"/>
                    <a:pt x="654" y="665"/>
                  </a:cubicBezTo>
                  <a:cubicBezTo>
                    <a:pt x="655" y="666"/>
                    <a:pt x="655" y="667"/>
                    <a:pt x="656" y="669"/>
                  </a:cubicBezTo>
                  <a:cubicBezTo>
                    <a:pt x="655" y="670"/>
                    <a:pt x="654" y="670"/>
                    <a:pt x="653" y="671"/>
                  </a:cubicBezTo>
                  <a:cubicBezTo>
                    <a:pt x="659" y="679"/>
                    <a:pt x="650" y="685"/>
                    <a:pt x="648" y="692"/>
                  </a:cubicBezTo>
                  <a:cubicBezTo>
                    <a:pt x="645" y="691"/>
                    <a:pt x="650" y="689"/>
                    <a:pt x="648" y="686"/>
                  </a:cubicBezTo>
                  <a:cubicBezTo>
                    <a:pt x="645" y="688"/>
                    <a:pt x="645" y="686"/>
                    <a:pt x="646" y="683"/>
                  </a:cubicBezTo>
                  <a:close/>
                  <a:moveTo>
                    <a:pt x="652" y="693"/>
                  </a:moveTo>
                  <a:cubicBezTo>
                    <a:pt x="654" y="694"/>
                    <a:pt x="654" y="695"/>
                    <a:pt x="654" y="697"/>
                  </a:cubicBezTo>
                  <a:cubicBezTo>
                    <a:pt x="652" y="697"/>
                    <a:pt x="651" y="694"/>
                    <a:pt x="652" y="693"/>
                  </a:cubicBezTo>
                  <a:close/>
                  <a:moveTo>
                    <a:pt x="652" y="713"/>
                  </a:moveTo>
                  <a:cubicBezTo>
                    <a:pt x="651" y="712"/>
                    <a:pt x="650" y="711"/>
                    <a:pt x="650" y="709"/>
                  </a:cubicBezTo>
                  <a:cubicBezTo>
                    <a:pt x="651" y="710"/>
                    <a:pt x="653" y="711"/>
                    <a:pt x="652" y="713"/>
                  </a:cubicBezTo>
                  <a:close/>
                  <a:moveTo>
                    <a:pt x="649" y="714"/>
                  </a:moveTo>
                  <a:cubicBezTo>
                    <a:pt x="649" y="716"/>
                    <a:pt x="648" y="716"/>
                    <a:pt x="646" y="716"/>
                  </a:cubicBezTo>
                  <a:cubicBezTo>
                    <a:pt x="646" y="715"/>
                    <a:pt x="648" y="713"/>
                    <a:pt x="649" y="714"/>
                  </a:cubicBezTo>
                  <a:close/>
                  <a:moveTo>
                    <a:pt x="633" y="681"/>
                  </a:moveTo>
                  <a:cubicBezTo>
                    <a:pt x="630" y="688"/>
                    <a:pt x="626" y="696"/>
                    <a:pt x="624" y="704"/>
                  </a:cubicBezTo>
                  <a:cubicBezTo>
                    <a:pt x="621" y="702"/>
                    <a:pt x="620" y="698"/>
                    <a:pt x="618" y="695"/>
                  </a:cubicBezTo>
                  <a:cubicBezTo>
                    <a:pt x="617" y="696"/>
                    <a:pt x="615" y="695"/>
                    <a:pt x="615" y="696"/>
                  </a:cubicBezTo>
                  <a:cubicBezTo>
                    <a:pt x="617" y="690"/>
                    <a:pt x="623" y="682"/>
                    <a:pt x="633" y="681"/>
                  </a:cubicBezTo>
                  <a:close/>
                  <a:moveTo>
                    <a:pt x="602" y="734"/>
                  </a:moveTo>
                  <a:cubicBezTo>
                    <a:pt x="603" y="729"/>
                    <a:pt x="603" y="724"/>
                    <a:pt x="605" y="716"/>
                  </a:cubicBezTo>
                  <a:cubicBezTo>
                    <a:pt x="610" y="723"/>
                    <a:pt x="618" y="731"/>
                    <a:pt x="620" y="738"/>
                  </a:cubicBezTo>
                  <a:cubicBezTo>
                    <a:pt x="615" y="738"/>
                    <a:pt x="606" y="738"/>
                    <a:pt x="602" y="734"/>
                  </a:cubicBezTo>
                  <a:close/>
                  <a:moveTo>
                    <a:pt x="608" y="709"/>
                  </a:moveTo>
                  <a:cubicBezTo>
                    <a:pt x="609" y="705"/>
                    <a:pt x="611" y="701"/>
                    <a:pt x="613" y="697"/>
                  </a:cubicBezTo>
                  <a:cubicBezTo>
                    <a:pt x="615" y="704"/>
                    <a:pt x="620" y="709"/>
                    <a:pt x="620" y="716"/>
                  </a:cubicBezTo>
                  <a:cubicBezTo>
                    <a:pt x="626" y="720"/>
                    <a:pt x="626" y="730"/>
                    <a:pt x="631" y="736"/>
                  </a:cubicBezTo>
                  <a:cubicBezTo>
                    <a:pt x="621" y="731"/>
                    <a:pt x="619" y="714"/>
                    <a:pt x="608" y="709"/>
                  </a:cubicBezTo>
                  <a:close/>
                  <a:moveTo>
                    <a:pt x="630" y="725"/>
                  </a:moveTo>
                  <a:cubicBezTo>
                    <a:pt x="632" y="726"/>
                    <a:pt x="638" y="731"/>
                    <a:pt x="637" y="735"/>
                  </a:cubicBezTo>
                  <a:cubicBezTo>
                    <a:pt x="633" y="734"/>
                    <a:pt x="633" y="728"/>
                    <a:pt x="630" y="725"/>
                  </a:cubicBezTo>
                  <a:close/>
                  <a:moveTo>
                    <a:pt x="633" y="719"/>
                  </a:moveTo>
                  <a:cubicBezTo>
                    <a:pt x="630" y="716"/>
                    <a:pt x="624" y="710"/>
                    <a:pt x="628" y="704"/>
                  </a:cubicBezTo>
                  <a:cubicBezTo>
                    <a:pt x="634" y="711"/>
                    <a:pt x="636" y="720"/>
                    <a:pt x="641" y="728"/>
                  </a:cubicBezTo>
                  <a:cubicBezTo>
                    <a:pt x="638" y="729"/>
                    <a:pt x="635" y="723"/>
                    <a:pt x="633" y="719"/>
                  </a:cubicBezTo>
                  <a:close/>
                  <a:moveTo>
                    <a:pt x="641" y="710"/>
                  </a:moveTo>
                  <a:cubicBezTo>
                    <a:pt x="634" y="704"/>
                    <a:pt x="627" y="692"/>
                    <a:pt x="637" y="686"/>
                  </a:cubicBezTo>
                  <a:cubicBezTo>
                    <a:pt x="641" y="687"/>
                    <a:pt x="641" y="693"/>
                    <a:pt x="639" y="696"/>
                  </a:cubicBezTo>
                  <a:cubicBezTo>
                    <a:pt x="641" y="700"/>
                    <a:pt x="643" y="704"/>
                    <a:pt x="641" y="710"/>
                  </a:cubicBezTo>
                  <a:close/>
                  <a:moveTo>
                    <a:pt x="648" y="734"/>
                  </a:moveTo>
                  <a:cubicBezTo>
                    <a:pt x="647" y="732"/>
                    <a:pt x="647" y="730"/>
                    <a:pt x="645" y="728"/>
                  </a:cubicBezTo>
                  <a:cubicBezTo>
                    <a:pt x="645" y="726"/>
                    <a:pt x="647" y="727"/>
                    <a:pt x="646" y="725"/>
                  </a:cubicBezTo>
                  <a:cubicBezTo>
                    <a:pt x="650" y="726"/>
                    <a:pt x="652" y="730"/>
                    <a:pt x="654" y="734"/>
                  </a:cubicBezTo>
                  <a:cubicBezTo>
                    <a:pt x="651" y="733"/>
                    <a:pt x="650" y="734"/>
                    <a:pt x="648" y="734"/>
                  </a:cubicBezTo>
                  <a:close/>
                  <a:moveTo>
                    <a:pt x="655" y="706"/>
                  </a:moveTo>
                  <a:cubicBezTo>
                    <a:pt x="654" y="706"/>
                    <a:pt x="654" y="705"/>
                    <a:pt x="653" y="705"/>
                  </a:cubicBezTo>
                  <a:cubicBezTo>
                    <a:pt x="653" y="703"/>
                    <a:pt x="655" y="702"/>
                    <a:pt x="657" y="701"/>
                  </a:cubicBezTo>
                  <a:cubicBezTo>
                    <a:pt x="656" y="703"/>
                    <a:pt x="656" y="705"/>
                    <a:pt x="655" y="706"/>
                  </a:cubicBezTo>
                  <a:close/>
                  <a:moveTo>
                    <a:pt x="657" y="722"/>
                  </a:moveTo>
                  <a:cubicBezTo>
                    <a:pt x="656" y="721"/>
                    <a:pt x="657" y="718"/>
                    <a:pt x="658" y="717"/>
                  </a:cubicBezTo>
                  <a:cubicBezTo>
                    <a:pt x="660" y="718"/>
                    <a:pt x="658" y="721"/>
                    <a:pt x="657" y="722"/>
                  </a:cubicBezTo>
                  <a:close/>
                  <a:moveTo>
                    <a:pt x="654" y="692"/>
                  </a:moveTo>
                  <a:cubicBezTo>
                    <a:pt x="654" y="688"/>
                    <a:pt x="657" y="687"/>
                    <a:pt x="657" y="684"/>
                  </a:cubicBezTo>
                  <a:cubicBezTo>
                    <a:pt x="659" y="685"/>
                    <a:pt x="660" y="687"/>
                    <a:pt x="661" y="689"/>
                  </a:cubicBezTo>
                  <a:cubicBezTo>
                    <a:pt x="659" y="691"/>
                    <a:pt x="656" y="691"/>
                    <a:pt x="654" y="692"/>
                  </a:cubicBezTo>
                  <a:close/>
                  <a:moveTo>
                    <a:pt x="660" y="707"/>
                  </a:moveTo>
                  <a:cubicBezTo>
                    <a:pt x="662" y="708"/>
                    <a:pt x="663" y="711"/>
                    <a:pt x="662" y="713"/>
                  </a:cubicBezTo>
                  <a:cubicBezTo>
                    <a:pt x="659" y="713"/>
                    <a:pt x="658" y="709"/>
                    <a:pt x="660" y="707"/>
                  </a:cubicBezTo>
                  <a:close/>
                  <a:moveTo>
                    <a:pt x="662" y="731"/>
                  </a:moveTo>
                  <a:cubicBezTo>
                    <a:pt x="662" y="729"/>
                    <a:pt x="664" y="728"/>
                    <a:pt x="664" y="726"/>
                  </a:cubicBezTo>
                  <a:cubicBezTo>
                    <a:pt x="662" y="725"/>
                    <a:pt x="663" y="728"/>
                    <a:pt x="661" y="728"/>
                  </a:cubicBezTo>
                  <a:cubicBezTo>
                    <a:pt x="661" y="725"/>
                    <a:pt x="662" y="724"/>
                    <a:pt x="663" y="722"/>
                  </a:cubicBezTo>
                  <a:cubicBezTo>
                    <a:pt x="664" y="723"/>
                    <a:pt x="664" y="725"/>
                    <a:pt x="666" y="725"/>
                  </a:cubicBezTo>
                  <a:cubicBezTo>
                    <a:pt x="665" y="727"/>
                    <a:pt x="664" y="730"/>
                    <a:pt x="662" y="731"/>
                  </a:cubicBezTo>
                  <a:close/>
                  <a:moveTo>
                    <a:pt x="666" y="716"/>
                  </a:moveTo>
                  <a:cubicBezTo>
                    <a:pt x="668" y="716"/>
                    <a:pt x="667" y="719"/>
                    <a:pt x="669" y="720"/>
                  </a:cubicBezTo>
                  <a:cubicBezTo>
                    <a:pt x="668" y="721"/>
                    <a:pt x="664" y="717"/>
                    <a:pt x="666" y="716"/>
                  </a:cubicBezTo>
                  <a:close/>
                  <a:moveTo>
                    <a:pt x="667" y="670"/>
                  </a:moveTo>
                  <a:cubicBezTo>
                    <a:pt x="667" y="670"/>
                    <a:pt x="668" y="670"/>
                    <a:pt x="669" y="670"/>
                  </a:cubicBezTo>
                  <a:cubicBezTo>
                    <a:pt x="668" y="673"/>
                    <a:pt x="672" y="675"/>
                    <a:pt x="671" y="678"/>
                  </a:cubicBezTo>
                  <a:cubicBezTo>
                    <a:pt x="669" y="676"/>
                    <a:pt x="664" y="672"/>
                    <a:pt x="667" y="670"/>
                  </a:cubicBezTo>
                  <a:close/>
                  <a:moveTo>
                    <a:pt x="670" y="738"/>
                  </a:moveTo>
                  <a:cubicBezTo>
                    <a:pt x="669" y="737"/>
                    <a:pt x="673" y="736"/>
                    <a:pt x="675" y="735"/>
                  </a:cubicBezTo>
                  <a:cubicBezTo>
                    <a:pt x="675" y="736"/>
                    <a:pt x="675" y="737"/>
                    <a:pt x="676" y="737"/>
                  </a:cubicBezTo>
                  <a:cubicBezTo>
                    <a:pt x="674" y="738"/>
                    <a:pt x="672" y="737"/>
                    <a:pt x="670" y="738"/>
                  </a:cubicBezTo>
                  <a:close/>
                  <a:moveTo>
                    <a:pt x="676" y="696"/>
                  </a:moveTo>
                  <a:cubicBezTo>
                    <a:pt x="678" y="697"/>
                    <a:pt x="677" y="700"/>
                    <a:pt x="679" y="701"/>
                  </a:cubicBezTo>
                  <a:cubicBezTo>
                    <a:pt x="677" y="702"/>
                    <a:pt x="676" y="698"/>
                    <a:pt x="676" y="696"/>
                  </a:cubicBezTo>
                  <a:close/>
                  <a:moveTo>
                    <a:pt x="689" y="727"/>
                  </a:moveTo>
                  <a:cubicBezTo>
                    <a:pt x="689" y="730"/>
                    <a:pt x="690" y="730"/>
                    <a:pt x="690" y="732"/>
                  </a:cubicBezTo>
                  <a:cubicBezTo>
                    <a:pt x="689" y="733"/>
                    <a:pt x="687" y="729"/>
                    <a:pt x="686" y="728"/>
                  </a:cubicBezTo>
                  <a:cubicBezTo>
                    <a:pt x="686" y="726"/>
                    <a:pt x="689" y="727"/>
                    <a:pt x="689" y="727"/>
                  </a:cubicBezTo>
                  <a:close/>
                  <a:moveTo>
                    <a:pt x="680" y="736"/>
                  </a:moveTo>
                  <a:cubicBezTo>
                    <a:pt x="680" y="733"/>
                    <a:pt x="678" y="732"/>
                    <a:pt x="679" y="729"/>
                  </a:cubicBezTo>
                  <a:cubicBezTo>
                    <a:pt x="682" y="730"/>
                    <a:pt x="682" y="734"/>
                    <a:pt x="684" y="737"/>
                  </a:cubicBezTo>
                  <a:cubicBezTo>
                    <a:pt x="682" y="737"/>
                    <a:pt x="682" y="735"/>
                    <a:pt x="680" y="736"/>
                  </a:cubicBezTo>
                  <a:close/>
                  <a:moveTo>
                    <a:pt x="682" y="708"/>
                  </a:moveTo>
                  <a:cubicBezTo>
                    <a:pt x="681" y="707"/>
                    <a:pt x="680" y="705"/>
                    <a:pt x="679" y="702"/>
                  </a:cubicBezTo>
                  <a:cubicBezTo>
                    <a:pt x="681" y="704"/>
                    <a:pt x="682" y="706"/>
                    <a:pt x="682" y="708"/>
                  </a:cubicBezTo>
                  <a:close/>
                  <a:moveTo>
                    <a:pt x="680" y="576"/>
                  </a:moveTo>
                  <a:cubicBezTo>
                    <a:pt x="679" y="576"/>
                    <a:pt x="678" y="576"/>
                    <a:pt x="676" y="576"/>
                  </a:cubicBezTo>
                  <a:cubicBezTo>
                    <a:pt x="678" y="575"/>
                    <a:pt x="677" y="572"/>
                    <a:pt x="677" y="570"/>
                  </a:cubicBezTo>
                  <a:cubicBezTo>
                    <a:pt x="677" y="569"/>
                    <a:pt x="679" y="572"/>
                    <a:pt x="680" y="572"/>
                  </a:cubicBezTo>
                  <a:cubicBezTo>
                    <a:pt x="680" y="573"/>
                    <a:pt x="680" y="575"/>
                    <a:pt x="680" y="576"/>
                  </a:cubicBezTo>
                  <a:close/>
                  <a:moveTo>
                    <a:pt x="676" y="542"/>
                  </a:moveTo>
                  <a:cubicBezTo>
                    <a:pt x="676" y="538"/>
                    <a:pt x="678" y="534"/>
                    <a:pt x="682" y="533"/>
                  </a:cubicBezTo>
                  <a:cubicBezTo>
                    <a:pt x="682" y="538"/>
                    <a:pt x="679" y="540"/>
                    <a:pt x="676" y="542"/>
                  </a:cubicBezTo>
                  <a:close/>
                  <a:moveTo>
                    <a:pt x="680" y="561"/>
                  </a:moveTo>
                  <a:cubicBezTo>
                    <a:pt x="675" y="556"/>
                    <a:pt x="677" y="547"/>
                    <a:pt x="680" y="543"/>
                  </a:cubicBezTo>
                  <a:cubicBezTo>
                    <a:pt x="684" y="547"/>
                    <a:pt x="680" y="555"/>
                    <a:pt x="680" y="561"/>
                  </a:cubicBezTo>
                  <a:close/>
                  <a:moveTo>
                    <a:pt x="679" y="527"/>
                  </a:moveTo>
                  <a:cubicBezTo>
                    <a:pt x="679" y="522"/>
                    <a:pt x="672" y="512"/>
                    <a:pt x="681" y="509"/>
                  </a:cubicBezTo>
                  <a:cubicBezTo>
                    <a:pt x="678" y="496"/>
                    <a:pt x="676" y="487"/>
                    <a:pt x="678" y="474"/>
                  </a:cubicBezTo>
                  <a:cubicBezTo>
                    <a:pt x="680" y="478"/>
                    <a:pt x="680" y="482"/>
                    <a:pt x="680" y="487"/>
                  </a:cubicBezTo>
                  <a:cubicBezTo>
                    <a:pt x="680" y="495"/>
                    <a:pt x="682" y="503"/>
                    <a:pt x="683" y="510"/>
                  </a:cubicBezTo>
                  <a:cubicBezTo>
                    <a:pt x="683" y="516"/>
                    <a:pt x="683" y="524"/>
                    <a:pt x="679" y="527"/>
                  </a:cubicBezTo>
                  <a:close/>
                  <a:moveTo>
                    <a:pt x="679" y="450"/>
                  </a:moveTo>
                  <a:cubicBezTo>
                    <a:pt x="679" y="448"/>
                    <a:pt x="681" y="448"/>
                    <a:pt x="682" y="447"/>
                  </a:cubicBezTo>
                  <a:cubicBezTo>
                    <a:pt x="683" y="446"/>
                    <a:pt x="682" y="448"/>
                    <a:pt x="684" y="448"/>
                  </a:cubicBezTo>
                  <a:cubicBezTo>
                    <a:pt x="683" y="450"/>
                    <a:pt x="680" y="450"/>
                    <a:pt x="679" y="450"/>
                  </a:cubicBezTo>
                  <a:close/>
                  <a:moveTo>
                    <a:pt x="684" y="435"/>
                  </a:moveTo>
                  <a:cubicBezTo>
                    <a:pt x="679" y="432"/>
                    <a:pt x="681" y="427"/>
                    <a:pt x="682" y="423"/>
                  </a:cubicBezTo>
                  <a:cubicBezTo>
                    <a:pt x="682" y="423"/>
                    <a:pt x="683" y="423"/>
                    <a:pt x="684" y="423"/>
                  </a:cubicBezTo>
                  <a:cubicBezTo>
                    <a:pt x="684" y="426"/>
                    <a:pt x="683" y="431"/>
                    <a:pt x="684" y="435"/>
                  </a:cubicBezTo>
                  <a:close/>
                  <a:moveTo>
                    <a:pt x="683" y="417"/>
                  </a:moveTo>
                  <a:cubicBezTo>
                    <a:pt x="680" y="411"/>
                    <a:pt x="685" y="402"/>
                    <a:pt x="682" y="396"/>
                  </a:cubicBezTo>
                  <a:cubicBezTo>
                    <a:pt x="683" y="394"/>
                    <a:pt x="684" y="397"/>
                    <a:pt x="684" y="394"/>
                  </a:cubicBezTo>
                  <a:cubicBezTo>
                    <a:pt x="685" y="398"/>
                    <a:pt x="685" y="412"/>
                    <a:pt x="683" y="417"/>
                  </a:cubicBezTo>
                  <a:close/>
                  <a:moveTo>
                    <a:pt x="683" y="387"/>
                  </a:moveTo>
                  <a:cubicBezTo>
                    <a:pt x="683" y="386"/>
                    <a:pt x="684" y="384"/>
                    <a:pt x="685" y="384"/>
                  </a:cubicBezTo>
                  <a:cubicBezTo>
                    <a:pt x="686" y="385"/>
                    <a:pt x="684" y="387"/>
                    <a:pt x="683" y="387"/>
                  </a:cubicBezTo>
                  <a:close/>
                  <a:moveTo>
                    <a:pt x="685" y="383"/>
                  </a:moveTo>
                  <a:cubicBezTo>
                    <a:pt x="684" y="380"/>
                    <a:pt x="684" y="377"/>
                    <a:pt x="685" y="374"/>
                  </a:cubicBezTo>
                  <a:cubicBezTo>
                    <a:pt x="687" y="377"/>
                    <a:pt x="685" y="380"/>
                    <a:pt x="685" y="383"/>
                  </a:cubicBezTo>
                  <a:close/>
                  <a:moveTo>
                    <a:pt x="686" y="374"/>
                  </a:moveTo>
                  <a:cubicBezTo>
                    <a:pt x="684" y="373"/>
                    <a:pt x="685" y="371"/>
                    <a:pt x="684" y="371"/>
                  </a:cubicBezTo>
                  <a:cubicBezTo>
                    <a:pt x="685" y="370"/>
                    <a:pt x="684" y="366"/>
                    <a:pt x="686" y="363"/>
                  </a:cubicBezTo>
                  <a:cubicBezTo>
                    <a:pt x="688" y="365"/>
                    <a:pt x="686" y="372"/>
                    <a:pt x="686" y="374"/>
                  </a:cubicBezTo>
                  <a:close/>
                  <a:moveTo>
                    <a:pt x="688" y="331"/>
                  </a:moveTo>
                  <a:cubicBezTo>
                    <a:pt x="691" y="340"/>
                    <a:pt x="686" y="350"/>
                    <a:pt x="687" y="363"/>
                  </a:cubicBezTo>
                  <a:cubicBezTo>
                    <a:pt x="683" y="355"/>
                    <a:pt x="688" y="342"/>
                    <a:pt x="686" y="333"/>
                  </a:cubicBezTo>
                  <a:cubicBezTo>
                    <a:pt x="687" y="333"/>
                    <a:pt x="687" y="332"/>
                    <a:pt x="688" y="331"/>
                  </a:cubicBezTo>
                  <a:close/>
                  <a:moveTo>
                    <a:pt x="684" y="273"/>
                  </a:moveTo>
                  <a:cubicBezTo>
                    <a:pt x="684" y="272"/>
                    <a:pt x="684" y="271"/>
                    <a:pt x="684" y="271"/>
                  </a:cubicBezTo>
                  <a:cubicBezTo>
                    <a:pt x="686" y="271"/>
                    <a:pt x="686" y="270"/>
                    <a:pt x="687" y="271"/>
                  </a:cubicBezTo>
                  <a:cubicBezTo>
                    <a:pt x="687" y="272"/>
                    <a:pt x="685" y="272"/>
                    <a:pt x="684" y="273"/>
                  </a:cubicBezTo>
                  <a:close/>
                  <a:moveTo>
                    <a:pt x="687" y="164"/>
                  </a:moveTo>
                  <a:cubicBezTo>
                    <a:pt x="684" y="160"/>
                    <a:pt x="688" y="153"/>
                    <a:pt x="688" y="147"/>
                  </a:cubicBezTo>
                  <a:cubicBezTo>
                    <a:pt x="689" y="151"/>
                    <a:pt x="688" y="162"/>
                    <a:pt x="687" y="164"/>
                  </a:cubicBezTo>
                  <a:close/>
                  <a:moveTo>
                    <a:pt x="689" y="85"/>
                  </a:moveTo>
                  <a:cubicBezTo>
                    <a:pt x="690" y="82"/>
                    <a:pt x="688" y="81"/>
                    <a:pt x="688" y="78"/>
                  </a:cubicBezTo>
                  <a:cubicBezTo>
                    <a:pt x="690" y="79"/>
                    <a:pt x="689" y="84"/>
                    <a:pt x="692" y="85"/>
                  </a:cubicBezTo>
                  <a:cubicBezTo>
                    <a:pt x="692" y="86"/>
                    <a:pt x="690" y="85"/>
                    <a:pt x="689" y="85"/>
                  </a:cubicBezTo>
                  <a:close/>
                  <a:moveTo>
                    <a:pt x="692" y="147"/>
                  </a:moveTo>
                  <a:cubicBezTo>
                    <a:pt x="691" y="144"/>
                    <a:pt x="691" y="134"/>
                    <a:pt x="692" y="131"/>
                  </a:cubicBezTo>
                  <a:cubicBezTo>
                    <a:pt x="693" y="136"/>
                    <a:pt x="693" y="141"/>
                    <a:pt x="692" y="147"/>
                  </a:cubicBezTo>
                  <a:close/>
                  <a:moveTo>
                    <a:pt x="695" y="50"/>
                  </a:moveTo>
                  <a:cubicBezTo>
                    <a:pt x="691" y="46"/>
                    <a:pt x="688" y="37"/>
                    <a:pt x="689" y="32"/>
                  </a:cubicBezTo>
                  <a:cubicBezTo>
                    <a:pt x="692" y="31"/>
                    <a:pt x="696" y="35"/>
                    <a:pt x="700" y="36"/>
                  </a:cubicBezTo>
                  <a:cubicBezTo>
                    <a:pt x="698" y="41"/>
                    <a:pt x="701" y="45"/>
                    <a:pt x="701" y="50"/>
                  </a:cubicBezTo>
                  <a:cubicBezTo>
                    <a:pt x="699" y="49"/>
                    <a:pt x="697" y="48"/>
                    <a:pt x="695" y="50"/>
                  </a:cubicBezTo>
                  <a:close/>
                  <a:moveTo>
                    <a:pt x="701" y="51"/>
                  </a:moveTo>
                  <a:cubicBezTo>
                    <a:pt x="701" y="52"/>
                    <a:pt x="701" y="53"/>
                    <a:pt x="703" y="53"/>
                  </a:cubicBezTo>
                  <a:cubicBezTo>
                    <a:pt x="701" y="58"/>
                    <a:pt x="705" y="59"/>
                    <a:pt x="704" y="64"/>
                  </a:cubicBezTo>
                  <a:cubicBezTo>
                    <a:pt x="701" y="61"/>
                    <a:pt x="698" y="56"/>
                    <a:pt x="701" y="51"/>
                  </a:cubicBezTo>
                  <a:close/>
                  <a:moveTo>
                    <a:pt x="701" y="131"/>
                  </a:moveTo>
                  <a:cubicBezTo>
                    <a:pt x="699" y="121"/>
                    <a:pt x="702" y="109"/>
                    <a:pt x="701" y="96"/>
                  </a:cubicBezTo>
                  <a:cubicBezTo>
                    <a:pt x="704" y="98"/>
                    <a:pt x="704" y="102"/>
                    <a:pt x="706" y="104"/>
                  </a:cubicBezTo>
                  <a:cubicBezTo>
                    <a:pt x="701" y="109"/>
                    <a:pt x="709" y="128"/>
                    <a:pt x="701" y="131"/>
                  </a:cubicBezTo>
                  <a:close/>
                  <a:moveTo>
                    <a:pt x="710" y="91"/>
                  </a:moveTo>
                  <a:cubicBezTo>
                    <a:pt x="714" y="94"/>
                    <a:pt x="713" y="100"/>
                    <a:pt x="716" y="105"/>
                  </a:cubicBezTo>
                  <a:cubicBezTo>
                    <a:pt x="713" y="103"/>
                    <a:pt x="711" y="96"/>
                    <a:pt x="710" y="91"/>
                  </a:cubicBezTo>
                  <a:close/>
                  <a:moveTo>
                    <a:pt x="719" y="75"/>
                  </a:moveTo>
                  <a:cubicBezTo>
                    <a:pt x="726" y="90"/>
                    <a:pt x="731" y="108"/>
                    <a:pt x="734" y="124"/>
                  </a:cubicBezTo>
                  <a:cubicBezTo>
                    <a:pt x="729" y="108"/>
                    <a:pt x="722" y="94"/>
                    <a:pt x="719" y="75"/>
                  </a:cubicBezTo>
                  <a:close/>
                  <a:moveTo>
                    <a:pt x="734" y="343"/>
                  </a:moveTo>
                  <a:cubicBezTo>
                    <a:pt x="736" y="345"/>
                    <a:pt x="735" y="350"/>
                    <a:pt x="734" y="352"/>
                  </a:cubicBezTo>
                  <a:cubicBezTo>
                    <a:pt x="731" y="351"/>
                    <a:pt x="731" y="353"/>
                    <a:pt x="730" y="353"/>
                  </a:cubicBezTo>
                  <a:cubicBezTo>
                    <a:pt x="730" y="349"/>
                    <a:pt x="732" y="346"/>
                    <a:pt x="734" y="343"/>
                  </a:cubicBezTo>
                  <a:close/>
                  <a:moveTo>
                    <a:pt x="732" y="399"/>
                  </a:moveTo>
                  <a:cubicBezTo>
                    <a:pt x="729" y="384"/>
                    <a:pt x="731" y="371"/>
                    <a:pt x="730" y="355"/>
                  </a:cubicBezTo>
                  <a:cubicBezTo>
                    <a:pt x="734" y="363"/>
                    <a:pt x="735" y="372"/>
                    <a:pt x="736" y="382"/>
                  </a:cubicBezTo>
                  <a:cubicBezTo>
                    <a:pt x="732" y="386"/>
                    <a:pt x="733" y="394"/>
                    <a:pt x="732" y="399"/>
                  </a:cubicBezTo>
                  <a:close/>
                  <a:moveTo>
                    <a:pt x="742" y="408"/>
                  </a:moveTo>
                  <a:cubicBezTo>
                    <a:pt x="740" y="408"/>
                    <a:pt x="742" y="410"/>
                    <a:pt x="740" y="409"/>
                  </a:cubicBezTo>
                  <a:cubicBezTo>
                    <a:pt x="739" y="405"/>
                    <a:pt x="740" y="404"/>
                    <a:pt x="739" y="399"/>
                  </a:cubicBezTo>
                  <a:cubicBezTo>
                    <a:pt x="741" y="401"/>
                    <a:pt x="742" y="404"/>
                    <a:pt x="742" y="408"/>
                  </a:cubicBezTo>
                  <a:close/>
                  <a:moveTo>
                    <a:pt x="747" y="225"/>
                  </a:moveTo>
                  <a:cubicBezTo>
                    <a:pt x="745" y="220"/>
                    <a:pt x="745" y="210"/>
                    <a:pt x="749" y="207"/>
                  </a:cubicBezTo>
                  <a:cubicBezTo>
                    <a:pt x="749" y="214"/>
                    <a:pt x="749" y="218"/>
                    <a:pt x="747" y="225"/>
                  </a:cubicBezTo>
                  <a:close/>
                  <a:moveTo>
                    <a:pt x="751" y="232"/>
                  </a:moveTo>
                  <a:cubicBezTo>
                    <a:pt x="749" y="230"/>
                    <a:pt x="753" y="228"/>
                    <a:pt x="751" y="227"/>
                  </a:cubicBezTo>
                  <a:cubicBezTo>
                    <a:pt x="751" y="226"/>
                    <a:pt x="752" y="226"/>
                    <a:pt x="753" y="226"/>
                  </a:cubicBezTo>
                  <a:cubicBezTo>
                    <a:pt x="753" y="228"/>
                    <a:pt x="752" y="230"/>
                    <a:pt x="751" y="232"/>
                  </a:cubicBezTo>
                  <a:close/>
                  <a:moveTo>
                    <a:pt x="755" y="208"/>
                  </a:moveTo>
                  <a:cubicBezTo>
                    <a:pt x="754" y="207"/>
                    <a:pt x="755" y="204"/>
                    <a:pt x="754" y="204"/>
                  </a:cubicBezTo>
                  <a:cubicBezTo>
                    <a:pt x="755" y="202"/>
                    <a:pt x="755" y="206"/>
                    <a:pt x="756" y="206"/>
                  </a:cubicBezTo>
                  <a:cubicBezTo>
                    <a:pt x="756" y="207"/>
                    <a:pt x="756" y="208"/>
                    <a:pt x="755" y="2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60925" lIns="121875" spcFirstLastPara="1" rIns="121875" wrap="square" tIns="609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99"/>
                <a:buFont typeface="Arial"/>
                <a:buNone/>
              </a:pPr>
              <a:r>
                <a:t/>
              </a:r>
              <a:endParaRPr b="0" i="0" sz="2399" u="none" cap="none" strike="noStrike">
                <a:solidFill>
                  <a:srgbClr val="3C4743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55"/>
          <p:cNvSpPr txBox="1"/>
          <p:nvPr/>
        </p:nvSpPr>
        <p:spPr>
          <a:xfrm>
            <a:off x="250825" y="32131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6000"/>
              <a:buFont typeface="Microsoft JhengHei"/>
              <a:buNone/>
            </a:pPr>
            <a:r>
              <a:rPr b="1" i="0" lang="zh-TW" sz="6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謝 謝 聆 聽!</a:t>
            </a:r>
            <a:endParaRPr b="1" i="0" sz="60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"/>
          <p:cNvSpPr txBox="1"/>
          <p:nvPr>
            <p:ph type="title"/>
          </p:nvPr>
        </p:nvSpPr>
        <p:spPr>
          <a:xfrm>
            <a:off x="644819" y="836712"/>
            <a:ext cx="7221474" cy="102158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b="1" lang="zh-TW" sz="3200"/>
              <a:t>藝術才能班課程計畫上傳</a:t>
            </a:r>
            <a:endParaRPr/>
          </a:p>
        </p:txBody>
      </p:sp>
      <p:sp>
        <p:nvSpPr>
          <p:cNvPr id="432" name="Google Shape;432;p2"/>
          <p:cNvSpPr txBox="1"/>
          <p:nvPr>
            <p:ph idx="1" type="body"/>
          </p:nvPr>
        </p:nvSpPr>
        <p:spPr>
          <a:xfrm>
            <a:off x="617622" y="2890820"/>
            <a:ext cx="5466546" cy="24299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請藝術才能班學校於</a:t>
            </a:r>
            <a:r>
              <a:rPr b="1"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112年7月10日(星期一)</a:t>
            </a:r>
            <a:r>
              <a:rPr b="1" lang="zh-TW" sz="3200">
                <a:latin typeface="Microsoft JhengHei"/>
                <a:ea typeface="Microsoft JhengHei"/>
                <a:cs typeface="Microsoft JhengHei"/>
                <a:sym typeface="Microsoft JhengHei"/>
              </a:rPr>
              <a:t>前完成課程計畫相關表件並上傳</a:t>
            </a:r>
            <a:r>
              <a:rPr b="1" lang="zh-TW" sz="320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【臺南市國中小課程計畫備查資源網】</a:t>
            </a:r>
            <a:endParaRPr b="1" sz="3200">
              <a:solidFill>
                <a:srgbClr val="2125C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33" name="Google Shape;43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9027" y="2818390"/>
            <a:ext cx="2355476" cy="2355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5E6DA"/>
              </a:buClr>
              <a:buSzPts val="3200"/>
              <a:buFont typeface="Arial"/>
              <a:buNone/>
            </a:pPr>
            <a:r>
              <a:rPr b="1" lang="zh-TW" sz="3200">
                <a:solidFill>
                  <a:srgbClr val="E5E6DA"/>
                </a:solidFill>
              </a:rPr>
              <a:t>藝術才能班課程計畫需上傳表件</a:t>
            </a:r>
            <a:endParaRPr sz="3200"/>
          </a:p>
        </p:txBody>
      </p:sp>
      <p:graphicFrame>
        <p:nvGraphicFramePr>
          <p:cNvPr id="439" name="Google Shape;439;p3"/>
          <p:cNvGraphicFramePr/>
          <p:nvPr/>
        </p:nvGraphicFramePr>
        <p:xfrm>
          <a:off x="217284" y="2342691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{0E9E57C3-85DC-4E28-8929-0E47F31E27EA}</a:tableStyleId>
              </a:tblPr>
              <a:tblGrid>
                <a:gridCol w="1025100"/>
                <a:gridCol w="4237875"/>
                <a:gridCol w="3484450"/>
              </a:tblGrid>
              <a:tr h="3101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編號</a:t>
                      </a:r>
                      <a:endParaRPr sz="14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表件名稱</a:t>
                      </a:r>
                      <a:endParaRPr sz="14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zh-TW" sz="14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備註</a:t>
                      </a:r>
                      <a:endParaRPr sz="14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  <a:tr h="545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C3-1</a:t>
                      </a:r>
                      <a:endParaRPr sz="20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各年級學習節數分配表-藝才班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-152400" lvl="0" marL="152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1.國中各類班別有所屬表件</a:t>
                      </a:r>
                      <a:endParaRPr sz="1400" u="none" cap="none" strike="noStrike"/>
                    </a:p>
                    <a:p>
                      <a:pPr indent="-152400" lvl="0" marL="152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2.節數規劃需與C3-1-2一致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  <a:tr h="9753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C3-1-2</a:t>
                      </a:r>
                      <a:endParaRPr sz="20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學習節數調整分配表-藝才班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-152400" lvl="0" marL="152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1.國中</a:t>
                      </a:r>
                      <a:r>
                        <a:rPr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7-9年級與國小3-</a:t>
                      </a:r>
                      <a:r>
                        <a:rPr lang="zh-TW" sz="18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年級</a:t>
                      </a: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各類班別有所屬表件，</a:t>
                      </a:r>
                      <a:r>
                        <a:rPr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皆採用新課綱版</a:t>
                      </a: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。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2.節數規劃需與C3-1一致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3.需核章掃描再上傳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  <a:tr h="5519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C5-1</a:t>
                      </a:r>
                      <a:endParaRPr sz="20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領域學習課程(調整)計畫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-152400" lvl="0" marL="152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節數規劃需與C3-1一致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  <a:tr h="5760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C6-1</a:t>
                      </a:r>
                      <a:endParaRPr sz="20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彈性學習課程計畫(專長領域)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節數規劃需與C3-1一致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  <a:tr h="720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C6-1-1</a:t>
                      </a:r>
                      <a:endParaRPr sz="20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藝術才能專長領域暨體育班體育專業領域課程計畫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-152400" lvl="0" marL="1524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1.國中</a:t>
                      </a:r>
                      <a:r>
                        <a:rPr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7-9年級與國小3-</a:t>
                      </a:r>
                      <a:r>
                        <a:rPr lang="zh-TW" sz="18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年級</a:t>
                      </a: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(新課綱版-部定+校訂)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2.節數規劃需與C3-1一致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  <a:tr h="4876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u="none" cap="none" strike="noStrike">
                          <a:solidFill>
                            <a:srgbClr val="1A1A12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A04</a:t>
                      </a:r>
                      <a:endParaRPr sz="2000" u="none" cap="none" strike="noStrike">
                        <a:solidFill>
                          <a:srgbClr val="1A1A12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學校課程計畫互審檢核表-藝才班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互審完核章(或簽名)掃描後於</a:t>
                      </a:r>
                      <a:r>
                        <a:rPr lang="zh-TW" sz="1600" u="none" cap="none" strike="noStrike">
                          <a:solidFill>
                            <a:srgbClr val="FF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7/21(五)</a:t>
                      </a:r>
                      <a:r>
                        <a:rPr lang="zh-TW" sz="1600" u="none" cap="none" strike="noStrik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前上傳</a:t>
                      </a:r>
                      <a:endParaRPr sz="1600" u="none" cap="none" strike="noStrik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T="0" marB="0" marR="65950" marL="65950" anchor="ctr"/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4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5E6DA"/>
              </a:buClr>
              <a:buSzPts val="3200"/>
              <a:buFont typeface="Arial"/>
              <a:buNone/>
            </a:pPr>
            <a:r>
              <a:rPr b="1" lang="zh-TW" sz="3200">
                <a:solidFill>
                  <a:srgbClr val="E5E6DA"/>
                </a:solidFill>
              </a:rPr>
              <a:t>藝術才能班課程計畫審查作業流程</a:t>
            </a:r>
            <a:endParaRPr sz="3200"/>
          </a:p>
        </p:txBody>
      </p:sp>
      <p:sp>
        <p:nvSpPr>
          <p:cNvPr id="445" name="Google Shape;445;p4"/>
          <p:cNvSpPr txBox="1"/>
          <p:nvPr>
            <p:ph idx="1" type="body"/>
          </p:nvPr>
        </p:nvSpPr>
        <p:spPr>
          <a:xfrm>
            <a:off x="534607" y="2259132"/>
            <a:ext cx="7987956" cy="298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171446" lvl="0" marL="1714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線上互審作業期程：112年7月19日至112年7月21日。</a:t>
            </a:r>
            <a:endParaRPr/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請設有藝術才能班之學校(依備查列表)</a:t>
            </a: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推派1位審查人員</a:t>
            </a: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於7/19至7/21進行112學年度藝術才能班課程計畫線上互審作業，互審完，請審查人員將A04核章(或簽名)掃描後交由各校於7/21前上傳。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ts val="2400"/>
              <a:buChar char="▪"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依藝才班專業課程備查學校列表進行互審</a:t>
            </a:r>
            <a:r>
              <a:rPr b="1" lang="zh-TW" sz="240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endParaRPr b="1" sz="2400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ts val="2400"/>
              <a:buChar char="▪"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藝才班今年全面抽檢。</a:t>
            </a:r>
            <a:endParaRPr b="1" sz="2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44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46" name="Google Shape;446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7341" y="4567320"/>
            <a:ext cx="1548653" cy="154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5E6DA"/>
              </a:buClr>
              <a:buSzPts val="3200"/>
              <a:buFont typeface="Arial"/>
              <a:buNone/>
            </a:pPr>
            <a:r>
              <a:rPr b="1" lang="zh-TW" sz="3200">
                <a:solidFill>
                  <a:srgbClr val="E5E6DA"/>
                </a:solidFill>
              </a:rPr>
              <a:t>課程計畫表件修訂~源由</a:t>
            </a:r>
            <a:endParaRPr sz="3200"/>
          </a:p>
        </p:txBody>
      </p:sp>
      <p:sp>
        <p:nvSpPr>
          <p:cNvPr id="452" name="Google Shape;452;p5"/>
          <p:cNvSpPr txBox="1"/>
          <p:nvPr>
            <p:ph idx="1" type="body"/>
          </p:nvPr>
        </p:nvSpPr>
        <p:spPr>
          <a:xfrm>
            <a:off x="534607" y="2259132"/>
            <a:ext cx="7520492" cy="41325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46" lvl="0" marL="1714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Char char="▪"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《國家語言發展法》第9條第2項：「中央教育主管機關應於國民基本教育各階段，將國家語言列為部定課程」</a:t>
            </a:r>
            <a:r>
              <a:rPr b="1" lang="zh-TW" sz="240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endParaRPr b="1" sz="2400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自111學年度，依照不同教育階段（國民小學、國民中學及高級中等學校一年級起）逐年實施。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修正音樂班、美術班及舞蹈班第四學習階段每週平均學習節數7至10節。 </a:t>
            </a:r>
            <a:endParaRPr/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ts val="2400"/>
              <a:buChar char="▪"/>
            </a:pP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新課綱國小領域課程實施至</a:t>
            </a:r>
            <a:r>
              <a:rPr b="1" lang="zh-TW" sz="3200">
                <a:solidFill>
                  <a:srgbClr val="41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b="1" lang="zh-TW" sz="2400">
                <a:solidFill>
                  <a:srgbClr val="41422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年級</a:t>
            </a:r>
            <a:r>
              <a:rPr b="1" lang="zh-TW" sz="24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b="1" sz="2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>
                <a:latin typeface="Microsoft JhengHei"/>
                <a:ea typeface="Microsoft JhengHei"/>
                <a:cs typeface="Microsoft JhengHei"/>
                <a:sym typeface="Microsoft JhengHei"/>
              </a:rPr>
              <a:t>請下載新課綱最新版表件。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53" name="Google Shape;45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7341" y="4567320"/>
            <a:ext cx="1548653" cy="1548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p6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5E6DA"/>
              </a:buClr>
              <a:buSzPts val="3200"/>
              <a:buFont typeface="Arial"/>
              <a:buNone/>
            </a:pPr>
            <a:r>
              <a:rPr b="1" lang="zh-TW" sz="3200">
                <a:solidFill>
                  <a:srgbClr val="E5E6DA"/>
                </a:solidFill>
              </a:rPr>
              <a:t>實施規範 及 課程綱要 採用最新版本</a:t>
            </a:r>
            <a:endParaRPr sz="3200"/>
          </a:p>
        </p:txBody>
      </p:sp>
      <p:sp>
        <p:nvSpPr>
          <p:cNvPr id="459" name="Google Shape;459;p6"/>
          <p:cNvSpPr txBox="1"/>
          <p:nvPr>
            <p:ph idx="1" type="body"/>
          </p:nvPr>
        </p:nvSpPr>
        <p:spPr>
          <a:xfrm>
            <a:off x="467544" y="1981426"/>
            <a:ext cx="8429882" cy="48765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171446" lvl="0" marL="1714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Char char="▪"/>
            </a:pPr>
            <a:r>
              <a:rPr b="1"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十二年國民基本教育特殊教育課程實施規範-110年10月。</a:t>
            </a:r>
            <a:endParaRPr b="1" sz="32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 strike="sngStrike">
                <a:latin typeface="Microsoft JhengHei"/>
                <a:ea typeface="Microsoft JhengHei"/>
                <a:cs typeface="Microsoft JhengHei"/>
                <a:sym typeface="Microsoft JhengHei"/>
              </a:rPr>
              <a:t>實施規範修正對照表-110年1月、實施規範-108年7月。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ts val="3200"/>
              <a:buChar char="▪"/>
            </a:pPr>
            <a:r>
              <a:rPr b="1"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十二年國民基本教育藝術才能班課程實施規範-110年10月</a:t>
            </a:r>
            <a:r>
              <a:rPr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32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 strike="sngStrike">
                <a:latin typeface="Microsoft JhengHei"/>
                <a:ea typeface="Microsoft JhengHei"/>
                <a:cs typeface="Microsoft JhengHei"/>
                <a:sym typeface="Microsoft JhengHei"/>
              </a:rPr>
              <a:t>實施規範修正對照表-110年2月、實施規範-108年7月。</a:t>
            </a:r>
            <a:endParaRPr sz="24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rgbClr val="FF0000"/>
              </a:buClr>
              <a:buSzPts val="3200"/>
              <a:buChar char="▪"/>
            </a:pPr>
            <a:r>
              <a:rPr b="1" lang="zh-TW" sz="32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十二年國民基本教育藝術才能專長領域課程綱要-110年12月</a:t>
            </a:r>
            <a:r>
              <a:rPr b="1" lang="zh-TW" sz="3200">
                <a:solidFill>
                  <a:srgbClr val="FF0000"/>
                </a:solidFill>
                <a:latin typeface="PMingLiu"/>
                <a:ea typeface="PMingLiu"/>
                <a:cs typeface="PMingLiu"/>
                <a:sym typeface="PMingLiu"/>
              </a:rPr>
              <a:t>。</a:t>
            </a:r>
            <a:endParaRPr b="1" sz="3200">
              <a:solidFill>
                <a:srgbClr val="FF0000"/>
              </a:solidFill>
              <a:latin typeface="PMingLiu"/>
              <a:ea typeface="PMingLiu"/>
              <a:cs typeface="PMingLiu"/>
              <a:sym typeface="PMingLiu"/>
            </a:endParaRPr>
          </a:p>
          <a:p>
            <a:pPr indent="-17144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</a:pPr>
            <a:r>
              <a:rPr lang="zh-TW" sz="2400" strike="sngStrike">
                <a:latin typeface="Microsoft JhengHei"/>
                <a:ea typeface="Microsoft JhengHei"/>
                <a:cs typeface="Microsoft JhengHei"/>
                <a:sym typeface="Microsoft JhengHei"/>
              </a:rPr>
              <a:t>課程綱要修正對照表-110年7月、課程綱要-108年7月。</a:t>
            </a:r>
            <a:endParaRPr sz="2400" strike="sngStrike"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"/>
          <p:cNvSpPr txBox="1"/>
          <p:nvPr>
            <p:ph type="title"/>
          </p:nvPr>
        </p:nvSpPr>
        <p:spPr>
          <a:xfrm>
            <a:off x="1584245" y="481196"/>
            <a:ext cx="72216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5E6DA"/>
              </a:buClr>
              <a:buSzPts val="3200"/>
              <a:buFont typeface="Arial"/>
              <a:buNone/>
            </a:pPr>
            <a:r>
              <a:rPr b="1" lang="zh-TW" sz="3200">
                <a:solidFill>
                  <a:srgbClr val="E5E6DA"/>
                </a:solidFill>
              </a:rPr>
              <a:t>課程規劃規準~課程實施規範</a:t>
            </a:r>
            <a:endParaRPr sz="3200"/>
          </a:p>
        </p:txBody>
      </p:sp>
      <p:sp>
        <p:nvSpPr>
          <p:cNvPr id="465" name="Google Shape;465;p7"/>
          <p:cNvSpPr txBox="1"/>
          <p:nvPr>
            <p:ph idx="1" type="body"/>
          </p:nvPr>
        </p:nvSpPr>
        <p:spPr>
          <a:xfrm>
            <a:off x="534607" y="2259132"/>
            <a:ext cx="7520492" cy="298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4446" lvl="0" marL="1714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b="1" sz="20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66" name="Google Shape;466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3368" y="1724422"/>
            <a:ext cx="6782956" cy="49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1"/>
          <p:cNvSpPr txBox="1"/>
          <p:nvPr>
            <p:ph type="title"/>
          </p:nvPr>
        </p:nvSpPr>
        <p:spPr>
          <a:xfrm>
            <a:off x="960120" y="466346"/>
            <a:ext cx="7221474" cy="136211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E5E6DA"/>
              </a:buClr>
              <a:buSzPts val="3200"/>
              <a:buFont typeface="Arial"/>
              <a:buNone/>
            </a:pPr>
            <a:r>
              <a:rPr b="1" lang="zh-TW" sz="3200">
                <a:solidFill>
                  <a:srgbClr val="E5E6DA"/>
                </a:solidFill>
              </a:rPr>
              <a:t>藝術才能班課程計畫審查表件說明</a:t>
            </a:r>
            <a:endParaRPr sz="3200"/>
          </a:p>
        </p:txBody>
      </p:sp>
      <p:sp>
        <p:nvSpPr>
          <p:cNvPr id="472" name="Google Shape;472;p11"/>
          <p:cNvSpPr txBox="1"/>
          <p:nvPr>
            <p:ph idx="1" type="body"/>
          </p:nvPr>
        </p:nvSpPr>
        <p:spPr>
          <a:xfrm>
            <a:off x="412375" y="2284900"/>
            <a:ext cx="8653200" cy="38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171446" lvl="0" marL="17144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Char char="▪"/>
            </a:pPr>
            <a:r>
              <a:rPr b="1" lang="zh-TW" sz="28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審查表件包括C3-1、C3-1-2、C5-1、C6-1或C6-1-1。</a:t>
            </a:r>
            <a:endParaRPr b="1" sz="14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zh-TW" sz="2100">
                <a:latin typeface="Microsoft JhengHei"/>
                <a:ea typeface="Microsoft JhengHei"/>
                <a:cs typeface="Microsoft JhengHei"/>
                <a:sym typeface="Microsoft JhengHei"/>
              </a:rPr>
              <a:t>   </a:t>
            </a:r>
            <a:r>
              <a:rPr b="1"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(一)C5-1領域學習課程(調整)計畫：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          1.</a:t>
            </a:r>
            <a:r>
              <a:rPr lang="zh-TW" sz="19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國中七-九年級與國小三-</a:t>
            </a:r>
            <a:r>
              <a:rPr b="1" lang="zh-TW" sz="19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五年級</a:t>
            </a: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務必撰寫新課綱版，採用新課綱節數及規範。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          2.國小六年級撰寫九貫版，採用九年一貫節數及規範。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          3.不管新課綱版或九貫版皆以教學期程(實施週次起訖)方式敘寫。</a:t>
            </a:r>
            <a:endParaRPr sz="28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zh-TW" sz="2600">
                <a:latin typeface="Microsoft JhengHei"/>
                <a:ea typeface="Microsoft JhengHei"/>
                <a:cs typeface="Microsoft JhengHei"/>
                <a:sym typeface="Microsoft JhengHei"/>
              </a:rPr>
              <a:t>   (二)C6-1彈性學習課程計畫：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700">
                <a:latin typeface="Microsoft JhengHei"/>
                <a:ea typeface="Microsoft JhengHei"/>
                <a:cs typeface="Microsoft JhengHei"/>
                <a:sym typeface="Microsoft JhengHei"/>
              </a:rPr>
              <a:t>           </a:t>
            </a: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1.</a:t>
            </a:r>
            <a:r>
              <a:rPr lang="zh-TW" sz="19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國中七-九年級與國小三-</a:t>
            </a:r>
            <a:r>
              <a:rPr b="1" lang="zh-TW" sz="19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五年級</a:t>
            </a: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務必撰寫新課綱版，採用新課綱節數及規範。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          2.國小六年級可撰寫九貫版，亦可以九年一貫節數下進行新課綱規範的</a:t>
            </a:r>
            <a:endParaRPr sz="1900"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             方式使用新課綱版撰寫。</a:t>
            </a:r>
            <a:r>
              <a:rPr b="1" lang="zh-TW" sz="190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(特需專長領域課程為九貫版即可)</a:t>
            </a:r>
            <a:endParaRPr b="1" sz="1900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zh-TW" sz="1900">
                <a:latin typeface="Microsoft JhengHei"/>
                <a:ea typeface="Microsoft JhengHei"/>
                <a:cs typeface="Microsoft JhengHei"/>
                <a:sym typeface="Microsoft JhengHei"/>
              </a:rPr>
              <a:t>          3.不管新課綱版或九貫版皆以教學期程(實施週次起訖)方式敘寫。</a:t>
            </a:r>
            <a:endParaRPr/>
          </a:p>
          <a:p>
            <a:pPr indent="-59876" lvl="0" marL="171446" rtl="0" algn="l">
              <a:lnSpc>
                <a:spcPct val="100000"/>
              </a:lnSpc>
              <a:spcBef>
                <a:spcPts val="1125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 txBox="1"/>
          <p:nvPr/>
        </p:nvSpPr>
        <p:spPr>
          <a:xfrm>
            <a:off x="655094" y="1076763"/>
            <a:ext cx="6868235" cy="318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5188"/>
              </a:buClr>
              <a:buSzPts val="2400"/>
              <a:buFont typeface="Arial"/>
              <a:buNone/>
            </a:pPr>
            <a:r>
              <a:rPr b="1" i="0" lang="zh-TW" sz="2400" u="none" cap="none" strike="noStrike">
                <a:solidFill>
                  <a:srgbClr val="00518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C3-1-2學習節數</a:t>
            </a:r>
            <a:r>
              <a:rPr b="1" i="0" lang="zh-TW" sz="24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調整</a:t>
            </a:r>
            <a:r>
              <a:rPr b="1" i="0" lang="zh-TW" sz="2400" u="none" cap="none" strike="noStrike">
                <a:solidFill>
                  <a:srgbClr val="00518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分配表(藝術才能班)</a:t>
            </a:r>
            <a:endParaRPr b="1" i="0" sz="2400" u="none" cap="none" strike="noStrike">
              <a:solidFill>
                <a:srgbClr val="00518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78" name="Google Shape;478;p12"/>
          <p:cNvSpPr/>
          <p:nvPr/>
        </p:nvSpPr>
        <p:spPr>
          <a:xfrm>
            <a:off x="215758" y="1541731"/>
            <a:ext cx="8636678" cy="3227551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zh-TW" sz="1800" u="none" cap="none" strike="noStrike">
                <a:solidFill>
                  <a:srgbClr val="005188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●C3-1-2學習節數調整分配表(國小體育班及藝術才能班) </a:t>
            </a:r>
            <a:endParaRPr b="1" i="0" sz="20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    (新課綱版 </a:t>
            </a:r>
            <a:r>
              <a:rPr b="1" i="0" lang="zh-TW" sz="20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⭢ 國小三-五年級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九貫版 </a:t>
            </a:r>
            <a:r>
              <a:rPr b="1" i="0" lang="zh-TW" sz="20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⭢ 國小六年級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●C3-1-2學習節數調整分配表(國中藝術才能班-新課綱版)  </a:t>
            </a:r>
            <a:endParaRPr b="0" i="0" sz="2000" u="none" cap="none" strike="noStrike">
              <a:solidFill>
                <a:srgbClr val="00206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(美術班</a:t>
            </a:r>
            <a:r>
              <a:rPr b="0" i="0" lang="zh-TW" sz="2000" u="none" cap="none" strike="noStrik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、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音樂班</a:t>
            </a:r>
            <a:r>
              <a:rPr b="0" i="0" lang="zh-TW" sz="2000" u="none" cap="none" strike="noStrike">
                <a:solidFill>
                  <a:srgbClr val="002060"/>
                </a:solidFill>
                <a:latin typeface="PMingLiu"/>
                <a:ea typeface="PMingLiu"/>
                <a:cs typeface="PMingLiu"/>
                <a:sym typeface="PMingLiu"/>
              </a:rPr>
              <a:t>、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舞蹈班</a:t>
            </a:r>
            <a:r>
              <a:rPr b="0" i="0" lang="zh-TW" sz="20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r>
              <a:rPr b="1" i="0" lang="zh-TW" sz="2000" u="none" cap="none" strike="noStrike">
                <a:solidFill>
                  <a:srgbClr val="00B05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⭢ 七-九年級</a:t>
            </a:r>
            <a:r>
              <a:rPr b="0" i="0" lang="zh-TW" sz="2000" u="none" cap="none" strike="noStrike">
                <a:solidFill>
                  <a:srgbClr val="00206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</a:t>
            </a:r>
            <a:endParaRPr b="1" i="0" sz="2000" u="none" cap="none" strike="noStrike">
              <a:solidFill>
                <a:srgbClr val="FF0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</a:t>
            </a:r>
            <a:r>
              <a:rPr b="1" i="0" lang="zh-TW" sz="2000" u="none" cap="none" strike="noStrike">
                <a:solidFill>
                  <a:srgbClr val="C61873"/>
                </a:solidFill>
                <a:latin typeface="PMingLiu"/>
                <a:ea typeface="PMingLiu"/>
                <a:cs typeface="PMingLiu"/>
                <a:sym typeface="PMingLiu"/>
              </a:rPr>
              <a:t>★</a:t>
            </a:r>
            <a:r>
              <a:rPr b="1" i="0" lang="zh-TW" sz="2000" u="none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C3-1-2學習節數調整分配表，藝才班各類班型有專屬表件，各年級共</a:t>
            </a:r>
            <a:endParaRPr b="1" i="0" sz="2000" u="none" cap="none" strike="noStrike">
              <a:solidFill>
                <a:srgbClr val="C6187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填一張。國中七-九年級、</a:t>
            </a:r>
            <a:r>
              <a:rPr b="1" i="0" lang="zh-TW" sz="2000" u="sng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國小三-</a:t>
            </a:r>
            <a:r>
              <a:rPr b="1" i="0" lang="zh-TW" sz="2400" u="sng" cap="none" strike="noStrike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五</a:t>
            </a:r>
            <a:r>
              <a:rPr b="1" i="0" lang="zh-TW" sz="2000" u="sng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年級</a:t>
            </a:r>
            <a:r>
              <a:rPr b="1" i="0" lang="zh-TW" sz="2000" u="none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採用新課綱版，國小六年級</a:t>
            </a:r>
            <a:endParaRPr b="1" i="0" sz="2000" u="none" cap="none" strike="noStrike">
              <a:solidFill>
                <a:srgbClr val="C6187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zh-TW" sz="2000" u="none" cap="none" strike="noStrike">
                <a:solidFill>
                  <a:srgbClr val="C6187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 採用九貫版。</a:t>
            </a:r>
            <a:endParaRPr b="1" i="0" sz="2000" u="none" cap="none" strike="noStrike">
              <a:solidFill>
                <a:srgbClr val="C6187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indent="0" lvl="0" marL="0" marR="0" rtl="0" algn="l">
              <a:lnSpc>
                <a:spcPct val="14583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5188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ransition spd="slow" p14:dur="1600">
    <p:blinds dir="vert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佈景主題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教育類主題 16x9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主题">
  <a:themeElements>
    <a:clrScheme name="像素">
      <a:dk1>
        <a:srgbClr val="103154"/>
      </a:dk1>
      <a:lt1>
        <a:srgbClr val="FFFFFF"/>
      </a:lt1>
      <a:dk2>
        <a:srgbClr val="00BFC3"/>
      </a:dk2>
      <a:lt2>
        <a:srgbClr val="0096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2010-03-30T14:25:15Z</dcterms:created>
  <dc:creator>Sophie</dc:creator>
</cp:coreProperties>
</file>