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681" r:id="rId4"/>
    <p:sldMasterId id="2147484199" r:id="rId5"/>
    <p:sldMasterId id="2147484212" r:id="rId6"/>
    <p:sldMasterId id="2147484225" r:id="rId7"/>
    <p:sldMasterId id="2147484239" r:id="rId8"/>
    <p:sldMasterId id="2147484253" r:id="rId9"/>
    <p:sldMasterId id="2147484267" r:id="rId10"/>
    <p:sldMasterId id="2147484281" r:id="rId11"/>
    <p:sldMasterId id="2147484295" r:id="rId12"/>
    <p:sldMasterId id="2147484308" r:id="rId13"/>
    <p:sldMasterId id="2147484322" r:id="rId14"/>
    <p:sldMasterId id="2147484336" r:id="rId15"/>
    <p:sldMasterId id="2147484350" r:id="rId16"/>
    <p:sldMasterId id="2147484364" r:id="rId17"/>
    <p:sldMasterId id="2147484378" r:id="rId18"/>
    <p:sldMasterId id="2147484397" r:id="rId19"/>
  </p:sldMasterIdLst>
  <p:notesMasterIdLst>
    <p:notesMasterId r:id="rId116"/>
  </p:notesMasterIdLst>
  <p:handoutMasterIdLst>
    <p:handoutMasterId r:id="rId117"/>
  </p:handoutMasterIdLst>
  <p:sldIdLst>
    <p:sldId id="540" r:id="rId20"/>
    <p:sldId id="2424" r:id="rId21"/>
    <p:sldId id="801" r:id="rId22"/>
    <p:sldId id="2503" r:id="rId23"/>
    <p:sldId id="2504" r:id="rId24"/>
    <p:sldId id="2425" r:id="rId25"/>
    <p:sldId id="2484" r:id="rId26"/>
    <p:sldId id="2505" r:id="rId27"/>
    <p:sldId id="2506" r:id="rId28"/>
    <p:sldId id="2507" r:id="rId29"/>
    <p:sldId id="2508" r:id="rId30"/>
    <p:sldId id="2509" r:id="rId31"/>
    <p:sldId id="2526" r:id="rId32"/>
    <p:sldId id="2482" r:id="rId33"/>
    <p:sldId id="2445" r:id="rId34"/>
    <p:sldId id="2510" r:id="rId35"/>
    <p:sldId id="2511" r:id="rId36"/>
    <p:sldId id="2512" r:id="rId37"/>
    <p:sldId id="2513" r:id="rId38"/>
    <p:sldId id="2514" r:id="rId39"/>
    <p:sldId id="2515" r:id="rId40"/>
    <p:sldId id="2516" r:id="rId41"/>
    <p:sldId id="2517" r:id="rId42"/>
    <p:sldId id="2518" r:id="rId43"/>
    <p:sldId id="2519" r:id="rId44"/>
    <p:sldId id="2485" r:id="rId45"/>
    <p:sldId id="2446" r:id="rId46"/>
    <p:sldId id="2473" r:id="rId47"/>
    <p:sldId id="2487" r:id="rId48"/>
    <p:sldId id="2488" r:id="rId49"/>
    <p:sldId id="2433" r:id="rId50"/>
    <p:sldId id="2499" r:id="rId51"/>
    <p:sldId id="2495" r:id="rId52"/>
    <p:sldId id="2496" r:id="rId53"/>
    <p:sldId id="2497" r:id="rId54"/>
    <p:sldId id="2498" r:id="rId55"/>
    <p:sldId id="2434" r:id="rId56"/>
    <p:sldId id="2520" r:id="rId57"/>
    <p:sldId id="2521" r:id="rId58"/>
    <p:sldId id="2522" r:id="rId59"/>
    <p:sldId id="2523" r:id="rId60"/>
    <p:sldId id="2524" r:id="rId61"/>
    <p:sldId id="2441" r:id="rId62"/>
    <p:sldId id="2436" r:id="rId63"/>
    <p:sldId id="2474" r:id="rId64"/>
    <p:sldId id="2475" r:id="rId65"/>
    <p:sldId id="2438" r:id="rId66"/>
    <p:sldId id="2449" r:id="rId67"/>
    <p:sldId id="2450" r:id="rId68"/>
    <p:sldId id="2451" r:id="rId69"/>
    <p:sldId id="2452" r:id="rId70"/>
    <p:sldId id="2453" r:id="rId71"/>
    <p:sldId id="2454" r:id="rId72"/>
    <p:sldId id="2455" r:id="rId73"/>
    <p:sldId id="2457" r:id="rId74"/>
    <p:sldId id="2478" r:id="rId75"/>
    <p:sldId id="2489" r:id="rId76"/>
    <p:sldId id="2525" r:id="rId77"/>
    <p:sldId id="2477" r:id="rId78"/>
    <p:sldId id="2464" r:id="rId79"/>
    <p:sldId id="2458" r:id="rId80"/>
    <p:sldId id="2459" r:id="rId81"/>
    <p:sldId id="2461" r:id="rId82"/>
    <p:sldId id="2460" r:id="rId83"/>
    <p:sldId id="2462" r:id="rId84"/>
    <p:sldId id="2463" r:id="rId85"/>
    <p:sldId id="2491" r:id="rId86"/>
    <p:sldId id="2426" r:id="rId87"/>
    <p:sldId id="2527" r:id="rId88"/>
    <p:sldId id="2528" r:id="rId89"/>
    <p:sldId id="2529" r:id="rId90"/>
    <p:sldId id="2530" r:id="rId91"/>
    <p:sldId id="2531" r:id="rId92"/>
    <p:sldId id="2532" r:id="rId93"/>
    <p:sldId id="2533" r:id="rId94"/>
    <p:sldId id="2534" r:id="rId95"/>
    <p:sldId id="2535" r:id="rId96"/>
    <p:sldId id="2536" r:id="rId97"/>
    <p:sldId id="2537" r:id="rId98"/>
    <p:sldId id="2538" r:id="rId99"/>
    <p:sldId id="2539" r:id="rId100"/>
    <p:sldId id="2540" r:id="rId101"/>
    <p:sldId id="2541" r:id="rId102"/>
    <p:sldId id="2542" r:id="rId103"/>
    <p:sldId id="2543" r:id="rId104"/>
    <p:sldId id="2548" r:id="rId105"/>
    <p:sldId id="2544" r:id="rId106"/>
    <p:sldId id="2545" r:id="rId107"/>
    <p:sldId id="2546" r:id="rId108"/>
    <p:sldId id="2549" r:id="rId109"/>
    <p:sldId id="2550" r:id="rId110"/>
    <p:sldId id="2551" r:id="rId111"/>
    <p:sldId id="2490" r:id="rId112"/>
    <p:sldId id="2501" r:id="rId113"/>
    <p:sldId id="2502" r:id="rId114"/>
    <p:sldId id="359" r:id="rId115"/>
  </p:sldIdLst>
  <p:sldSz cx="12192000" cy="6858000"/>
  <p:notesSz cx="6735763" cy="9866313"/>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5pPr>
    <a:lvl6pPr marL="2286000" algn="l" defTabSz="914400" rtl="0" eaLnBrk="1" latinLnBrk="0" hangingPunct="1">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6pPr>
    <a:lvl7pPr marL="2743200" algn="l" defTabSz="914400" rtl="0" eaLnBrk="1" latinLnBrk="0" hangingPunct="1">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7pPr>
    <a:lvl8pPr marL="3200400" algn="l" defTabSz="914400" rtl="0" eaLnBrk="1" latinLnBrk="0" hangingPunct="1">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8pPr>
    <a:lvl9pPr marL="3657600" algn="l" defTabSz="914400" rtl="0" eaLnBrk="1" latinLnBrk="0" hangingPunct="1">
      <a:defRPr kumimoji="1" kern="1200">
        <a:solidFill>
          <a:schemeClr val="tx1"/>
        </a:solidFill>
        <a:latin typeface="Arial" panose="020B0604020202020204" pitchFamily="34" charset="0"/>
        <a:ea typeface="Arial Unicode MS" panose="020B0604020202020204" pitchFamily="34" charset="-120"/>
        <a:cs typeface="Arial Unicode MS" panose="020B0604020202020204" pitchFamily="34" charset="-120"/>
      </a:defRPr>
    </a:lvl9pPr>
  </p:defaultTextStyle>
  <p:extLst>
    <p:ext uri="{EFAFB233-063F-42B5-8137-9DF3F51BA10A}">
      <p15:sldGuideLst xmlns:p15="http://schemas.microsoft.com/office/powerpoint/2012/main">
        <p15:guide id="1" orient="horz" pos="237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9E"/>
    <a:srgbClr val="26702F"/>
    <a:srgbClr val="FF3300"/>
    <a:srgbClr val="FFCC00"/>
    <a:srgbClr val="008000"/>
    <a:srgbClr val="FF6600"/>
    <a:srgbClr val="00BC00"/>
    <a:srgbClr val="CCECFF"/>
    <a:srgbClr val="CC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1799" autoAdjust="0"/>
  </p:normalViewPr>
  <p:slideViewPr>
    <p:cSldViewPr snapToGrid="0">
      <p:cViewPr varScale="1">
        <p:scale>
          <a:sx n="90" d="100"/>
          <a:sy n="90" d="100"/>
        </p:scale>
        <p:origin x="620" y="44"/>
      </p:cViewPr>
      <p:guideLst>
        <p:guide orient="horz" pos="2376"/>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handoutMaster" Target="handoutMasters/handoutMaster1.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C1A06-05B5-4DBF-8449-1D37722A97E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TW" altLang="en-US"/>
        </a:p>
      </dgm:t>
    </dgm:pt>
    <dgm:pt modelId="{47FECE76-D258-407A-9ABE-C96A478157A2}">
      <dgm:prSet phldrT="[文字]" custT="1"/>
      <dgm:spPr>
        <a:solidFill>
          <a:srgbClr val="01738B"/>
        </a:solidFill>
      </dgm:spPr>
      <dgm:t>
        <a:bodyPr/>
        <a:lstStyle/>
        <a:p>
          <a:pPr algn="ctr"/>
          <a:r>
            <a:rPr lang="zh-TW" altLang="en-US" sz="4000" b="0" i="0" dirty="0">
              <a:latin typeface="Microsoft YaHei" panose="020B0503020204020204" pitchFamily="34" charset="-122"/>
              <a:ea typeface="Microsoft YaHei" panose="020B0503020204020204" pitchFamily="34" charset="-122"/>
            </a:rPr>
            <a:t>國小英語課程</a:t>
          </a:r>
        </a:p>
      </dgm:t>
    </dgm:pt>
    <dgm:pt modelId="{9A408F88-9023-4EAD-9BF2-A5D31A30E6F3}" type="parTrans" cxnId="{D45F94A5-6149-409A-8081-873BCFACEEFC}">
      <dgm:prSet/>
      <dgm:spPr/>
      <dgm:t>
        <a:bodyPr/>
        <a:lstStyle/>
        <a:p>
          <a:endParaRPr lang="zh-TW" altLang="en-US"/>
        </a:p>
      </dgm:t>
    </dgm:pt>
    <dgm:pt modelId="{0529465B-C173-4B9D-A450-569C0CEA7DC1}" type="sibTrans" cxnId="{D45F94A5-6149-409A-8081-873BCFACEEFC}">
      <dgm:prSet/>
      <dgm:spPr/>
      <dgm:t>
        <a:bodyPr/>
        <a:lstStyle/>
        <a:p>
          <a:endParaRPr lang="zh-TW" altLang="en-US"/>
        </a:p>
      </dgm:t>
    </dgm:pt>
    <dgm:pt modelId="{E0A0B2E5-3E9A-41CB-838F-D1F589BEAA6B}">
      <dgm:prSet phldrT="[文字]" custT="1"/>
      <dgm:spPr/>
      <dgm:t>
        <a:bodyPr/>
        <a:lstStyle/>
        <a:p>
          <a:pPr algn="l"/>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第一學習階段     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2</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gm:t>
    </dgm:pt>
    <dgm:pt modelId="{3D1D9F4A-1EDF-416B-940E-880DCCAB973D}" type="parTrans" cxnId="{18191920-32D3-45BF-80CF-A7F6DFCEC6B6}">
      <dgm:prSet/>
      <dgm:spPr/>
      <dgm:t>
        <a:bodyPr/>
        <a:lstStyle/>
        <a:p>
          <a:endParaRPr lang="zh-TW" altLang="en-US"/>
        </a:p>
      </dgm:t>
    </dgm:pt>
    <dgm:pt modelId="{67C8820A-E5CA-415F-8D03-C273BD6A4712}" type="sibTrans" cxnId="{18191920-32D3-45BF-80CF-A7F6DFCEC6B6}">
      <dgm:prSet/>
      <dgm:spPr/>
      <dgm:t>
        <a:bodyPr/>
        <a:lstStyle/>
        <a:p>
          <a:endParaRPr lang="zh-TW" altLang="en-US"/>
        </a:p>
      </dgm:t>
    </dgm:pt>
    <dgm:pt modelId="{A9DF4DA0-158F-4E53-98DD-E05D4019C888}">
      <dgm:prSet phldrT="[文字]" custT="1"/>
      <dgm:spPr/>
      <dgm:t>
        <a:bodyPr/>
        <a:lstStyle/>
        <a:p>
          <a:pPr algn="l">
            <a:lnSpc>
              <a:spcPts val="2700"/>
            </a:lnSpc>
          </a:pP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發展第一學習階段 </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
          </a:r>
          <a:b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br>
          <a:r>
            <a:rPr lang="zh-TW" altLang="en-US" sz="2400" b="1" kern="1200" dirty="0">
              <a:solidFill>
                <a:srgbClr val="202C41"/>
              </a:solidFill>
              <a:latin typeface="Microsoft YaHei" panose="020B0503020204020204" pitchFamily="34" charset="-122"/>
              <a:ea typeface="Microsoft YaHei" panose="020B0503020204020204" pitchFamily="34" charset="-122"/>
              <a:cs typeface="+mn-cs"/>
            </a:rPr>
            <a:t>英語文融入彈性學習課程參考指引</a:t>
          </a:r>
        </a:p>
      </dgm:t>
    </dgm:pt>
    <dgm:pt modelId="{69B0E405-AA58-4F83-8F48-13CFDAF0D38B}" type="parTrans" cxnId="{A9D8C5FF-AF23-4B81-829C-3D509903B10A}">
      <dgm:prSet/>
      <dgm:spPr/>
      <dgm:t>
        <a:bodyPr/>
        <a:lstStyle/>
        <a:p>
          <a:endParaRPr lang="zh-TW" altLang="en-US"/>
        </a:p>
      </dgm:t>
    </dgm:pt>
    <dgm:pt modelId="{FE4ED605-37E6-4D17-BB8A-E9DC41B77151}" type="sibTrans" cxnId="{A9D8C5FF-AF23-4B81-829C-3D509903B10A}">
      <dgm:prSet/>
      <dgm:spPr/>
      <dgm:t>
        <a:bodyPr/>
        <a:lstStyle/>
        <a:p>
          <a:endParaRPr lang="zh-TW" altLang="en-US"/>
        </a:p>
      </dgm:t>
    </dgm:pt>
    <dgm:pt modelId="{DB604928-CB20-42B2-8CE2-97895EABDD76}">
      <dgm:prSet phldrT="[文字]" custT="1"/>
      <dgm:spPr>
        <a:solidFill>
          <a:srgbClr val="8A4608"/>
        </a:solidFill>
      </dgm:spPr>
      <dgm:t>
        <a:bodyPr/>
        <a:lstStyle/>
        <a:p>
          <a:pPr algn="ctr"/>
          <a:r>
            <a:rPr lang="zh-TW" altLang="en-US" sz="4000" b="0" i="0" dirty="0">
              <a:latin typeface="Microsoft YaHei" panose="020B0503020204020204" pitchFamily="34" charset="-122"/>
              <a:ea typeface="Microsoft YaHei" panose="020B0503020204020204" pitchFamily="34" charset="-122"/>
            </a:rPr>
            <a:t>國小科技領域</a:t>
          </a:r>
        </a:p>
      </dgm:t>
    </dgm:pt>
    <dgm:pt modelId="{15B0D2CC-0933-4E42-B675-13FC7F770A71}" type="parTrans" cxnId="{074E5B0F-76EC-4ABC-9DCB-5C14718EA951}">
      <dgm:prSet/>
      <dgm:spPr/>
      <dgm:t>
        <a:bodyPr/>
        <a:lstStyle/>
        <a:p>
          <a:endParaRPr lang="zh-TW" altLang="en-US"/>
        </a:p>
      </dgm:t>
    </dgm:pt>
    <dgm:pt modelId="{1DB5DBF0-64FF-4231-9376-67A361418399}" type="sibTrans" cxnId="{074E5B0F-76EC-4ABC-9DCB-5C14718EA951}">
      <dgm:prSet/>
      <dgm:spPr/>
      <dgm:t>
        <a:bodyPr/>
        <a:lstStyle/>
        <a:p>
          <a:endParaRPr lang="zh-TW" altLang="en-US"/>
        </a:p>
      </dgm:t>
    </dgm:pt>
    <dgm:pt modelId="{B03600C2-11A7-4D04-A565-ED0CD202074C}">
      <dgm:prSet phldrT="[文字]" custT="1"/>
      <dgm:spPr/>
      <dgm:t>
        <a:bodyPr/>
        <a:lstStyle/>
        <a:p>
          <a:pPr algn="l"/>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3-6</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年級鼓勵融入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1</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gm:t>
    </dgm:pt>
    <dgm:pt modelId="{27CE9035-E054-4388-BB71-69FDE145032D}" type="parTrans" cxnId="{C12E47AC-6521-4CD3-9725-0B3C41C42A32}">
      <dgm:prSet/>
      <dgm:spPr/>
      <dgm:t>
        <a:bodyPr/>
        <a:lstStyle/>
        <a:p>
          <a:endParaRPr lang="zh-TW" altLang="en-US"/>
        </a:p>
      </dgm:t>
    </dgm:pt>
    <dgm:pt modelId="{928AB445-EBB7-4D31-AB44-F1D4F0C351D1}" type="sibTrans" cxnId="{C12E47AC-6521-4CD3-9725-0B3C41C42A32}">
      <dgm:prSet/>
      <dgm:spPr/>
      <dgm:t>
        <a:bodyPr/>
        <a:lstStyle/>
        <a:p>
          <a:endParaRPr lang="zh-TW" altLang="en-US"/>
        </a:p>
      </dgm:t>
    </dgm:pt>
    <dgm:pt modelId="{5215386F-57C4-469F-AB20-2A93F8C7D6E6}">
      <dgm:prSet phldrT="[文字]" custT="1"/>
      <dgm:spPr/>
      <dgm:t>
        <a:bodyPr/>
        <a:lstStyle/>
        <a:p>
          <a:pPr algn="l">
            <a:lnSpc>
              <a:spcPts val="2800"/>
            </a:lnSpc>
          </a:pPr>
          <a:r>
            <a:rPr lang="zh-TW" altLang="en-US" sz="2400" b="1" kern="1200" dirty="0">
              <a:solidFill>
                <a:srgbClr val="1B587C">
                  <a:lumMod val="50000"/>
                </a:srgbClr>
              </a:solidFill>
              <a:latin typeface="微軟正黑體" panose="020B0604030504040204" pitchFamily="34" charset="-120"/>
              <a:ea typeface="微軟正黑體" panose="020B0604030504040204" pitchFamily="34" charset="-120"/>
              <a:cs typeface="+mn-cs"/>
            </a:rPr>
            <a:t>科技</a:t>
          </a:r>
          <a:r>
            <a:rPr lang="zh-TW" altLang="en-US" sz="2400" b="1" kern="1200" dirty="0">
              <a:solidFill>
                <a:srgbClr val="202C41"/>
              </a:solidFill>
              <a:latin typeface="微軟正黑體" panose="020B0604030504040204" pitchFamily="34" charset="-120"/>
              <a:ea typeface="微軟正黑體" panose="020B0604030504040204" pitchFamily="34" charset="-120"/>
              <a:cs typeface="+mn-cs"/>
            </a:rPr>
            <a:t>融入彈性學習課程參考指引</a:t>
          </a:r>
          <a:endParaRPr lang="en-US" altLang="zh-TW" sz="2400" b="1" kern="1200" dirty="0">
            <a:solidFill>
              <a:srgbClr val="202C41"/>
            </a:solidFill>
            <a:latin typeface="微軟正黑體" panose="020B0604030504040204" pitchFamily="34" charset="-120"/>
            <a:ea typeface="微軟正黑體" panose="020B0604030504040204" pitchFamily="34" charset="-120"/>
            <a:cs typeface="+mn-cs"/>
          </a:endParaRPr>
        </a:p>
        <a:p>
          <a:pPr algn="l">
            <a:lnSpc>
              <a:spcPts val="2800"/>
            </a:lnSpc>
          </a:pPr>
          <a:r>
            <a:rPr lang="zh-TW" altLang="zh-TW" sz="2400" b="1" kern="1200" dirty="0">
              <a:solidFill>
                <a:srgbClr val="202C41"/>
              </a:solidFill>
              <a:latin typeface="微軟正黑體" panose="020B0604030504040204" pitchFamily="34" charset="-120"/>
              <a:ea typeface="微軟正黑體" panose="020B0604030504040204" pitchFamily="34" charset="-120"/>
              <a:cs typeface="+mn-cs"/>
            </a:rPr>
            <a:t>國民小學科技教育及資訊教育課程發展參考說明</a:t>
          </a:r>
          <a:endParaRPr lang="zh-TW" altLang="en-US" sz="2400" b="1" kern="1200" dirty="0">
            <a:solidFill>
              <a:srgbClr val="202C41"/>
            </a:solidFill>
            <a:latin typeface="微軟正黑體" panose="020B0604030504040204" pitchFamily="34" charset="-120"/>
            <a:ea typeface="微軟正黑體" panose="020B0604030504040204" pitchFamily="34" charset="-120"/>
            <a:cs typeface="+mn-cs"/>
          </a:endParaRPr>
        </a:p>
      </dgm:t>
    </dgm:pt>
    <dgm:pt modelId="{FFC028BC-4A0C-4BA7-AB2E-2E5AC41D0744}" type="parTrans" cxnId="{02F07AED-1FCD-4ED3-8E19-6605A6B430CF}">
      <dgm:prSet/>
      <dgm:spPr/>
      <dgm:t>
        <a:bodyPr/>
        <a:lstStyle/>
        <a:p>
          <a:endParaRPr lang="zh-TW" altLang="en-US"/>
        </a:p>
      </dgm:t>
    </dgm:pt>
    <dgm:pt modelId="{5EF46513-BD48-4BF3-9B5D-BF86E60C654A}" type="sibTrans" cxnId="{02F07AED-1FCD-4ED3-8E19-6605A6B430CF}">
      <dgm:prSet/>
      <dgm:spPr/>
      <dgm:t>
        <a:bodyPr/>
        <a:lstStyle/>
        <a:p>
          <a:endParaRPr lang="zh-TW" altLang="en-US"/>
        </a:p>
      </dgm:t>
    </dgm:pt>
    <dgm:pt modelId="{7A996C8D-7A83-4657-A838-C32AD72ACE65}">
      <dgm:prSet phldrT="[文字]" custT="1"/>
      <dgm:spPr/>
      <dgm:t>
        <a:bodyPr/>
        <a:lstStyle/>
        <a:p>
          <a:pPr algn="l"/>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第二三學習階段 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1</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gm:t>
    </dgm:pt>
    <dgm:pt modelId="{D8A92CCC-F14E-4F08-ADF0-E8D5D0D2353F}" type="parTrans" cxnId="{302A1C59-292F-4B07-A9B3-83D9A0D03282}">
      <dgm:prSet/>
      <dgm:spPr/>
      <dgm:t>
        <a:bodyPr/>
        <a:lstStyle/>
        <a:p>
          <a:endParaRPr lang="zh-TW" altLang="en-US"/>
        </a:p>
      </dgm:t>
    </dgm:pt>
    <dgm:pt modelId="{1E443EC4-7BD2-456A-954F-492DD67F3F1E}" type="sibTrans" cxnId="{302A1C59-292F-4B07-A9B3-83D9A0D03282}">
      <dgm:prSet/>
      <dgm:spPr/>
      <dgm:t>
        <a:bodyPr/>
        <a:lstStyle/>
        <a:p>
          <a:endParaRPr lang="zh-TW" altLang="en-US"/>
        </a:p>
      </dgm:t>
    </dgm:pt>
    <dgm:pt modelId="{410B9011-B356-44E3-B5E7-733172E4EF53}" type="pres">
      <dgm:prSet presAssocID="{6BBC1A06-05B5-4DBF-8449-1D37722A97EF}" presName="diagram" presStyleCnt="0">
        <dgm:presLayoutVars>
          <dgm:chPref val="1"/>
          <dgm:dir/>
          <dgm:animOne val="branch"/>
          <dgm:animLvl val="lvl"/>
          <dgm:resizeHandles/>
        </dgm:presLayoutVars>
      </dgm:prSet>
      <dgm:spPr/>
      <dgm:t>
        <a:bodyPr/>
        <a:lstStyle/>
        <a:p>
          <a:endParaRPr lang="zh-TW" altLang="en-US"/>
        </a:p>
      </dgm:t>
    </dgm:pt>
    <dgm:pt modelId="{762F1DAA-71BE-4CD6-8E5D-200B07C00BDF}" type="pres">
      <dgm:prSet presAssocID="{47FECE76-D258-407A-9ABE-C96A478157A2}" presName="root" presStyleCnt="0"/>
      <dgm:spPr/>
    </dgm:pt>
    <dgm:pt modelId="{63585A2A-7FB8-4F75-95E8-23213F52E672}" type="pres">
      <dgm:prSet presAssocID="{47FECE76-D258-407A-9ABE-C96A478157A2}" presName="rootComposite" presStyleCnt="0"/>
      <dgm:spPr/>
    </dgm:pt>
    <dgm:pt modelId="{90B387BE-52E7-4797-8AC1-C657CA68BA8A}" type="pres">
      <dgm:prSet presAssocID="{47FECE76-D258-407A-9ABE-C96A478157A2}" presName="rootText" presStyleLbl="node1" presStyleIdx="0" presStyleCnt="2" custScaleX="331017" custScaleY="120405" custLinFactNeighborX="-867" custLinFactNeighborY="-26580"/>
      <dgm:spPr/>
      <dgm:t>
        <a:bodyPr/>
        <a:lstStyle/>
        <a:p>
          <a:endParaRPr lang="zh-TW" altLang="en-US"/>
        </a:p>
      </dgm:t>
    </dgm:pt>
    <dgm:pt modelId="{05FC9D61-65B9-4D97-97F1-B0BAE939741A}" type="pres">
      <dgm:prSet presAssocID="{47FECE76-D258-407A-9ABE-C96A478157A2}" presName="rootConnector" presStyleLbl="node1" presStyleIdx="0" presStyleCnt="2"/>
      <dgm:spPr/>
      <dgm:t>
        <a:bodyPr/>
        <a:lstStyle/>
        <a:p>
          <a:endParaRPr lang="zh-TW" altLang="en-US"/>
        </a:p>
      </dgm:t>
    </dgm:pt>
    <dgm:pt modelId="{F10BB385-351D-4BF3-8E07-4E98C844EC65}" type="pres">
      <dgm:prSet presAssocID="{47FECE76-D258-407A-9ABE-C96A478157A2}" presName="childShape" presStyleCnt="0"/>
      <dgm:spPr/>
    </dgm:pt>
    <dgm:pt modelId="{AED95E0C-F2F7-4721-BB48-CD19719CA767}" type="pres">
      <dgm:prSet presAssocID="{3D1D9F4A-1EDF-416B-940E-880DCCAB973D}" presName="Name13" presStyleLbl="parChTrans1D2" presStyleIdx="0" presStyleCnt="5"/>
      <dgm:spPr/>
      <dgm:t>
        <a:bodyPr/>
        <a:lstStyle/>
        <a:p>
          <a:endParaRPr lang="zh-TW" altLang="en-US"/>
        </a:p>
      </dgm:t>
    </dgm:pt>
    <dgm:pt modelId="{5982BCF2-07E3-4356-AD34-327F147B2CF8}" type="pres">
      <dgm:prSet presAssocID="{E0A0B2E5-3E9A-41CB-838F-D1F589BEAA6B}" presName="childText" presStyleLbl="bgAcc1" presStyleIdx="0" presStyleCnt="5" custScaleX="353148">
        <dgm:presLayoutVars>
          <dgm:bulletEnabled val="1"/>
        </dgm:presLayoutVars>
      </dgm:prSet>
      <dgm:spPr/>
      <dgm:t>
        <a:bodyPr/>
        <a:lstStyle/>
        <a:p>
          <a:endParaRPr lang="zh-TW" altLang="en-US"/>
        </a:p>
      </dgm:t>
    </dgm:pt>
    <dgm:pt modelId="{DA246743-11CA-4336-B304-AC44977E72BE}" type="pres">
      <dgm:prSet presAssocID="{D8A92CCC-F14E-4F08-ADF0-E8D5D0D2353F}" presName="Name13" presStyleLbl="parChTrans1D2" presStyleIdx="1" presStyleCnt="5"/>
      <dgm:spPr/>
      <dgm:t>
        <a:bodyPr/>
        <a:lstStyle/>
        <a:p>
          <a:endParaRPr lang="zh-TW" altLang="en-US"/>
        </a:p>
      </dgm:t>
    </dgm:pt>
    <dgm:pt modelId="{48F849A0-CF6B-4BED-9428-9AE573805BFB}" type="pres">
      <dgm:prSet presAssocID="{7A996C8D-7A83-4657-A838-C32AD72ACE65}" presName="childText" presStyleLbl="bgAcc1" presStyleIdx="1" presStyleCnt="5" custScaleX="353148">
        <dgm:presLayoutVars>
          <dgm:bulletEnabled val="1"/>
        </dgm:presLayoutVars>
      </dgm:prSet>
      <dgm:spPr/>
      <dgm:t>
        <a:bodyPr/>
        <a:lstStyle/>
        <a:p>
          <a:endParaRPr lang="zh-TW" altLang="en-US"/>
        </a:p>
      </dgm:t>
    </dgm:pt>
    <dgm:pt modelId="{00D6BF49-C42C-460C-BCCD-9BD4EF2EB631}" type="pres">
      <dgm:prSet presAssocID="{69B0E405-AA58-4F83-8F48-13CFDAF0D38B}" presName="Name13" presStyleLbl="parChTrans1D2" presStyleIdx="2" presStyleCnt="5"/>
      <dgm:spPr/>
      <dgm:t>
        <a:bodyPr/>
        <a:lstStyle/>
        <a:p>
          <a:endParaRPr lang="zh-TW" altLang="en-US"/>
        </a:p>
      </dgm:t>
    </dgm:pt>
    <dgm:pt modelId="{C523D52E-0E90-4581-873F-1EDD45CC6741}" type="pres">
      <dgm:prSet presAssocID="{A9DF4DA0-158F-4E53-98DD-E05D4019C888}" presName="childText" presStyleLbl="bgAcc1" presStyleIdx="2" presStyleCnt="5" custScaleX="400407">
        <dgm:presLayoutVars>
          <dgm:bulletEnabled val="1"/>
        </dgm:presLayoutVars>
      </dgm:prSet>
      <dgm:spPr/>
      <dgm:t>
        <a:bodyPr/>
        <a:lstStyle/>
        <a:p>
          <a:endParaRPr lang="zh-TW" altLang="en-US"/>
        </a:p>
      </dgm:t>
    </dgm:pt>
    <dgm:pt modelId="{81C80C55-87B0-4CC2-8E72-38D9764116A2}" type="pres">
      <dgm:prSet presAssocID="{DB604928-CB20-42B2-8CE2-97895EABDD76}" presName="root" presStyleCnt="0"/>
      <dgm:spPr/>
    </dgm:pt>
    <dgm:pt modelId="{CD805356-8C1D-473A-8F58-63A4A7D0A377}" type="pres">
      <dgm:prSet presAssocID="{DB604928-CB20-42B2-8CE2-97895EABDD76}" presName="rootComposite" presStyleCnt="0"/>
      <dgm:spPr/>
    </dgm:pt>
    <dgm:pt modelId="{D9F735C2-72EA-42A9-A7DD-D7C6194372F9}" type="pres">
      <dgm:prSet presAssocID="{DB604928-CB20-42B2-8CE2-97895EABDD76}" presName="rootText" presStyleLbl="node1" presStyleIdx="1" presStyleCnt="2" custScaleX="306398" custScaleY="117286"/>
      <dgm:spPr/>
      <dgm:t>
        <a:bodyPr/>
        <a:lstStyle/>
        <a:p>
          <a:endParaRPr lang="zh-TW" altLang="en-US"/>
        </a:p>
      </dgm:t>
    </dgm:pt>
    <dgm:pt modelId="{9E935BDE-0D06-4D62-A668-49B97D9F69FB}" type="pres">
      <dgm:prSet presAssocID="{DB604928-CB20-42B2-8CE2-97895EABDD76}" presName="rootConnector" presStyleLbl="node1" presStyleIdx="1" presStyleCnt="2"/>
      <dgm:spPr/>
      <dgm:t>
        <a:bodyPr/>
        <a:lstStyle/>
        <a:p>
          <a:endParaRPr lang="zh-TW" altLang="en-US"/>
        </a:p>
      </dgm:t>
    </dgm:pt>
    <dgm:pt modelId="{28990610-815E-47B1-9715-1D3AE4259C8B}" type="pres">
      <dgm:prSet presAssocID="{DB604928-CB20-42B2-8CE2-97895EABDD76}" presName="childShape" presStyleCnt="0"/>
      <dgm:spPr/>
    </dgm:pt>
    <dgm:pt modelId="{4CBC6EAD-1CC3-4563-9862-0D36A1605F47}" type="pres">
      <dgm:prSet presAssocID="{27CE9035-E054-4388-BB71-69FDE145032D}" presName="Name13" presStyleLbl="parChTrans1D2" presStyleIdx="3" presStyleCnt="5"/>
      <dgm:spPr/>
      <dgm:t>
        <a:bodyPr/>
        <a:lstStyle/>
        <a:p>
          <a:endParaRPr lang="zh-TW" altLang="en-US"/>
        </a:p>
      </dgm:t>
    </dgm:pt>
    <dgm:pt modelId="{473097C8-338F-47DC-BEAB-1622E4D1CEA2}" type="pres">
      <dgm:prSet presAssocID="{B03600C2-11A7-4D04-A565-ED0CD202074C}" presName="childText" presStyleLbl="bgAcc1" presStyleIdx="3" presStyleCnt="5" custScaleX="320285" custLinFactNeighborX="-4502" custLinFactNeighborY="1441">
        <dgm:presLayoutVars>
          <dgm:bulletEnabled val="1"/>
        </dgm:presLayoutVars>
      </dgm:prSet>
      <dgm:spPr/>
      <dgm:t>
        <a:bodyPr/>
        <a:lstStyle/>
        <a:p>
          <a:endParaRPr lang="zh-TW" altLang="en-US"/>
        </a:p>
      </dgm:t>
    </dgm:pt>
    <dgm:pt modelId="{0C8FB8B2-FB25-42C8-8F3F-DA07451B0A20}" type="pres">
      <dgm:prSet presAssocID="{FFC028BC-4A0C-4BA7-AB2E-2E5AC41D0744}" presName="Name13" presStyleLbl="parChTrans1D2" presStyleIdx="4" presStyleCnt="5"/>
      <dgm:spPr/>
      <dgm:t>
        <a:bodyPr/>
        <a:lstStyle/>
        <a:p>
          <a:endParaRPr lang="zh-TW" altLang="en-US"/>
        </a:p>
      </dgm:t>
    </dgm:pt>
    <dgm:pt modelId="{F718D1A3-A079-4D83-B1D7-5A5099494412}" type="pres">
      <dgm:prSet presAssocID="{5215386F-57C4-469F-AB20-2A93F8C7D6E6}" presName="childText" presStyleLbl="bgAcc1" presStyleIdx="4" presStyleCnt="5" custScaleX="383173" custScaleY="184278">
        <dgm:presLayoutVars>
          <dgm:bulletEnabled val="1"/>
        </dgm:presLayoutVars>
      </dgm:prSet>
      <dgm:spPr/>
      <dgm:t>
        <a:bodyPr/>
        <a:lstStyle/>
        <a:p>
          <a:endParaRPr lang="zh-TW" altLang="en-US"/>
        </a:p>
      </dgm:t>
    </dgm:pt>
  </dgm:ptLst>
  <dgm:cxnLst>
    <dgm:cxn modelId="{3C45B7B7-2851-4AE3-9A7B-0131E5B23683}" type="presOf" srcId="{5215386F-57C4-469F-AB20-2A93F8C7D6E6}" destId="{F718D1A3-A079-4D83-B1D7-5A5099494412}" srcOrd="0" destOrd="0" presId="urn:microsoft.com/office/officeart/2005/8/layout/hierarchy3"/>
    <dgm:cxn modelId="{5CDE478E-0B46-45C2-B5A1-59181E28404B}" type="presOf" srcId="{47FECE76-D258-407A-9ABE-C96A478157A2}" destId="{05FC9D61-65B9-4D97-97F1-B0BAE939741A}" srcOrd="1" destOrd="0" presId="urn:microsoft.com/office/officeart/2005/8/layout/hierarchy3"/>
    <dgm:cxn modelId="{4DDC220E-8B21-4235-B6DF-D4610CDE21CA}" type="presOf" srcId="{D8A92CCC-F14E-4F08-ADF0-E8D5D0D2353F}" destId="{DA246743-11CA-4336-B304-AC44977E72BE}" srcOrd="0" destOrd="0" presId="urn:microsoft.com/office/officeart/2005/8/layout/hierarchy3"/>
    <dgm:cxn modelId="{8B4DBC32-7303-4FC9-A69F-7C1E6522910B}" type="presOf" srcId="{27CE9035-E054-4388-BB71-69FDE145032D}" destId="{4CBC6EAD-1CC3-4563-9862-0D36A1605F47}" srcOrd="0" destOrd="0" presId="urn:microsoft.com/office/officeart/2005/8/layout/hierarchy3"/>
    <dgm:cxn modelId="{0E3B439A-A9F6-4AE5-9752-059F636849D7}" type="presOf" srcId="{6BBC1A06-05B5-4DBF-8449-1D37722A97EF}" destId="{410B9011-B356-44E3-B5E7-733172E4EF53}" srcOrd="0" destOrd="0" presId="urn:microsoft.com/office/officeart/2005/8/layout/hierarchy3"/>
    <dgm:cxn modelId="{D2BCFEB2-7421-4E49-977A-2693B7445D12}" type="presOf" srcId="{FFC028BC-4A0C-4BA7-AB2E-2E5AC41D0744}" destId="{0C8FB8B2-FB25-42C8-8F3F-DA07451B0A20}" srcOrd="0" destOrd="0" presId="urn:microsoft.com/office/officeart/2005/8/layout/hierarchy3"/>
    <dgm:cxn modelId="{6EF4CE5D-D2E1-4C3A-AF86-2101537F327D}" type="presOf" srcId="{DB604928-CB20-42B2-8CE2-97895EABDD76}" destId="{9E935BDE-0D06-4D62-A668-49B97D9F69FB}" srcOrd="1" destOrd="0" presId="urn:microsoft.com/office/officeart/2005/8/layout/hierarchy3"/>
    <dgm:cxn modelId="{D45F94A5-6149-409A-8081-873BCFACEEFC}" srcId="{6BBC1A06-05B5-4DBF-8449-1D37722A97EF}" destId="{47FECE76-D258-407A-9ABE-C96A478157A2}" srcOrd="0" destOrd="0" parTransId="{9A408F88-9023-4EAD-9BF2-A5D31A30E6F3}" sibTransId="{0529465B-C173-4B9D-A450-569C0CEA7DC1}"/>
    <dgm:cxn modelId="{C12E47AC-6521-4CD3-9725-0B3C41C42A32}" srcId="{DB604928-CB20-42B2-8CE2-97895EABDD76}" destId="{B03600C2-11A7-4D04-A565-ED0CD202074C}" srcOrd="0" destOrd="0" parTransId="{27CE9035-E054-4388-BB71-69FDE145032D}" sibTransId="{928AB445-EBB7-4D31-AB44-F1D4F0C351D1}"/>
    <dgm:cxn modelId="{074E5B0F-76EC-4ABC-9DCB-5C14718EA951}" srcId="{6BBC1A06-05B5-4DBF-8449-1D37722A97EF}" destId="{DB604928-CB20-42B2-8CE2-97895EABDD76}" srcOrd="1" destOrd="0" parTransId="{15B0D2CC-0933-4E42-B675-13FC7F770A71}" sibTransId="{1DB5DBF0-64FF-4231-9376-67A361418399}"/>
    <dgm:cxn modelId="{302A1C59-292F-4B07-A9B3-83D9A0D03282}" srcId="{47FECE76-D258-407A-9ABE-C96A478157A2}" destId="{7A996C8D-7A83-4657-A838-C32AD72ACE65}" srcOrd="1" destOrd="0" parTransId="{D8A92CCC-F14E-4F08-ADF0-E8D5D0D2353F}" sibTransId="{1E443EC4-7BD2-456A-954F-492DD67F3F1E}"/>
    <dgm:cxn modelId="{2C599A6C-73BD-46E4-95D4-0B697C3E072C}" type="presOf" srcId="{69B0E405-AA58-4F83-8F48-13CFDAF0D38B}" destId="{00D6BF49-C42C-460C-BCCD-9BD4EF2EB631}" srcOrd="0" destOrd="0" presId="urn:microsoft.com/office/officeart/2005/8/layout/hierarchy3"/>
    <dgm:cxn modelId="{7119DE8A-4461-4578-969D-1F731DFAB427}" type="presOf" srcId="{E0A0B2E5-3E9A-41CB-838F-D1F589BEAA6B}" destId="{5982BCF2-07E3-4356-AD34-327F147B2CF8}" srcOrd="0" destOrd="0" presId="urn:microsoft.com/office/officeart/2005/8/layout/hierarchy3"/>
    <dgm:cxn modelId="{18191920-32D3-45BF-80CF-A7F6DFCEC6B6}" srcId="{47FECE76-D258-407A-9ABE-C96A478157A2}" destId="{E0A0B2E5-3E9A-41CB-838F-D1F589BEAA6B}" srcOrd="0" destOrd="0" parTransId="{3D1D9F4A-1EDF-416B-940E-880DCCAB973D}" sibTransId="{67C8820A-E5CA-415F-8D03-C273BD6A4712}"/>
    <dgm:cxn modelId="{A26B1BD4-F76D-44E2-9677-C024C55E4506}" type="presOf" srcId="{7A996C8D-7A83-4657-A838-C32AD72ACE65}" destId="{48F849A0-CF6B-4BED-9428-9AE573805BFB}" srcOrd="0" destOrd="0" presId="urn:microsoft.com/office/officeart/2005/8/layout/hierarchy3"/>
    <dgm:cxn modelId="{777140DC-1273-4CD9-AFF0-C36F21847766}" type="presOf" srcId="{B03600C2-11A7-4D04-A565-ED0CD202074C}" destId="{473097C8-338F-47DC-BEAB-1622E4D1CEA2}" srcOrd="0" destOrd="0" presId="urn:microsoft.com/office/officeart/2005/8/layout/hierarchy3"/>
    <dgm:cxn modelId="{01BE400A-8153-4B96-BC01-E1C186DA4618}" type="presOf" srcId="{3D1D9F4A-1EDF-416B-940E-880DCCAB973D}" destId="{AED95E0C-F2F7-4721-BB48-CD19719CA767}" srcOrd="0" destOrd="0" presId="urn:microsoft.com/office/officeart/2005/8/layout/hierarchy3"/>
    <dgm:cxn modelId="{02F07AED-1FCD-4ED3-8E19-6605A6B430CF}" srcId="{DB604928-CB20-42B2-8CE2-97895EABDD76}" destId="{5215386F-57C4-469F-AB20-2A93F8C7D6E6}" srcOrd="1" destOrd="0" parTransId="{FFC028BC-4A0C-4BA7-AB2E-2E5AC41D0744}" sibTransId="{5EF46513-BD48-4BF3-9B5D-BF86E60C654A}"/>
    <dgm:cxn modelId="{A9D8C5FF-AF23-4B81-829C-3D509903B10A}" srcId="{47FECE76-D258-407A-9ABE-C96A478157A2}" destId="{A9DF4DA0-158F-4E53-98DD-E05D4019C888}" srcOrd="2" destOrd="0" parTransId="{69B0E405-AA58-4F83-8F48-13CFDAF0D38B}" sibTransId="{FE4ED605-37E6-4D17-BB8A-E9DC41B77151}"/>
    <dgm:cxn modelId="{27056665-EBAC-4763-B865-8AC29FA07691}" type="presOf" srcId="{47FECE76-D258-407A-9ABE-C96A478157A2}" destId="{90B387BE-52E7-4797-8AC1-C657CA68BA8A}" srcOrd="0" destOrd="0" presId="urn:microsoft.com/office/officeart/2005/8/layout/hierarchy3"/>
    <dgm:cxn modelId="{631F354A-D204-43F9-91AC-01527E9A0373}" type="presOf" srcId="{DB604928-CB20-42B2-8CE2-97895EABDD76}" destId="{D9F735C2-72EA-42A9-A7DD-D7C6194372F9}" srcOrd="0" destOrd="0" presId="urn:microsoft.com/office/officeart/2005/8/layout/hierarchy3"/>
    <dgm:cxn modelId="{143CE240-FEB8-43A9-8852-E7EBB92CA87C}" type="presOf" srcId="{A9DF4DA0-158F-4E53-98DD-E05D4019C888}" destId="{C523D52E-0E90-4581-873F-1EDD45CC6741}" srcOrd="0" destOrd="0" presId="urn:microsoft.com/office/officeart/2005/8/layout/hierarchy3"/>
    <dgm:cxn modelId="{0451373E-B233-49BF-B635-37AF704FA406}" type="presParOf" srcId="{410B9011-B356-44E3-B5E7-733172E4EF53}" destId="{762F1DAA-71BE-4CD6-8E5D-200B07C00BDF}" srcOrd="0" destOrd="0" presId="urn:microsoft.com/office/officeart/2005/8/layout/hierarchy3"/>
    <dgm:cxn modelId="{97B033C1-30DE-4E5D-A164-CA1FB678D8D7}" type="presParOf" srcId="{762F1DAA-71BE-4CD6-8E5D-200B07C00BDF}" destId="{63585A2A-7FB8-4F75-95E8-23213F52E672}" srcOrd="0" destOrd="0" presId="urn:microsoft.com/office/officeart/2005/8/layout/hierarchy3"/>
    <dgm:cxn modelId="{7CE69933-A28B-46F2-B2AC-2408EF65A952}" type="presParOf" srcId="{63585A2A-7FB8-4F75-95E8-23213F52E672}" destId="{90B387BE-52E7-4797-8AC1-C657CA68BA8A}" srcOrd="0" destOrd="0" presId="urn:microsoft.com/office/officeart/2005/8/layout/hierarchy3"/>
    <dgm:cxn modelId="{1ABD0FF2-7A07-4EA4-B920-61319A184899}" type="presParOf" srcId="{63585A2A-7FB8-4F75-95E8-23213F52E672}" destId="{05FC9D61-65B9-4D97-97F1-B0BAE939741A}" srcOrd="1" destOrd="0" presId="urn:microsoft.com/office/officeart/2005/8/layout/hierarchy3"/>
    <dgm:cxn modelId="{A9677773-0624-44C0-820F-7A9DE823EDE3}" type="presParOf" srcId="{762F1DAA-71BE-4CD6-8E5D-200B07C00BDF}" destId="{F10BB385-351D-4BF3-8E07-4E98C844EC65}" srcOrd="1" destOrd="0" presId="urn:microsoft.com/office/officeart/2005/8/layout/hierarchy3"/>
    <dgm:cxn modelId="{89286C2A-A7D7-4953-B425-53F22A51A71C}" type="presParOf" srcId="{F10BB385-351D-4BF3-8E07-4E98C844EC65}" destId="{AED95E0C-F2F7-4721-BB48-CD19719CA767}" srcOrd="0" destOrd="0" presId="urn:microsoft.com/office/officeart/2005/8/layout/hierarchy3"/>
    <dgm:cxn modelId="{0B0F6D70-0D0D-4CA8-B063-4B06A52D81BA}" type="presParOf" srcId="{F10BB385-351D-4BF3-8E07-4E98C844EC65}" destId="{5982BCF2-07E3-4356-AD34-327F147B2CF8}" srcOrd="1" destOrd="0" presId="urn:microsoft.com/office/officeart/2005/8/layout/hierarchy3"/>
    <dgm:cxn modelId="{48C20E70-D3F4-4998-800E-047866C84F47}" type="presParOf" srcId="{F10BB385-351D-4BF3-8E07-4E98C844EC65}" destId="{DA246743-11CA-4336-B304-AC44977E72BE}" srcOrd="2" destOrd="0" presId="urn:microsoft.com/office/officeart/2005/8/layout/hierarchy3"/>
    <dgm:cxn modelId="{9FC1A547-E8CE-43F6-BFF5-DC5E44631771}" type="presParOf" srcId="{F10BB385-351D-4BF3-8E07-4E98C844EC65}" destId="{48F849A0-CF6B-4BED-9428-9AE573805BFB}" srcOrd="3" destOrd="0" presId="urn:microsoft.com/office/officeart/2005/8/layout/hierarchy3"/>
    <dgm:cxn modelId="{41BC446F-0A8C-470B-8AAA-B98CC219007E}" type="presParOf" srcId="{F10BB385-351D-4BF3-8E07-4E98C844EC65}" destId="{00D6BF49-C42C-460C-BCCD-9BD4EF2EB631}" srcOrd="4" destOrd="0" presId="urn:microsoft.com/office/officeart/2005/8/layout/hierarchy3"/>
    <dgm:cxn modelId="{B45670CA-638F-409B-B680-DB8335BC7C38}" type="presParOf" srcId="{F10BB385-351D-4BF3-8E07-4E98C844EC65}" destId="{C523D52E-0E90-4581-873F-1EDD45CC6741}" srcOrd="5" destOrd="0" presId="urn:microsoft.com/office/officeart/2005/8/layout/hierarchy3"/>
    <dgm:cxn modelId="{972ED84C-1ED4-48AE-BE84-937EC9B7296D}" type="presParOf" srcId="{410B9011-B356-44E3-B5E7-733172E4EF53}" destId="{81C80C55-87B0-4CC2-8E72-38D9764116A2}" srcOrd="1" destOrd="0" presId="urn:microsoft.com/office/officeart/2005/8/layout/hierarchy3"/>
    <dgm:cxn modelId="{2E0ACDE3-7F3A-43D1-AA3C-E55ECBBEC8D1}" type="presParOf" srcId="{81C80C55-87B0-4CC2-8E72-38D9764116A2}" destId="{CD805356-8C1D-473A-8F58-63A4A7D0A377}" srcOrd="0" destOrd="0" presId="urn:microsoft.com/office/officeart/2005/8/layout/hierarchy3"/>
    <dgm:cxn modelId="{314B222C-50F4-4D68-BFBF-489AFA21AFAA}" type="presParOf" srcId="{CD805356-8C1D-473A-8F58-63A4A7D0A377}" destId="{D9F735C2-72EA-42A9-A7DD-D7C6194372F9}" srcOrd="0" destOrd="0" presId="urn:microsoft.com/office/officeart/2005/8/layout/hierarchy3"/>
    <dgm:cxn modelId="{E44AA1BE-0713-425E-8DCB-03D4053A1D0B}" type="presParOf" srcId="{CD805356-8C1D-473A-8F58-63A4A7D0A377}" destId="{9E935BDE-0D06-4D62-A668-49B97D9F69FB}" srcOrd="1" destOrd="0" presId="urn:microsoft.com/office/officeart/2005/8/layout/hierarchy3"/>
    <dgm:cxn modelId="{8183DA09-EEC6-47D3-BA62-96197AEF2FF0}" type="presParOf" srcId="{81C80C55-87B0-4CC2-8E72-38D9764116A2}" destId="{28990610-815E-47B1-9715-1D3AE4259C8B}" srcOrd="1" destOrd="0" presId="urn:microsoft.com/office/officeart/2005/8/layout/hierarchy3"/>
    <dgm:cxn modelId="{DDE673BE-5C2E-4050-91E2-5896F98BDE49}" type="presParOf" srcId="{28990610-815E-47B1-9715-1D3AE4259C8B}" destId="{4CBC6EAD-1CC3-4563-9862-0D36A1605F47}" srcOrd="0" destOrd="0" presId="urn:microsoft.com/office/officeart/2005/8/layout/hierarchy3"/>
    <dgm:cxn modelId="{3707FEA3-0368-4527-9252-D11A4697A9B0}" type="presParOf" srcId="{28990610-815E-47B1-9715-1D3AE4259C8B}" destId="{473097C8-338F-47DC-BEAB-1622E4D1CEA2}" srcOrd="1" destOrd="0" presId="urn:microsoft.com/office/officeart/2005/8/layout/hierarchy3"/>
    <dgm:cxn modelId="{95B4AE79-365E-4278-9162-2945716191EC}" type="presParOf" srcId="{28990610-815E-47B1-9715-1D3AE4259C8B}" destId="{0C8FB8B2-FB25-42C8-8F3F-DA07451B0A20}" srcOrd="2" destOrd="0" presId="urn:microsoft.com/office/officeart/2005/8/layout/hierarchy3"/>
    <dgm:cxn modelId="{6B9EE532-1772-41FB-869C-E811B786CE15}" type="presParOf" srcId="{28990610-815E-47B1-9715-1D3AE4259C8B}" destId="{F718D1A3-A079-4D83-B1D7-5A5099494412}"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7E7A90-AA36-4680-B92D-7B5E5886C5FD}"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zh-TW" altLang="en-US"/>
        </a:p>
      </dgm:t>
    </dgm:pt>
    <dgm:pt modelId="{103943F9-A27E-40AF-98B8-CAD3DF432766}">
      <dgm:prSet phldrT="[文字]"/>
      <dgm:spPr/>
      <dgm:t>
        <a:bodyPr/>
        <a:lstStyle/>
        <a:p>
          <a:r>
            <a:rPr lang="zh-TW" altLang="en-US" b="1" dirty="0" smtClean="0">
              <a:latin typeface="微軟正黑體" panose="020B0604030504040204" pitchFamily="34" charset="-120"/>
              <a:ea typeface="微軟正黑體" panose="020B0604030504040204" pitchFamily="34" charset="-120"/>
            </a:rPr>
            <a:t>初階</a:t>
          </a:r>
          <a:endParaRPr lang="zh-TW" altLang="en-US" b="1" dirty="0">
            <a:latin typeface="微軟正黑體" panose="020B0604030504040204" pitchFamily="34" charset="-120"/>
            <a:ea typeface="微軟正黑體" panose="020B0604030504040204" pitchFamily="34" charset="-120"/>
          </a:endParaRPr>
        </a:p>
      </dgm:t>
    </dgm:pt>
    <dgm:pt modelId="{256F9564-BA9B-4F5A-A75A-8424D1DADD51}" type="parTrans" cxnId="{8019FDDA-48DD-4192-8F50-8C2F15FFCF2D}">
      <dgm:prSet/>
      <dgm:spPr/>
      <dgm:t>
        <a:bodyPr/>
        <a:lstStyle/>
        <a:p>
          <a:endParaRPr lang="zh-TW" altLang="en-US"/>
        </a:p>
      </dgm:t>
    </dgm:pt>
    <dgm:pt modelId="{E2189081-72C5-4988-9B6F-AF6A374DF1DE}" type="sibTrans" cxnId="{8019FDDA-48DD-4192-8F50-8C2F15FFCF2D}">
      <dgm:prSet/>
      <dgm:spPr/>
      <dgm:t>
        <a:bodyPr/>
        <a:lstStyle/>
        <a:p>
          <a:endParaRPr lang="zh-TW" altLang="en-US"/>
        </a:p>
      </dgm:t>
    </dgm:pt>
    <dgm:pt modelId="{1AE6EA88-2DE5-4815-A101-FFFB1522DDF5}">
      <dgm:prSet phldrT="[文字]" custT="1"/>
      <dgm:spPr/>
      <dgm:t>
        <a:bodyPr/>
        <a:lstStyle/>
        <a:p>
          <a:r>
            <a:rPr lang="zh-TW" altLang="en-US" sz="2000" dirty="0" smtClean="0">
              <a:latin typeface="+mj-ea"/>
              <a:ea typeface="+mj-ea"/>
            </a:rPr>
            <a:t>中小學及幼兒園</a:t>
          </a:r>
          <a:r>
            <a:rPr lang="en-US" altLang="zh-TW" sz="2000" dirty="0" smtClean="0">
              <a:latin typeface="+mj-ea"/>
              <a:ea typeface="+mj-ea"/>
            </a:rPr>
            <a:t/>
          </a:r>
          <a:br>
            <a:rPr lang="en-US" altLang="zh-TW" sz="2000" dirty="0" smtClean="0">
              <a:latin typeface="+mj-ea"/>
              <a:ea typeface="+mj-ea"/>
            </a:rPr>
          </a:br>
          <a:r>
            <a:rPr lang="zh-TW" altLang="en-US" sz="2000" dirty="0" smtClean="0">
              <a:latin typeface="+mj-ea"/>
              <a:ea typeface="+mj-ea"/>
            </a:rPr>
            <a:t>正式與代理、代課教師</a:t>
          </a:r>
          <a:endParaRPr lang="zh-TW" altLang="en-US" sz="2000" dirty="0">
            <a:latin typeface="+mj-ea"/>
            <a:ea typeface="+mj-ea"/>
          </a:endParaRPr>
        </a:p>
      </dgm:t>
    </dgm:pt>
    <dgm:pt modelId="{898D2976-4D7A-4F1F-8023-DC6FD55A5AC8}" type="parTrans" cxnId="{07EEE5FF-B994-43A0-8EB4-FDF63125833B}">
      <dgm:prSet/>
      <dgm:spPr/>
      <dgm:t>
        <a:bodyPr/>
        <a:lstStyle/>
        <a:p>
          <a:endParaRPr lang="zh-TW" altLang="en-US"/>
        </a:p>
      </dgm:t>
    </dgm:pt>
    <dgm:pt modelId="{704B4E73-DF5C-4939-8C31-52FEB350E124}" type="sibTrans" cxnId="{07EEE5FF-B994-43A0-8EB4-FDF63125833B}">
      <dgm:prSet/>
      <dgm:spPr/>
      <dgm:t>
        <a:bodyPr/>
        <a:lstStyle/>
        <a:p>
          <a:endParaRPr lang="zh-TW" altLang="en-US"/>
        </a:p>
      </dgm:t>
    </dgm:pt>
    <dgm:pt modelId="{EAB69FDF-1964-420A-97D9-67ECF3E952BB}">
      <dgm:prSet phldrT="[文字]" custT="1"/>
      <dgm:spPr/>
      <dgm:t>
        <a:bodyPr/>
        <a:lstStyle/>
        <a:p>
          <a:r>
            <a:rPr lang="zh-TW" altLang="en-US" sz="2000" dirty="0" smtClean="0"/>
            <a:t>實體研習課程：</a:t>
          </a:r>
          <a:r>
            <a:rPr lang="en-US" altLang="en-US" sz="2000" dirty="0" smtClean="0"/>
            <a:t>6</a:t>
          </a:r>
          <a:r>
            <a:rPr lang="zh-TW" altLang="en-US" sz="2000" dirty="0" smtClean="0"/>
            <a:t>小時</a:t>
          </a:r>
          <a:endParaRPr lang="zh-TW" altLang="en-US" sz="2000" dirty="0"/>
        </a:p>
      </dgm:t>
    </dgm:pt>
    <dgm:pt modelId="{65F0CF56-A35F-4065-8C5A-2E5041AF399D}" type="parTrans" cxnId="{FD8268EF-22A6-409B-A1F3-3C10CD9655F4}">
      <dgm:prSet/>
      <dgm:spPr/>
      <dgm:t>
        <a:bodyPr/>
        <a:lstStyle/>
        <a:p>
          <a:endParaRPr lang="zh-TW" altLang="en-US"/>
        </a:p>
      </dgm:t>
    </dgm:pt>
    <dgm:pt modelId="{89B4CA05-A075-4D24-8834-F099AEF71293}" type="sibTrans" cxnId="{FD8268EF-22A6-409B-A1F3-3C10CD9655F4}">
      <dgm:prSet/>
      <dgm:spPr/>
      <dgm:t>
        <a:bodyPr/>
        <a:lstStyle/>
        <a:p>
          <a:endParaRPr lang="zh-TW" altLang="en-US"/>
        </a:p>
      </dgm:t>
    </dgm:pt>
    <dgm:pt modelId="{83B996EB-EACE-41D2-8457-ABE56DA7E532}">
      <dgm:prSet phldrT="[文字]"/>
      <dgm:spPr/>
      <dgm:t>
        <a:bodyPr/>
        <a:lstStyle/>
        <a:p>
          <a:r>
            <a:rPr lang="zh-TW" altLang="en-US" b="1" dirty="0" smtClean="0">
              <a:latin typeface="微軟正黑體" panose="020B0604030504040204" pitchFamily="34" charset="-120"/>
              <a:ea typeface="微軟正黑體" panose="020B0604030504040204" pitchFamily="34" charset="-120"/>
            </a:rPr>
            <a:t>進階</a:t>
          </a:r>
          <a:endParaRPr lang="zh-TW" altLang="en-US" b="1" dirty="0">
            <a:latin typeface="微軟正黑體" panose="020B0604030504040204" pitchFamily="34" charset="-120"/>
            <a:ea typeface="微軟正黑體" panose="020B0604030504040204" pitchFamily="34" charset="-120"/>
          </a:endParaRPr>
        </a:p>
      </dgm:t>
    </dgm:pt>
    <dgm:pt modelId="{14FD7E50-A902-4C84-9FF7-D67393C813BE}" type="parTrans" cxnId="{8833A0AD-4020-433C-8033-9CCA50534CCA}">
      <dgm:prSet/>
      <dgm:spPr/>
      <dgm:t>
        <a:bodyPr/>
        <a:lstStyle/>
        <a:p>
          <a:endParaRPr lang="zh-TW" altLang="en-US"/>
        </a:p>
      </dgm:t>
    </dgm:pt>
    <dgm:pt modelId="{52D29074-3688-4C75-B69F-542EEEC94E2D}" type="sibTrans" cxnId="{8833A0AD-4020-433C-8033-9CCA50534CCA}">
      <dgm:prSet/>
      <dgm:spPr/>
      <dgm:t>
        <a:bodyPr/>
        <a:lstStyle/>
        <a:p>
          <a:endParaRPr lang="zh-TW" altLang="en-US"/>
        </a:p>
      </dgm:t>
    </dgm:pt>
    <dgm:pt modelId="{F58E33F8-2D17-4999-A64D-F9C1A29AF081}">
      <dgm:prSet phldrT="[文字]" custT="1"/>
      <dgm:spPr/>
      <dgm:t>
        <a:bodyPr/>
        <a:lstStyle/>
        <a:p>
          <a:r>
            <a:rPr lang="en-US" altLang="en-US" sz="2400" dirty="0" smtClean="0">
              <a:solidFill>
                <a:srgbClr val="FF0000"/>
              </a:solidFill>
            </a:rPr>
            <a:t>3</a:t>
          </a:r>
          <a:r>
            <a:rPr lang="zh-TW" altLang="en-US" sz="2400" dirty="0" smtClean="0">
              <a:solidFill>
                <a:srgbClr val="FF0000"/>
              </a:solidFill>
            </a:rPr>
            <a:t>年</a:t>
          </a:r>
          <a:r>
            <a:rPr lang="zh-TW" altLang="en-US" sz="2000" dirty="0" smtClean="0"/>
            <a:t>以上正式教師</a:t>
          </a:r>
          <a:r>
            <a:rPr lang="en-US" altLang="zh-TW" sz="2000" dirty="0" smtClean="0"/>
            <a:t/>
          </a:r>
          <a:br>
            <a:rPr lang="en-US" altLang="zh-TW" sz="2000" dirty="0" smtClean="0"/>
          </a:br>
          <a:r>
            <a:rPr lang="zh-TW" altLang="en-US" sz="2000" dirty="0" smtClean="0"/>
            <a:t>初階認證</a:t>
          </a:r>
          <a:endParaRPr lang="zh-TW" altLang="en-US" sz="2000" dirty="0"/>
        </a:p>
      </dgm:t>
    </dgm:pt>
    <dgm:pt modelId="{440D022A-3DF7-475A-882D-D0B5412C52BF}" type="parTrans" cxnId="{8F127BD3-87CB-43B5-A183-835DFFD34295}">
      <dgm:prSet/>
      <dgm:spPr/>
      <dgm:t>
        <a:bodyPr/>
        <a:lstStyle/>
        <a:p>
          <a:endParaRPr lang="zh-TW" altLang="en-US"/>
        </a:p>
      </dgm:t>
    </dgm:pt>
    <dgm:pt modelId="{48F37539-465D-42F8-90DD-1B23B5EA166E}" type="sibTrans" cxnId="{8F127BD3-87CB-43B5-A183-835DFFD34295}">
      <dgm:prSet/>
      <dgm:spPr/>
      <dgm:t>
        <a:bodyPr/>
        <a:lstStyle/>
        <a:p>
          <a:endParaRPr lang="zh-TW" altLang="en-US"/>
        </a:p>
      </dgm:t>
    </dgm:pt>
    <dgm:pt modelId="{9F976D78-CA51-43C7-84F5-455376034748}">
      <dgm:prSet phldrT="[文字]" custT="1"/>
      <dgm:spPr/>
      <dgm:t>
        <a:bodyPr/>
        <a:lstStyle/>
        <a:p>
          <a:r>
            <a:rPr lang="zh-TW" altLang="en-US" sz="2000" dirty="0" smtClean="0"/>
            <a:t>實體研習課程：</a:t>
          </a:r>
          <a:r>
            <a:rPr lang="en-US" altLang="en-US" sz="2000" dirty="0" smtClean="0"/>
            <a:t>12</a:t>
          </a:r>
          <a:r>
            <a:rPr lang="zh-TW" altLang="en-US" sz="2000" dirty="0" smtClean="0"/>
            <a:t>小時</a:t>
          </a:r>
          <a:endParaRPr lang="zh-TW" altLang="en-US" sz="2000" dirty="0"/>
        </a:p>
      </dgm:t>
    </dgm:pt>
    <dgm:pt modelId="{3CADAE00-2743-4F4D-B324-AE0A302676D7}" type="parTrans" cxnId="{59CE692D-5120-4310-BB9F-0DBA05E5DE26}">
      <dgm:prSet/>
      <dgm:spPr/>
      <dgm:t>
        <a:bodyPr/>
        <a:lstStyle/>
        <a:p>
          <a:endParaRPr lang="zh-TW" altLang="en-US"/>
        </a:p>
      </dgm:t>
    </dgm:pt>
    <dgm:pt modelId="{2EC73D27-6D56-4A08-A246-308828735F12}" type="sibTrans" cxnId="{59CE692D-5120-4310-BB9F-0DBA05E5DE26}">
      <dgm:prSet/>
      <dgm:spPr/>
      <dgm:t>
        <a:bodyPr/>
        <a:lstStyle/>
        <a:p>
          <a:endParaRPr lang="zh-TW" altLang="en-US"/>
        </a:p>
      </dgm:t>
    </dgm:pt>
    <dgm:pt modelId="{9E5CA543-3C61-44CD-823A-8404581D53D7}">
      <dgm:prSet phldrT="[文字]" custT="1"/>
      <dgm:spPr/>
      <dgm:t>
        <a:bodyPr/>
        <a:lstStyle/>
        <a:p>
          <a:r>
            <a:rPr lang="zh-TW" sz="2000" dirty="0" smtClean="0"/>
            <a:t>實體研習課程：</a:t>
          </a:r>
          <a:r>
            <a:rPr lang="en-US" sz="2000" dirty="0" smtClean="0"/>
            <a:t>24</a:t>
          </a:r>
          <a:r>
            <a:rPr lang="zh-TW" sz="2000" dirty="0" smtClean="0"/>
            <a:t>小</a:t>
          </a:r>
          <a:r>
            <a:rPr lang="zh-TW" altLang="en-US" sz="2000" dirty="0" smtClean="0"/>
            <a:t>時</a:t>
          </a:r>
          <a:endParaRPr lang="zh-TW" altLang="en-US" sz="2000" dirty="0"/>
        </a:p>
      </dgm:t>
    </dgm:pt>
    <dgm:pt modelId="{4308533A-C16B-4840-818D-936A959AC37E}" type="parTrans" cxnId="{87A275BE-EB30-4DB5-9D7A-69138CC1FB07}">
      <dgm:prSet/>
      <dgm:spPr/>
      <dgm:t>
        <a:bodyPr/>
        <a:lstStyle/>
        <a:p>
          <a:endParaRPr lang="zh-TW" altLang="en-US"/>
        </a:p>
      </dgm:t>
    </dgm:pt>
    <dgm:pt modelId="{F0A9BAF1-CF04-4B89-90D0-098701994B5B}" type="sibTrans" cxnId="{87A275BE-EB30-4DB5-9D7A-69138CC1FB07}">
      <dgm:prSet/>
      <dgm:spPr/>
      <dgm:t>
        <a:bodyPr/>
        <a:lstStyle/>
        <a:p>
          <a:endParaRPr lang="zh-TW" altLang="en-US"/>
        </a:p>
      </dgm:t>
    </dgm:pt>
    <dgm:pt modelId="{51D24AA0-13C1-4B29-8FF0-68340454781F}">
      <dgm:prSet phldrT="[文字]"/>
      <dgm:spPr/>
      <dgm:t>
        <a:bodyPr/>
        <a:lstStyle/>
        <a:p>
          <a:r>
            <a:rPr lang="zh-TW" b="1" dirty="0" smtClean="0">
              <a:latin typeface="微軟正黑體" panose="020B0604030504040204" pitchFamily="34" charset="-120"/>
              <a:ea typeface="微軟正黑體" panose="020B0604030504040204" pitchFamily="34" charset="-120"/>
            </a:rPr>
            <a:t>教學輔導</a:t>
          </a:r>
          <a:endParaRPr lang="zh-TW" altLang="en-US" b="1" dirty="0">
            <a:latin typeface="微軟正黑體" panose="020B0604030504040204" pitchFamily="34" charset="-120"/>
            <a:ea typeface="微軟正黑體" panose="020B0604030504040204" pitchFamily="34" charset="-120"/>
          </a:endParaRPr>
        </a:p>
      </dgm:t>
    </dgm:pt>
    <dgm:pt modelId="{10806327-064E-48ED-8777-AB3980AECBAE}" type="parTrans" cxnId="{B43427AE-75D1-4E8A-B645-6674ECDDCCA3}">
      <dgm:prSet/>
      <dgm:spPr/>
      <dgm:t>
        <a:bodyPr/>
        <a:lstStyle/>
        <a:p>
          <a:endParaRPr lang="zh-TW" altLang="en-US"/>
        </a:p>
      </dgm:t>
    </dgm:pt>
    <dgm:pt modelId="{F0777E3D-D03D-4C64-8C8E-7FD334C0B49F}" type="sibTrans" cxnId="{B43427AE-75D1-4E8A-B645-6674ECDDCCA3}">
      <dgm:prSet/>
      <dgm:spPr/>
      <dgm:t>
        <a:bodyPr/>
        <a:lstStyle/>
        <a:p>
          <a:endParaRPr lang="zh-TW" altLang="en-US"/>
        </a:p>
      </dgm:t>
    </dgm:pt>
    <dgm:pt modelId="{06A4559B-8F75-4191-A8FC-7E8DFFB5D614}">
      <dgm:prSet phldrT="[文字]" custT="1"/>
      <dgm:spPr/>
      <dgm:t>
        <a:bodyPr/>
        <a:lstStyle/>
        <a:p>
          <a:r>
            <a:rPr lang="en-US" altLang="en-US" sz="2400" dirty="0" smtClean="0">
              <a:solidFill>
                <a:srgbClr val="FF0000"/>
              </a:solidFill>
            </a:rPr>
            <a:t>5</a:t>
          </a:r>
          <a:r>
            <a:rPr lang="zh-TW" altLang="en-US" sz="2400" dirty="0" smtClean="0">
              <a:solidFill>
                <a:srgbClr val="FF0000"/>
              </a:solidFill>
            </a:rPr>
            <a:t>年</a:t>
          </a:r>
          <a:r>
            <a:rPr lang="zh-TW" altLang="en-US" sz="2000" dirty="0" smtClean="0"/>
            <a:t>以上正式教師</a:t>
          </a:r>
          <a:r>
            <a:rPr lang="en-US" altLang="zh-TW" sz="2000" dirty="0" smtClean="0"/>
            <a:t/>
          </a:r>
          <a:br>
            <a:rPr lang="en-US" altLang="zh-TW" sz="2000" dirty="0" smtClean="0"/>
          </a:br>
          <a:r>
            <a:rPr lang="zh-TW" altLang="en-US" sz="2000" dirty="0" smtClean="0"/>
            <a:t>進階認證</a:t>
          </a:r>
          <a:endParaRPr lang="zh-TW" altLang="en-US" sz="2000" dirty="0"/>
        </a:p>
      </dgm:t>
    </dgm:pt>
    <dgm:pt modelId="{A00F4A2A-E3F0-4F6F-92A7-EFE0CB55C15D}" type="parTrans" cxnId="{9012E33E-C3CF-4BCD-B59D-F8F111EDE3D3}">
      <dgm:prSet/>
      <dgm:spPr/>
      <dgm:t>
        <a:bodyPr/>
        <a:lstStyle/>
        <a:p>
          <a:endParaRPr lang="zh-TW" altLang="en-US"/>
        </a:p>
      </dgm:t>
    </dgm:pt>
    <dgm:pt modelId="{41B5E969-D97E-436A-AABD-24A4D1ADA05A}" type="sibTrans" cxnId="{9012E33E-C3CF-4BCD-B59D-F8F111EDE3D3}">
      <dgm:prSet/>
      <dgm:spPr/>
      <dgm:t>
        <a:bodyPr/>
        <a:lstStyle/>
        <a:p>
          <a:endParaRPr lang="zh-TW" altLang="en-US"/>
        </a:p>
      </dgm:t>
    </dgm:pt>
    <dgm:pt modelId="{9F1DE79B-7513-43C6-AF0C-FC7BD5883E23}" type="pres">
      <dgm:prSet presAssocID="{777E7A90-AA36-4680-B92D-7B5E5886C5FD}" presName="Name0" presStyleCnt="0">
        <dgm:presLayoutVars>
          <dgm:dir/>
          <dgm:animLvl val="lvl"/>
          <dgm:resizeHandles val="exact"/>
        </dgm:presLayoutVars>
      </dgm:prSet>
      <dgm:spPr/>
      <dgm:t>
        <a:bodyPr/>
        <a:lstStyle/>
        <a:p>
          <a:endParaRPr lang="zh-TW" altLang="en-US"/>
        </a:p>
      </dgm:t>
    </dgm:pt>
    <dgm:pt modelId="{ECAF4FA6-FF21-4F22-99EC-572683AEA678}" type="pres">
      <dgm:prSet presAssocID="{103943F9-A27E-40AF-98B8-CAD3DF432766}" presName="vertFlow" presStyleCnt="0"/>
      <dgm:spPr/>
    </dgm:pt>
    <dgm:pt modelId="{51E5DA5D-4BBC-4527-A53D-3809E2E949B0}" type="pres">
      <dgm:prSet presAssocID="{103943F9-A27E-40AF-98B8-CAD3DF432766}" presName="header" presStyleLbl="node1" presStyleIdx="0" presStyleCnt="3"/>
      <dgm:spPr/>
      <dgm:t>
        <a:bodyPr/>
        <a:lstStyle/>
        <a:p>
          <a:endParaRPr lang="zh-TW" altLang="en-US"/>
        </a:p>
      </dgm:t>
    </dgm:pt>
    <dgm:pt modelId="{16983CC0-9286-4DE9-9332-273BB72FFBC6}" type="pres">
      <dgm:prSet presAssocID="{898D2976-4D7A-4F1F-8023-DC6FD55A5AC8}" presName="parTrans" presStyleLbl="sibTrans2D1" presStyleIdx="0" presStyleCnt="6"/>
      <dgm:spPr/>
      <dgm:t>
        <a:bodyPr/>
        <a:lstStyle/>
        <a:p>
          <a:endParaRPr lang="zh-TW" altLang="en-US"/>
        </a:p>
      </dgm:t>
    </dgm:pt>
    <dgm:pt modelId="{A19F7718-3195-4674-8C38-0B816D220D9E}" type="pres">
      <dgm:prSet presAssocID="{1AE6EA88-2DE5-4815-A101-FFFB1522DDF5}" presName="child" presStyleLbl="alignAccFollowNode1" presStyleIdx="0" presStyleCnt="6">
        <dgm:presLayoutVars>
          <dgm:chMax val="0"/>
          <dgm:bulletEnabled val="1"/>
        </dgm:presLayoutVars>
      </dgm:prSet>
      <dgm:spPr/>
      <dgm:t>
        <a:bodyPr/>
        <a:lstStyle/>
        <a:p>
          <a:endParaRPr lang="zh-TW" altLang="en-US"/>
        </a:p>
      </dgm:t>
    </dgm:pt>
    <dgm:pt modelId="{04F101D4-83EF-4862-A412-305800A02BA8}" type="pres">
      <dgm:prSet presAssocID="{704B4E73-DF5C-4939-8C31-52FEB350E124}" presName="sibTrans" presStyleLbl="sibTrans2D1" presStyleIdx="1" presStyleCnt="6"/>
      <dgm:spPr/>
      <dgm:t>
        <a:bodyPr/>
        <a:lstStyle/>
        <a:p>
          <a:endParaRPr lang="zh-TW" altLang="en-US"/>
        </a:p>
      </dgm:t>
    </dgm:pt>
    <dgm:pt modelId="{AA48263D-F6F0-4838-A158-C2A48D27C818}" type="pres">
      <dgm:prSet presAssocID="{EAB69FDF-1964-420A-97D9-67ECF3E952BB}" presName="child" presStyleLbl="alignAccFollowNode1" presStyleIdx="1" presStyleCnt="6">
        <dgm:presLayoutVars>
          <dgm:chMax val="0"/>
          <dgm:bulletEnabled val="1"/>
        </dgm:presLayoutVars>
      </dgm:prSet>
      <dgm:spPr/>
      <dgm:t>
        <a:bodyPr/>
        <a:lstStyle/>
        <a:p>
          <a:endParaRPr lang="zh-TW" altLang="en-US"/>
        </a:p>
      </dgm:t>
    </dgm:pt>
    <dgm:pt modelId="{D84FC56D-2A75-4BA6-BB66-C9CD9A8FBBBE}" type="pres">
      <dgm:prSet presAssocID="{103943F9-A27E-40AF-98B8-CAD3DF432766}" presName="hSp" presStyleCnt="0"/>
      <dgm:spPr/>
    </dgm:pt>
    <dgm:pt modelId="{530EA565-81E2-403A-A8C7-734535607DFC}" type="pres">
      <dgm:prSet presAssocID="{83B996EB-EACE-41D2-8457-ABE56DA7E532}" presName="vertFlow" presStyleCnt="0"/>
      <dgm:spPr/>
    </dgm:pt>
    <dgm:pt modelId="{33DC351D-BEC3-4F76-A384-A5849275243A}" type="pres">
      <dgm:prSet presAssocID="{83B996EB-EACE-41D2-8457-ABE56DA7E532}" presName="header" presStyleLbl="node1" presStyleIdx="1" presStyleCnt="3"/>
      <dgm:spPr/>
      <dgm:t>
        <a:bodyPr/>
        <a:lstStyle/>
        <a:p>
          <a:endParaRPr lang="zh-TW" altLang="en-US"/>
        </a:p>
      </dgm:t>
    </dgm:pt>
    <dgm:pt modelId="{805E6B5E-53C1-432C-830E-872983B50E89}" type="pres">
      <dgm:prSet presAssocID="{440D022A-3DF7-475A-882D-D0B5412C52BF}" presName="parTrans" presStyleLbl="sibTrans2D1" presStyleIdx="2" presStyleCnt="6"/>
      <dgm:spPr/>
      <dgm:t>
        <a:bodyPr/>
        <a:lstStyle/>
        <a:p>
          <a:endParaRPr lang="zh-TW" altLang="en-US"/>
        </a:p>
      </dgm:t>
    </dgm:pt>
    <dgm:pt modelId="{8F579D44-5F5A-4466-B146-4819EFE6A9DC}" type="pres">
      <dgm:prSet presAssocID="{F58E33F8-2D17-4999-A64D-F9C1A29AF081}" presName="child" presStyleLbl="alignAccFollowNode1" presStyleIdx="2" presStyleCnt="6">
        <dgm:presLayoutVars>
          <dgm:chMax val="0"/>
          <dgm:bulletEnabled val="1"/>
        </dgm:presLayoutVars>
      </dgm:prSet>
      <dgm:spPr/>
      <dgm:t>
        <a:bodyPr/>
        <a:lstStyle/>
        <a:p>
          <a:endParaRPr lang="zh-TW" altLang="en-US"/>
        </a:p>
      </dgm:t>
    </dgm:pt>
    <dgm:pt modelId="{84B88856-A018-41FA-8E10-BD0FE6E3D67F}" type="pres">
      <dgm:prSet presAssocID="{48F37539-465D-42F8-90DD-1B23B5EA166E}" presName="sibTrans" presStyleLbl="sibTrans2D1" presStyleIdx="3" presStyleCnt="6"/>
      <dgm:spPr/>
      <dgm:t>
        <a:bodyPr/>
        <a:lstStyle/>
        <a:p>
          <a:endParaRPr lang="zh-TW" altLang="en-US"/>
        </a:p>
      </dgm:t>
    </dgm:pt>
    <dgm:pt modelId="{5421E7BB-0423-4A64-9A4D-2CA90487F4F1}" type="pres">
      <dgm:prSet presAssocID="{9F976D78-CA51-43C7-84F5-455376034748}" presName="child" presStyleLbl="alignAccFollowNode1" presStyleIdx="3" presStyleCnt="6">
        <dgm:presLayoutVars>
          <dgm:chMax val="0"/>
          <dgm:bulletEnabled val="1"/>
        </dgm:presLayoutVars>
      </dgm:prSet>
      <dgm:spPr/>
      <dgm:t>
        <a:bodyPr/>
        <a:lstStyle/>
        <a:p>
          <a:endParaRPr lang="zh-TW" altLang="en-US"/>
        </a:p>
      </dgm:t>
    </dgm:pt>
    <dgm:pt modelId="{1FA2C529-F8B9-40C2-B169-89A5F205D5B5}" type="pres">
      <dgm:prSet presAssocID="{83B996EB-EACE-41D2-8457-ABE56DA7E532}" presName="hSp" presStyleCnt="0"/>
      <dgm:spPr/>
    </dgm:pt>
    <dgm:pt modelId="{11BCE337-0B9D-4944-84B4-7D1E397932FE}" type="pres">
      <dgm:prSet presAssocID="{51D24AA0-13C1-4B29-8FF0-68340454781F}" presName="vertFlow" presStyleCnt="0"/>
      <dgm:spPr/>
    </dgm:pt>
    <dgm:pt modelId="{9728A124-8579-4991-99C9-F4671A7DF32D}" type="pres">
      <dgm:prSet presAssocID="{51D24AA0-13C1-4B29-8FF0-68340454781F}" presName="header" presStyleLbl="node1" presStyleIdx="2" presStyleCnt="3"/>
      <dgm:spPr/>
      <dgm:t>
        <a:bodyPr/>
        <a:lstStyle/>
        <a:p>
          <a:endParaRPr lang="zh-TW" altLang="en-US"/>
        </a:p>
      </dgm:t>
    </dgm:pt>
    <dgm:pt modelId="{CB83F50E-813E-4036-BC18-AED0C38784A4}" type="pres">
      <dgm:prSet presAssocID="{A00F4A2A-E3F0-4F6F-92A7-EFE0CB55C15D}" presName="parTrans" presStyleLbl="sibTrans2D1" presStyleIdx="4" presStyleCnt="6"/>
      <dgm:spPr/>
      <dgm:t>
        <a:bodyPr/>
        <a:lstStyle/>
        <a:p>
          <a:endParaRPr lang="zh-TW" altLang="en-US"/>
        </a:p>
      </dgm:t>
    </dgm:pt>
    <dgm:pt modelId="{80A92328-C8CE-4224-962C-81A3CEF238EB}" type="pres">
      <dgm:prSet presAssocID="{06A4559B-8F75-4191-A8FC-7E8DFFB5D614}" presName="child" presStyleLbl="alignAccFollowNode1" presStyleIdx="4" presStyleCnt="6">
        <dgm:presLayoutVars>
          <dgm:chMax val="0"/>
          <dgm:bulletEnabled val="1"/>
        </dgm:presLayoutVars>
      </dgm:prSet>
      <dgm:spPr/>
      <dgm:t>
        <a:bodyPr/>
        <a:lstStyle/>
        <a:p>
          <a:endParaRPr lang="zh-TW" altLang="en-US"/>
        </a:p>
      </dgm:t>
    </dgm:pt>
    <dgm:pt modelId="{14F0F2DC-974B-4695-A922-DD2584B14794}" type="pres">
      <dgm:prSet presAssocID="{41B5E969-D97E-436A-AABD-24A4D1ADA05A}" presName="sibTrans" presStyleLbl="sibTrans2D1" presStyleIdx="5" presStyleCnt="6"/>
      <dgm:spPr/>
      <dgm:t>
        <a:bodyPr/>
        <a:lstStyle/>
        <a:p>
          <a:endParaRPr lang="zh-TW" altLang="en-US"/>
        </a:p>
      </dgm:t>
    </dgm:pt>
    <dgm:pt modelId="{E589B689-B8B8-4D69-A60C-64A076F8E95C}" type="pres">
      <dgm:prSet presAssocID="{9E5CA543-3C61-44CD-823A-8404581D53D7}" presName="child" presStyleLbl="alignAccFollowNode1" presStyleIdx="5" presStyleCnt="6">
        <dgm:presLayoutVars>
          <dgm:chMax val="0"/>
          <dgm:bulletEnabled val="1"/>
        </dgm:presLayoutVars>
      </dgm:prSet>
      <dgm:spPr/>
      <dgm:t>
        <a:bodyPr/>
        <a:lstStyle/>
        <a:p>
          <a:endParaRPr lang="zh-TW" altLang="en-US"/>
        </a:p>
      </dgm:t>
    </dgm:pt>
  </dgm:ptLst>
  <dgm:cxnLst>
    <dgm:cxn modelId="{04A0237E-0110-457E-82C1-55973D0B4046}" type="presOf" srcId="{898D2976-4D7A-4F1F-8023-DC6FD55A5AC8}" destId="{16983CC0-9286-4DE9-9332-273BB72FFBC6}" srcOrd="0" destOrd="0" presId="urn:microsoft.com/office/officeart/2005/8/layout/lProcess1"/>
    <dgm:cxn modelId="{921EACEC-44B0-4BC9-A165-CA922ED20723}" type="presOf" srcId="{A00F4A2A-E3F0-4F6F-92A7-EFE0CB55C15D}" destId="{CB83F50E-813E-4036-BC18-AED0C38784A4}" srcOrd="0" destOrd="0" presId="urn:microsoft.com/office/officeart/2005/8/layout/lProcess1"/>
    <dgm:cxn modelId="{8F127BD3-87CB-43B5-A183-835DFFD34295}" srcId="{83B996EB-EACE-41D2-8457-ABE56DA7E532}" destId="{F58E33F8-2D17-4999-A64D-F9C1A29AF081}" srcOrd="0" destOrd="0" parTransId="{440D022A-3DF7-475A-882D-D0B5412C52BF}" sibTransId="{48F37539-465D-42F8-90DD-1B23B5EA166E}"/>
    <dgm:cxn modelId="{07EEE5FF-B994-43A0-8EB4-FDF63125833B}" srcId="{103943F9-A27E-40AF-98B8-CAD3DF432766}" destId="{1AE6EA88-2DE5-4815-A101-FFFB1522DDF5}" srcOrd="0" destOrd="0" parTransId="{898D2976-4D7A-4F1F-8023-DC6FD55A5AC8}" sibTransId="{704B4E73-DF5C-4939-8C31-52FEB350E124}"/>
    <dgm:cxn modelId="{50B5E401-B135-45F6-B4E6-9E45665CA934}" type="presOf" srcId="{F58E33F8-2D17-4999-A64D-F9C1A29AF081}" destId="{8F579D44-5F5A-4466-B146-4819EFE6A9DC}" srcOrd="0" destOrd="0" presId="urn:microsoft.com/office/officeart/2005/8/layout/lProcess1"/>
    <dgm:cxn modelId="{6A8A04AB-ED62-474A-AD72-6CC1AB230935}" type="presOf" srcId="{704B4E73-DF5C-4939-8C31-52FEB350E124}" destId="{04F101D4-83EF-4862-A412-305800A02BA8}" srcOrd="0" destOrd="0" presId="urn:microsoft.com/office/officeart/2005/8/layout/lProcess1"/>
    <dgm:cxn modelId="{B43427AE-75D1-4E8A-B645-6674ECDDCCA3}" srcId="{777E7A90-AA36-4680-B92D-7B5E5886C5FD}" destId="{51D24AA0-13C1-4B29-8FF0-68340454781F}" srcOrd="2" destOrd="0" parTransId="{10806327-064E-48ED-8777-AB3980AECBAE}" sibTransId="{F0777E3D-D03D-4C64-8C8E-7FD334C0B49F}"/>
    <dgm:cxn modelId="{D3A06D55-6841-4E04-90EC-688A6163528F}" type="presOf" srcId="{41B5E969-D97E-436A-AABD-24A4D1ADA05A}" destId="{14F0F2DC-974B-4695-A922-DD2584B14794}" srcOrd="0" destOrd="0" presId="urn:microsoft.com/office/officeart/2005/8/layout/lProcess1"/>
    <dgm:cxn modelId="{6C4BC99E-B7D9-407F-81CA-75D72CEB9C18}" type="presOf" srcId="{51D24AA0-13C1-4B29-8FF0-68340454781F}" destId="{9728A124-8579-4991-99C9-F4671A7DF32D}" srcOrd="0" destOrd="0" presId="urn:microsoft.com/office/officeart/2005/8/layout/lProcess1"/>
    <dgm:cxn modelId="{E53EFF57-17F9-4EB8-A9A6-5820CE21D509}" type="presOf" srcId="{777E7A90-AA36-4680-B92D-7B5E5886C5FD}" destId="{9F1DE79B-7513-43C6-AF0C-FC7BD5883E23}" srcOrd="0" destOrd="0" presId="urn:microsoft.com/office/officeart/2005/8/layout/lProcess1"/>
    <dgm:cxn modelId="{6EE6423B-42CE-4C4B-8F0A-F791D9A35BBE}" type="presOf" srcId="{440D022A-3DF7-475A-882D-D0B5412C52BF}" destId="{805E6B5E-53C1-432C-830E-872983B50E89}" srcOrd="0" destOrd="0" presId="urn:microsoft.com/office/officeart/2005/8/layout/lProcess1"/>
    <dgm:cxn modelId="{7C575356-2BEB-4C38-A7B0-A3EDFAB3F40D}" type="presOf" srcId="{83B996EB-EACE-41D2-8457-ABE56DA7E532}" destId="{33DC351D-BEC3-4F76-A384-A5849275243A}" srcOrd="0" destOrd="0" presId="urn:microsoft.com/office/officeart/2005/8/layout/lProcess1"/>
    <dgm:cxn modelId="{4D73104B-8C1A-444B-906A-4D8A5F63C3EC}" type="presOf" srcId="{103943F9-A27E-40AF-98B8-CAD3DF432766}" destId="{51E5DA5D-4BBC-4527-A53D-3809E2E949B0}" srcOrd="0" destOrd="0" presId="urn:microsoft.com/office/officeart/2005/8/layout/lProcess1"/>
    <dgm:cxn modelId="{FD8268EF-22A6-409B-A1F3-3C10CD9655F4}" srcId="{103943F9-A27E-40AF-98B8-CAD3DF432766}" destId="{EAB69FDF-1964-420A-97D9-67ECF3E952BB}" srcOrd="1" destOrd="0" parTransId="{65F0CF56-A35F-4065-8C5A-2E5041AF399D}" sibTransId="{89B4CA05-A075-4D24-8834-F099AEF71293}"/>
    <dgm:cxn modelId="{8833A0AD-4020-433C-8033-9CCA50534CCA}" srcId="{777E7A90-AA36-4680-B92D-7B5E5886C5FD}" destId="{83B996EB-EACE-41D2-8457-ABE56DA7E532}" srcOrd="1" destOrd="0" parTransId="{14FD7E50-A902-4C84-9FF7-D67393C813BE}" sibTransId="{52D29074-3688-4C75-B69F-542EEEC94E2D}"/>
    <dgm:cxn modelId="{59CE692D-5120-4310-BB9F-0DBA05E5DE26}" srcId="{83B996EB-EACE-41D2-8457-ABE56DA7E532}" destId="{9F976D78-CA51-43C7-84F5-455376034748}" srcOrd="1" destOrd="0" parTransId="{3CADAE00-2743-4F4D-B324-AE0A302676D7}" sibTransId="{2EC73D27-6D56-4A08-A246-308828735F12}"/>
    <dgm:cxn modelId="{BF47B0D6-0DEC-4DF9-8BD5-F740B7EFCA9C}" type="presOf" srcId="{06A4559B-8F75-4191-A8FC-7E8DFFB5D614}" destId="{80A92328-C8CE-4224-962C-81A3CEF238EB}" srcOrd="0" destOrd="0" presId="urn:microsoft.com/office/officeart/2005/8/layout/lProcess1"/>
    <dgm:cxn modelId="{1BC775A4-3BBB-4D4E-A3A6-B11DE23E2D41}" type="presOf" srcId="{1AE6EA88-2DE5-4815-A101-FFFB1522DDF5}" destId="{A19F7718-3195-4674-8C38-0B816D220D9E}" srcOrd="0" destOrd="0" presId="urn:microsoft.com/office/officeart/2005/8/layout/lProcess1"/>
    <dgm:cxn modelId="{87A275BE-EB30-4DB5-9D7A-69138CC1FB07}" srcId="{51D24AA0-13C1-4B29-8FF0-68340454781F}" destId="{9E5CA543-3C61-44CD-823A-8404581D53D7}" srcOrd="1" destOrd="0" parTransId="{4308533A-C16B-4840-818D-936A959AC37E}" sibTransId="{F0A9BAF1-CF04-4B89-90D0-098701994B5B}"/>
    <dgm:cxn modelId="{9012E33E-C3CF-4BCD-B59D-F8F111EDE3D3}" srcId="{51D24AA0-13C1-4B29-8FF0-68340454781F}" destId="{06A4559B-8F75-4191-A8FC-7E8DFFB5D614}" srcOrd="0" destOrd="0" parTransId="{A00F4A2A-E3F0-4F6F-92A7-EFE0CB55C15D}" sibTransId="{41B5E969-D97E-436A-AABD-24A4D1ADA05A}"/>
    <dgm:cxn modelId="{4087E788-D344-4F4C-892E-14B88B8486DB}" type="presOf" srcId="{48F37539-465D-42F8-90DD-1B23B5EA166E}" destId="{84B88856-A018-41FA-8E10-BD0FE6E3D67F}" srcOrd="0" destOrd="0" presId="urn:microsoft.com/office/officeart/2005/8/layout/lProcess1"/>
    <dgm:cxn modelId="{B20BC5BA-A2B3-4311-AA90-D587A4FAAA0C}" type="presOf" srcId="{EAB69FDF-1964-420A-97D9-67ECF3E952BB}" destId="{AA48263D-F6F0-4838-A158-C2A48D27C818}" srcOrd="0" destOrd="0" presId="urn:microsoft.com/office/officeart/2005/8/layout/lProcess1"/>
    <dgm:cxn modelId="{D5848226-AED0-4896-884B-D6998A8B4DE6}" type="presOf" srcId="{9F976D78-CA51-43C7-84F5-455376034748}" destId="{5421E7BB-0423-4A64-9A4D-2CA90487F4F1}" srcOrd="0" destOrd="0" presId="urn:microsoft.com/office/officeart/2005/8/layout/lProcess1"/>
    <dgm:cxn modelId="{B2654E8B-F76E-44F0-9C04-CD9D00E92C8E}" type="presOf" srcId="{9E5CA543-3C61-44CD-823A-8404581D53D7}" destId="{E589B689-B8B8-4D69-A60C-64A076F8E95C}" srcOrd="0" destOrd="0" presId="urn:microsoft.com/office/officeart/2005/8/layout/lProcess1"/>
    <dgm:cxn modelId="{8019FDDA-48DD-4192-8F50-8C2F15FFCF2D}" srcId="{777E7A90-AA36-4680-B92D-7B5E5886C5FD}" destId="{103943F9-A27E-40AF-98B8-CAD3DF432766}" srcOrd="0" destOrd="0" parTransId="{256F9564-BA9B-4F5A-A75A-8424D1DADD51}" sibTransId="{E2189081-72C5-4988-9B6F-AF6A374DF1DE}"/>
    <dgm:cxn modelId="{57707BAC-000D-4AAB-B4DA-2917817C9591}" type="presParOf" srcId="{9F1DE79B-7513-43C6-AF0C-FC7BD5883E23}" destId="{ECAF4FA6-FF21-4F22-99EC-572683AEA678}" srcOrd="0" destOrd="0" presId="urn:microsoft.com/office/officeart/2005/8/layout/lProcess1"/>
    <dgm:cxn modelId="{074469FC-303B-4CD4-B31C-2891E3200F3B}" type="presParOf" srcId="{ECAF4FA6-FF21-4F22-99EC-572683AEA678}" destId="{51E5DA5D-4BBC-4527-A53D-3809E2E949B0}" srcOrd="0" destOrd="0" presId="urn:microsoft.com/office/officeart/2005/8/layout/lProcess1"/>
    <dgm:cxn modelId="{C628F2BC-8279-458E-8012-8C9C8E095800}" type="presParOf" srcId="{ECAF4FA6-FF21-4F22-99EC-572683AEA678}" destId="{16983CC0-9286-4DE9-9332-273BB72FFBC6}" srcOrd="1" destOrd="0" presId="urn:microsoft.com/office/officeart/2005/8/layout/lProcess1"/>
    <dgm:cxn modelId="{079BFB3F-69E6-4655-B387-380E4C2D4E05}" type="presParOf" srcId="{ECAF4FA6-FF21-4F22-99EC-572683AEA678}" destId="{A19F7718-3195-4674-8C38-0B816D220D9E}" srcOrd="2" destOrd="0" presId="urn:microsoft.com/office/officeart/2005/8/layout/lProcess1"/>
    <dgm:cxn modelId="{54873E99-C180-481A-81ED-BD7AA8E6552F}" type="presParOf" srcId="{ECAF4FA6-FF21-4F22-99EC-572683AEA678}" destId="{04F101D4-83EF-4862-A412-305800A02BA8}" srcOrd="3" destOrd="0" presId="urn:microsoft.com/office/officeart/2005/8/layout/lProcess1"/>
    <dgm:cxn modelId="{8ACE3EB0-BE4D-4DCA-8F01-142D3767F53F}" type="presParOf" srcId="{ECAF4FA6-FF21-4F22-99EC-572683AEA678}" destId="{AA48263D-F6F0-4838-A158-C2A48D27C818}" srcOrd="4" destOrd="0" presId="urn:microsoft.com/office/officeart/2005/8/layout/lProcess1"/>
    <dgm:cxn modelId="{F6061832-D92E-4A7C-ACBD-9B4C0175659B}" type="presParOf" srcId="{9F1DE79B-7513-43C6-AF0C-FC7BD5883E23}" destId="{D84FC56D-2A75-4BA6-BB66-C9CD9A8FBBBE}" srcOrd="1" destOrd="0" presId="urn:microsoft.com/office/officeart/2005/8/layout/lProcess1"/>
    <dgm:cxn modelId="{F209D34A-E4FD-44ED-9F84-4833CD117392}" type="presParOf" srcId="{9F1DE79B-7513-43C6-AF0C-FC7BD5883E23}" destId="{530EA565-81E2-403A-A8C7-734535607DFC}" srcOrd="2" destOrd="0" presId="urn:microsoft.com/office/officeart/2005/8/layout/lProcess1"/>
    <dgm:cxn modelId="{8DEE255D-47D0-455E-9676-2D1F43602252}" type="presParOf" srcId="{530EA565-81E2-403A-A8C7-734535607DFC}" destId="{33DC351D-BEC3-4F76-A384-A5849275243A}" srcOrd="0" destOrd="0" presId="urn:microsoft.com/office/officeart/2005/8/layout/lProcess1"/>
    <dgm:cxn modelId="{E3C4EC6C-E510-429D-BA62-4DE3CB97568F}" type="presParOf" srcId="{530EA565-81E2-403A-A8C7-734535607DFC}" destId="{805E6B5E-53C1-432C-830E-872983B50E89}" srcOrd="1" destOrd="0" presId="urn:microsoft.com/office/officeart/2005/8/layout/lProcess1"/>
    <dgm:cxn modelId="{E6F7EFAF-D008-4FEC-944F-3DE507B5C06B}" type="presParOf" srcId="{530EA565-81E2-403A-A8C7-734535607DFC}" destId="{8F579D44-5F5A-4466-B146-4819EFE6A9DC}" srcOrd="2" destOrd="0" presId="urn:microsoft.com/office/officeart/2005/8/layout/lProcess1"/>
    <dgm:cxn modelId="{79ED1312-C7C9-4CFC-A18C-9CBEDB0B1992}" type="presParOf" srcId="{530EA565-81E2-403A-A8C7-734535607DFC}" destId="{84B88856-A018-41FA-8E10-BD0FE6E3D67F}" srcOrd="3" destOrd="0" presId="urn:microsoft.com/office/officeart/2005/8/layout/lProcess1"/>
    <dgm:cxn modelId="{FC7BD1FC-BB26-471B-AA73-B8891E58BF3B}" type="presParOf" srcId="{530EA565-81E2-403A-A8C7-734535607DFC}" destId="{5421E7BB-0423-4A64-9A4D-2CA90487F4F1}" srcOrd="4" destOrd="0" presId="urn:microsoft.com/office/officeart/2005/8/layout/lProcess1"/>
    <dgm:cxn modelId="{F65D10DA-95F6-4F77-AB36-5936A8378A92}" type="presParOf" srcId="{9F1DE79B-7513-43C6-AF0C-FC7BD5883E23}" destId="{1FA2C529-F8B9-40C2-B169-89A5F205D5B5}" srcOrd="3" destOrd="0" presId="urn:microsoft.com/office/officeart/2005/8/layout/lProcess1"/>
    <dgm:cxn modelId="{D1E66A30-2B81-4757-AAD8-6F903F8C9300}" type="presParOf" srcId="{9F1DE79B-7513-43C6-AF0C-FC7BD5883E23}" destId="{11BCE337-0B9D-4944-84B4-7D1E397932FE}" srcOrd="4" destOrd="0" presId="urn:microsoft.com/office/officeart/2005/8/layout/lProcess1"/>
    <dgm:cxn modelId="{1080B330-DDF3-4915-8633-9E813D0BBB1C}" type="presParOf" srcId="{11BCE337-0B9D-4944-84B4-7D1E397932FE}" destId="{9728A124-8579-4991-99C9-F4671A7DF32D}" srcOrd="0" destOrd="0" presId="urn:microsoft.com/office/officeart/2005/8/layout/lProcess1"/>
    <dgm:cxn modelId="{459C011B-5561-425C-99CC-3861CE2524B2}" type="presParOf" srcId="{11BCE337-0B9D-4944-84B4-7D1E397932FE}" destId="{CB83F50E-813E-4036-BC18-AED0C38784A4}" srcOrd="1" destOrd="0" presId="urn:microsoft.com/office/officeart/2005/8/layout/lProcess1"/>
    <dgm:cxn modelId="{AE8DABB8-E563-4790-B260-DBA3D4255E7C}" type="presParOf" srcId="{11BCE337-0B9D-4944-84B4-7D1E397932FE}" destId="{80A92328-C8CE-4224-962C-81A3CEF238EB}" srcOrd="2" destOrd="0" presId="urn:microsoft.com/office/officeart/2005/8/layout/lProcess1"/>
    <dgm:cxn modelId="{38FC3C7D-E867-4B73-8D0E-0AA00C858D65}" type="presParOf" srcId="{11BCE337-0B9D-4944-84B4-7D1E397932FE}" destId="{14F0F2DC-974B-4695-A922-DD2584B14794}" srcOrd="3" destOrd="0" presId="urn:microsoft.com/office/officeart/2005/8/layout/lProcess1"/>
    <dgm:cxn modelId="{131852FB-A083-493C-80F7-3B67CE65CEE7}" type="presParOf" srcId="{11BCE337-0B9D-4944-84B4-7D1E397932FE}" destId="{E589B689-B8B8-4D69-A60C-64A076F8E95C}"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FC3585-81B7-4B6F-AAB5-CD7CA15C3A7F}"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zh-TW" altLang="en-US"/>
        </a:p>
      </dgm:t>
    </dgm:pt>
    <dgm:pt modelId="{ECDDF492-AC5E-4B92-A71D-874D2966DDAF}">
      <dgm:prSet phldrT="[文字]" custT="1"/>
      <dgm:spPr/>
      <dgm:t>
        <a:bodyPr/>
        <a:lstStyle/>
        <a:p>
          <a:r>
            <a:rPr lang="en-US" altLang="zh-TW" sz="2800" dirty="0">
              <a:latin typeface="微軟正黑體" panose="020B0604030504040204" pitchFamily="34" charset="-120"/>
              <a:ea typeface="微軟正黑體" panose="020B0604030504040204" pitchFamily="34" charset="-120"/>
            </a:rPr>
            <a:t>106</a:t>
          </a:r>
          <a:r>
            <a:rPr lang="zh-TW" altLang="en-US" sz="2800" dirty="0">
              <a:latin typeface="微軟正黑體" panose="020B0604030504040204" pitchFamily="34" charset="-120"/>
              <a:ea typeface="微軟正黑體" panose="020B0604030504040204" pitchFamily="34" charset="-120"/>
            </a:rPr>
            <a:t>學年度</a:t>
          </a:r>
        </a:p>
      </dgm:t>
    </dgm:pt>
    <dgm:pt modelId="{F86E3716-9971-49E4-AD38-D828329A01F8}" type="parTrans" cxnId="{1604D448-3907-4F36-B8A2-D712CDBCFFFC}">
      <dgm:prSet/>
      <dgm:spPr/>
      <dgm:t>
        <a:bodyPr/>
        <a:lstStyle/>
        <a:p>
          <a:endParaRPr lang="zh-TW" altLang="en-US"/>
        </a:p>
      </dgm:t>
    </dgm:pt>
    <dgm:pt modelId="{270D87CE-66BD-466E-B23A-E9F0612B796E}" type="sibTrans" cxnId="{1604D448-3907-4F36-B8A2-D712CDBCFFFC}">
      <dgm:prSet/>
      <dgm:spPr/>
      <dgm:t>
        <a:bodyPr/>
        <a:lstStyle/>
        <a:p>
          <a:endParaRPr lang="zh-TW" altLang="en-US"/>
        </a:p>
      </dgm:t>
    </dgm:pt>
    <dgm:pt modelId="{88264AB7-3E58-480F-BCF3-D75E864429C7}">
      <dgm:prSet phldrT="[文字]" custT="1"/>
      <dgm:spPr/>
      <dgm:t>
        <a:bodyPr/>
        <a:lstStyle/>
        <a:p>
          <a:r>
            <a:rPr lang="en-US" altLang="zh-TW" sz="2800" dirty="0">
              <a:latin typeface="微軟正黑體" panose="020B0604030504040204" pitchFamily="34" charset="-120"/>
              <a:ea typeface="微軟正黑體" panose="020B0604030504040204" pitchFamily="34" charset="-120"/>
            </a:rPr>
            <a:t>107</a:t>
          </a:r>
          <a:r>
            <a:rPr lang="zh-TW" altLang="en-US" sz="2800" dirty="0">
              <a:latin typeface="微軟正黑體" panose="020B0604030504040204" pitchFamily="34" charset="-120"/>
              <a:ea typeface="微軟正黑體" panose="020B0604030504040204" pitchFamily="34" charset="-120"/>
            </a:rPr>
            <a:t>學年度</a:t>
          </a:r>
          <a:endParaRPr lang="zh-TW" altLang="en-US" sz="2800" dirty="0"/>
        </a:p>
      </dgm:t>
    </dgm:pt>
    <dgm:pt modelId="{1959B6E8-08F2-471C-9E0B-50DC612E2747}" type="parTrans" cxnId="{122ACBCD-F579-4E27-9C73-6190D0A5AEB4}">
      <dgm:prSet/>
      <dgm:spPr/>
      <dgm:t>
        <a:bodyPr/>
        <a:lstStyle/>
        <a:p>
          <a:endParaRPr lang="zh-TW" altLang="en-US"/>
        </a:p>
      </dgm:t>
    </dgm:pt>
    <dgm:pt modelId="{B0879E99-1703-4C03-9A30-4C7F149BADA4}" type="sibTrans" cxnId="{122ACBCD-F579-4E27-9C73-6190D0A5AEB4}">
      <dgm:prSet/>
      <dgm:spPr/>
      <dgm:t>
        <a:bodyPr/>
        <a:lstStyle/>
        <a:p>
          <a:endParaRPr lang="zh-TW" altLang="en-US"/>
        </a:p>
      </dgm:t>
    </dgm:pt>
    <dgm:pt modelId="{51330134-F13F-48C4-973B-4BDCA22897F7}">
      <dgm:prSet phldrT="[文字]" custT="1"/>
      <dgm:spPr/>
      <dgm:t>
        <a:bodyPr/>
        <a:lstStyle/>
        <a:p>
          <a:r>
            <a:rPr lang="en-US" altLang="zh-TW" sz="2800" dirty="0">
              <a:latin typeface="微軟正黑體" panose="020B0604030504040204" pitchFamily="34" charset="-120"/>
              <a:ea typeface="微軟正黑體" panose="020B0604030504040204" pitchFamily="34" charset="-120"/>
            </a:rPr>
            <a:t>108</a:t>
          </a:r>
          <a:r>
            <a:rPr lang="zh-TW" altLang="en-US" sz="2800" dirty="0">
              <a:latin typeface="微軟正黑體" panose="020B0604030504040204" pitchFamily="34" charset="-120"/>
              <a:ea typeface="微軟正黑體" panose="020B0604030504040204" pitchFamily="34" charset="-120"/>
            </a:rPr>
            <a:t>學年度</a:t>
          </a:r>
          <a:endParaRPr lang="zh-TW" altLang="en-US" sz="2800" dirty="0"/>
        </a:p>
      </dgm:t>
    </dgm:pt>
    <dgm:pt modelId="{368AF56A-A254-43F3-B624-982762CF0D6F}" type="parTrans" cxnId="{0AD34CA8-B867-447B-BA42-E42E89B1B281}">
      <dgm:prSet/>
      <dgm:spPr/>
      <dgm:t>
        <a:bodyPr/>
        <a:lstStyle/>
        <a:p>
          <a:endParaRPr lang="zh-TW" altLang="en-US"/>
        </a:p>
      </dgm:t>
    </dgm:pt>
    <dgm:pt modelId="{889355B5-5973-4BCF-B1FF-C6886C7571FF}" type="sibTrans" cxnId="{0AD34CA8-B867-447B-BA42-E42E89B1B281}">
      <dgm:prSet/>
      <dgm:spPr/>
      <dgm:t>
        <a:bodyPr/>
        <a:lstStyle/>
        <a:p>
          <a:endParaRPr lang="zh-TW" altLang="en-US"/>
        </a:p>
      </dgm:t>
    </dgm:pt>
    <dgm:pt modelId="{1C5211AE-41D6-4A47-BCE7-C1D08BE20244}">
      <dgm:prSet phldrT="[文字]" custT="1"/>
      <dgm:spPr/>
      <dgm:t>
        <a:bodyPr/>
        <a:lstStyle/>
        <a:p>
          <a:r>
            <a:rPr lang="en-US" altLang="zh-TW" sz="2800" dirty="0">
              <a:latin typeface="微軟正黑體" panose="020B0604030504040204" pitchFamily="34" charset="-120"/>
              <a:ea typeface="微軟正黑體" panose="020B0604030504040204" pitchFamily="34" charset="-120"/>
            </a:rPr>
            <a:t>109</a:t>
          </a:r>
          <a:r>
            <a:rPr lang="zh-TW" altLang="en-US" sz="2800" dirty="0">
              <a:latin typeface="微軟正黑體" panose="020B0604030504040204" pitchFamily="34" charset="-120"/>
              <a:ea typeface="微軟正黑體" panose="020B0604030504040204" pitchFamily="34" charset="-120"/>
            </a:rPr>
            <a:t>學年度</a:t>
          </a:r>
          <a:endParaRPr lang="zh-TW" altLang="en-US" sz="2800" dirty="0"/>
        </a:p>
      </dgm:t>
    </dgm:pt>
    <dgm:pt modelId="{E9B322F0-DC1F-4070-B51C-C312F9AFC305}" type="parTrans" cxnId="{35E7D34F-5DF1-4BC1-9589-325E9E4D4A0B}">
      <dgm:prSet/>
      <dgm:spPr/>
      <dgm:t>
        <a:bodyPr/>
        <a:lstStyle/>
        <a:p>
          <a:endParaRPr lang="zh-TW" altLang="en-US"/>
        </a:p>
      </dgm:t>
    </dgm:pt>
    <dgm:pt modelId="{FFCBDD66-6263-4841-A230-E57B2D7BFA06}" type="sibTrans" cxnId="{35E7D34F-5DF1-4BC1-9589-325E9E4D4A0B}">
      <dgm:prSet/>
      <dgm:spPr/>
      <dgm:t>
        <a:bodyPr/>
        <a:lstStyle/>
        <a:p>
          <a:endParaRPr lang="zh-TW" altLang="en-US"/>
        </a:p>
      </dgm:t>
    </dgm:pt>
    <dgm:pt modelId="{FC252114-3684-41CC-A198-2DC284888CFF}" type="pres">
      <dgm:prSet presAssocID="{BDFC3585-81B7-4B6F-AAB5-CD7CA15C3A7F}" presName="rootnode" presStyleCnt="0">
        <dgm:presLayoutVars>
          <dgm:chMax/>
          <dgm:chPref/>
          <dgm:dir/>
          <dgm:animLvl val="lvl"/>
        </dgm:presLayoutVars>
      </dgm:prSet>
      <dgm:spPr/>
      <dgm:t>
        <a:bodyPr/>
        <a:lstStyle/>
        <a:p>
          <a:endParaRPr lang="zh-TW" altLang="en-US"/>
        </a:p>
      </dgm:t>
    </dgm:pt>
    <dgm:pt modelId="{D0220C98-4B95-4A34-8DC4-94AA96FC5460}" type="pres">
      <dgm:prSet presAssocID="{ECDDF492-AC5E-4B92-A71D-874D2966DDAF}" presName="composite" presStyleCnt="0"/>
      <dgm:spPr/>
    </dgm:pt>
    <dgm:pt modelId="{A513EC0C-8D91-4326-92F9-7077A5A638D2}" type="pres">
      <dgm:prSet presAssocID="{ECDDF492-AC5E-4B92-A71D-874D2966DDAF}" presName="LShape" presStyleLbl="alignNode1" presStyleIdx="0" presStyleCnt="7"/>
      <dgm:spPr/>
    </dgm:pt>
    <dgm:pt modelId="{25521688-0508-4D76-8B77-FDDDDED33A6B}" type="pres">
      <dgm:prSet presAssocID="{ECDDF492-AC5E-4B92-A71D-874D2966DDAF}" presName="ParentText" presStyleLbl="revTx" presStyleIdx="0" presStyleCnt="4">
        <dgm:presLayoutVars>
          <dgm:chMax val="0"/>
          <dgm:chPref val="0"/>
          <dgm:bulletEnabled val="1"/>
        </dgm:presLayoutVars>
      </dgm:prSet>
      <dgm:spPr/>
      <dgm:t>
        <a:bodyPr/>
        <a:lstStyle/>
        <a:p>
          <a:endParaRPr lang="zh-TW" altLang="en-US"/>
        </a:p>
      </dgm:t>
    </dgm:pt>
    <dgm:pt modelId="{2849F448-875E-4E80-81F8-DAA30FD3A06D}" type="pres">
      <dgm:prSet presAssocID="{ECDDF492-AC5E-4B92-A71D-874D2966DDAF}" presName="Triangle" presStyleLbl="alignNode1" presStyleIdx="1" presStyleCnt="7"/>
      <dgm:spPr/>
    </dgm:pt>
    <dgm:pt modelId="{B64519CA-DCD3-4CCE-A69A-CA3F4C3B0FC3}" type="pres">
      <dgm:prSet presAssocID="{270D87CE-66BD-466E-B23A-E9F0612B796E}" presName="sibTrans" presStyleCnt="0"/>
      <dgm:spPr/>
    </dgm:pt>
    <dgm:pt modelId="{7487410C-4412-4889-820C-B33DCA53DB03}" type="pres">
      <dgm:prSet presAssocID="{270D87CE-66BD-466E-B23A-E9F0612B796E}" presName="space" presStyleCnt="0"/>
      <dgm:spPr/>
    </dgm:pt>
    <dgm:pt modelId="{776E4219-BFA8-452F-8C83-6C3E3B1386A3}" type="pres">
      <dgm:prSet presAssocID="{88264AB7-3E58-480F-BCF3-D75E864429C7}" presName="composite" presStyleCnt="0"/>
      <dgm:spPr/>
    </dgm:pt>
    <dgm:pt modelId="{8FAE2DAC-E9C6-49F6-A721-E1759D9FDBAE}" type="pres">
      <dgm:prSet presAssocID="{88264AB7-3E58-480F-BCF3-D75E864429C7}" presName="LShape" presStyleLbl="alignNode1" presStyleIdx="2" presStyleCnt="7"/>
      <dgm:spPr/>
    </dgm:pt>
    <dgm:pt modelId="{CD4738F6-2CAA-4209-8707-7FB13E2D6485}" type="pres">
      <dgm:prSet presAssocID="{88264AB7-3E58-480F-BCF3-D75E864429C7}" presName="ParentText" presStyleLbl="revTx" presStyleIdx="1" presStyleCnt="4">
        <dgm:presLayoutVars>
          <dgm:chMax val="0"/>
          <dgm:chPref val="0"/>
          <dgm:bulletEnabled val="1"/>
        </dgm:presLayoutVars>
      </dgm:prSet>
      <dgm:spPr/>
      <dgm:t>
        <a:bodyPr/>
        <a:lstStyle/>
        <a:p>
          <a:endParaRPr lang="zh-TW" altLang="en-US"/>
        </a:p>
      </dgm:t>
    </dgm:pt>
    <dgm:pt modelId="{4D567D3E-05C5-485A-94D9-9AFCCD63D9CA}" type="pres">
      <dgm:prSet presAssocID="{88264AB7-3E58-480F-BCF3-D75E864429C7}" presName="Triangle" presStyleLbl="alignNode1" presStyleIdx="3" presStyleCnt="7"/>
      <dgm:spPr/>
    </dgm:pt>
    <dgm:pt modelId="{30D95E4E-3484-42E1-9832-DD1ED3ACC3AC}" type="pres">
      <dgm:prSet presAssocID="{B0879E99-1703-4C03-9A30-4C7F149BADA4}" presName="sibTrans" presStyleCnt="0"/>
      <dgm:spPr/>
    </dgm:pt>
    <dgm:pt modelId="{B19EB47F-2EE7-48A1-B328-71AF510FB0AB}" type="pres">
      <dgm:prSet presAssocID="{B0879E99-1703-4C03-9A30-4C7F149BADA4}" presName="space" presStyleCnt="0"/>
      <dgm:spPr/>
    </dgm:pt>
    <dgm:pt modelId="{870D77E1-89C7-4CEC-9AB3-0AE9354122AF}" type="pres">
      <dgm:prSet presAssocID="{51330134-F13F-48C4-973B-4BDCA22897F7}" presName="composite" presStyleCnt="0"/>
      <dgm:spPr/>
    </dgm:pt>
    <dgm:pt modelId="{6D66A946-7482-411D-9552-A2B21EC7B4C5}" type="pres">
      <dgm:prSet presAssocID="{51330134-F13F-48C4-973B-4BDCA22897F7}" presName="LShape" presStyleLbl="alignNode1" presStyleIdx="4" presStyleCnt="7"/>
      <dgm:spPr/>
    </dgm:pt>
    <dgm:pt modelId="{0F4F3E12-30EE-43CC-8DC0-C85BECB45C66}" type="pres">
      <dgm:prSet presAssocID="{51330134-F13F-48C4-973B-4BDCA22897F7}" presName="ParentText" presStyleLbl="revTx" presStyleIdx="2" presStyleCnt="4">
        <dgm:presLayoutVars>
          <dgm:chMax val="0"/>
          <dgm:chPref val="0"/>
          <dgm:bulletEnabled val="1"/>
        </dgm:presLayoutVars>
      </dgm:prSet>
      <dgm:spPr/>
      <dgm:t>
        <a:bodyPr/>
        <a:lstStyle/>
        <a:p>
          <a:endParaRPr lang="zh-TW" altLang="en-US"/>
        </a:p>
      </dgm:t>
    </dgm:pt>
    <dgm:pt modelId="{BE5B46D0-3D11-4A56-8936-DD6C00C71928}" type="pres">
      <dgm:prSet presAssocID="{51330134-F13F-48C4-973B-4BDCA22897F7}" presName="Triangle" presStyleLbl="alignNode1" presStyleIdx="5" presStyleCnt="7"/>
      <dgm:spPr/>
    </dgm:pt>
    <dgm:pt modelId="{A00A4E72-81C1-4569-BBF6-0D841A628762}" type="pres">
      <dgm:prSet presAssocID="{889355B5-5973-4BCF-B1FF-C6886C7571FF}" presName="sibTrans" presStyleCnt="0"/>
      <dgm:spPr/>
    </dgm:pt>
    <dgm:pt modelId="{F88DEB69-4C35-4196-A1CD-E67FA0345195}" type="pres">
      <dgm:prSet presAssocID="{889355B5-5973-4BCF-B1FF-C6886C7571FF}" presName="space" presStyleCnt="0"/>
      <dgm:spPr/>
    </dgm:pt>
    <dgm:pt modelId="{8719F1E3-7C21-4720-8C67-C105F67C1E1B}" type="pres">
      <dgm:prSet presAssocID="{1C5211AE-41D6-4A47-BCE7-C1D08BE20244}" presName="composite" presStyleCnt="0"/>
      <dgm:spPr/>
    </dgm:pt>
    <dgm:pt modelId="{DCA9E9B9-E27C-4FD3-8E11-CC0E341D33B7}" type="pres">
      <dgm:prSet presAssocID="{1C5211AE-41D6-4A47-BCE7-C1D08BE20244}" presName="LShape" presStyleLbl="alignNode1" presStyleIdx="6" presStyleCnt="7"/>
      <dgm:spPr/>
      <dgm:t>
        <a:bodyPr/>
        <a:lstStyle/>
        <a:p>
          <a:endParaRPr lang="zh-TW" altLang="en-US"/>
        </a:p>
      </dgm:t>
    </dgm:pt>
    <dgm:pt modelId="{5DA68096-B9DD-4A2F-9DA2-8A10C584A5B5}" type="pres">
      <dgm:prSet presAssocID="{1C5211AE-41D6-4A47-BCE7-C1D08BE20244}" presName="ParentText" presStyleLbl="revTx" presStyleIdx="3" presStyleCnt="4">
        <dgm:presLayoutVars>
          <dgm:chMax val="0"/>
          <dgm:chPref val="0"/>
          <dgm:bulletEnabled val="1"/>
        </dgm:presLayoutVars>
      </dgm:prSet>
      <dgm:spPr/>
      <dgm:t>
        <a:bodyPr/>
        <a:lstStyle/>
        <a:p>
          <a:endParaRPr lang="zh-TW" altLang="en-US"/>
        </a:p>
      </dgm:t>
    </dgm:pt>
  </dgm:ptLst>
  <dgm:cxnLst>
    <dgm:cxn modelId="{50C4F65E-1FC3-44DA-A5F2-DF5D173EC3C8}" type="presOf" srcId="{51330134-F13F-48C4-973B-4BDCA22897F7}" destId="{0F4F3E12-30EE-43CC-8DC0-C85BECB45C66}" srcOrd="0" destOrd="0" presId="urn:microsoft.com/office/officeart/2009/3/layout/StepUpProcess"/>
    <dgm:cxn modelId="{1604D448-3907-4F36-B8A2-D712CDBCFFFC}" srcId="{BDFC3585-81B7-4B6F-AAB5-CD7CA15C3A7F}" destId="{ECDDF492-AC5E-4B92-A71D-874D2966DDAF}" srcOrd="0" destOrd="0" parTransId="{F86E3716-9971-49E4-AD38-D828329A01F8}" sibTransId="{270D87CE-66BD-466E-B23A-E9F0612B796E}"/>
    <dgm:cxn modelId="{0AD34CA8-B867-447B-BA42-E42E89B1B281}" srcId="{BDFC3585-81B7-4B6F-AAB5-CD7CA15C3A7F}" destId="{51330134-F13F-48C4-973B-4BDCA22897F7}" srcOrd="2" destOrd="0" parTransId="{368AF56A-A254-43F3-B624-982762CF0D6F}" sibTransId="{889355B5-5973-4BCF-B1FF-C6886C7571FF}"/>
    <dgm:cxn modelId="{59D094F1-08AC-4286-9FE4-B968CE9647B3}" type="presOf" srcId="{88264AB7-3E58-480F-BCF3-D75E864429C7}" destId="{CD4738F6-2CAA-4209-8707-7FB13E2D6485}" srcOrd="0" destOrd="0" presId="urn:microsoft.com/office/officeart/2009/3/layout/StepUpProcess"/>
    <dgm:cxn modelId="{38279A40-07AE-4122-9933-FA9D102F2521}" type="presOf" srcId="{BDFC3585-81B7-4B6F-AAB5-CD7CA15C3A7F}" destId="{FC252114-3684-41CC-A198-2DC284888CFF}" srcOrd="0" destOrd="0" presId="urn:microsoft.com/office/officeart/2009/3/layout/StepUpProcess"/>
    <dgm:cxn modelId="{35E7D34F-5DF1-4BC1-9589-325E9E4D4A0B}" srcId="{BDFC3585-81B7-4B6F-AAB5-CD7CA15C3A7F}" destId="{1C5211AE-41D6-4A47-BCE7-C1D08BE20244}" srcOrd="3" destOrd="0" parTransId="{E9B322F0-DC1F-4070-B51C-C312F9AFC305}" sibTransId="{FFCBDD66-6263-4841-A230-E57B2D7BFA06}"/>
    <dgm:cxn modelId="{3F675801-0B73-48CC-96E6-A536EBA0C59B}" type="presOf" srcId="{ECDDF492-AC5E-4B92-A71D-874D2966DDAF}" destId="{25521688-0508-4D76-8B77-FDDDDED33A6B}" srcOrd="0" destOrd="0" presId="urn:microsoft.com/office/officeart/2009/3/layout/StepUpProcess"/>
    <dgm:cxn modelId="{CDD41BC4-024B-4EC4-A290-766604DC8AFE}" type="presOf" srcId="{1C5211AE-41D6-4A47-BCE7-C1D08BE20244}" destId="{5DA68096-B9DD-4A2F-9DA2-8A10C584A5B5}" srcOrd="0" destOrd="0" presId="urn:microsoft.com/office/officeart/2009/3/layout/StepUpProcess"/>
    <dgm:cxn modelId="{122ACBCD-F579-4E27-9C73-6190D0A5AEB4}" srcId="{BDFC3585-81B7-4B6F-AAB5-CD7CA15C3A7F}" destId="{88264AB7-3E58-480F-BCF3-D75E864429C7}" srcOrd="1" destOrd="0" parTransId="{1959B6E8-08F2-471C-9E0B-50DC612E2747}" sibTransId="{B0879E99-1703-4C03-9A30-4C7F149BADA4}"/>
    <dgm:cxn modelId="{BE914375-3C21-4595-BCAA-A31C71BE9B65}" type="presParOf" srcId="{FC252114-3684-41CC-A198-2DC284888CFF}" destId="{D0220C98-4B95-4A34-8DC4-94AA96FC5460}" srcOrd="0" destOrd="0" presId="urn:microsoft.com/office/officeart/2009/3/layout/StepUpProcess"/>
    <dgm:cxn modelId="{84558246-4611-4DEF-B860-CF124FD6981D}" type="presParOf" srcId="{D0220C98-4B95-4A34-8DC4-94AA96FC5460}" destId="{A513EC0C-8D91-4326-92F9-7077A5A638D2}" srcOrd="0" destOrd="0" presId="urn:microsoft.com/office/officeart/2009/3/layout/StepUpProcess"/>
    <dgm:cxn modelId="{D49F7660-B3AB-4B61-A87B-4CBC115C2C4B}" type="presParOf" srcId="{D0220C98-4B95-4A34-8DC4-94AA96FC5460}" destId="{25521688-0508-4D76-8B77-FDDDDED33A6B}" srcOrd="1" destOrd="0" presId="urn:microsoft.com/office/officeart/2009/3/layout/StepUpProcess"/>
    <dgm:cxn modelId="{A23F33D7-1726-4C8B-8D5E-8DD3991FA825}" type="presParOf" srcId="{D0220C98-4B95-4A34-8DC4-94AA96FC5460}" destId="{2849F448-875E-4E80-81F8-DAA30FD3A06D}" srcOrd="2" destOrd="0" presId="urn:microsoft.com/office/officeart/2009/3/layout/StepUpProcess"/>
    <dgm:cxn modelId="{F7D41FC2-4474-4696-92EC-47B56D39C976}" type="presParOf" srcId="{FC252114-3684-41CC-A198-2DC284888CFF}" destId="{B64519CA-DCD3-4CCE-A69A-CA3F4C3B0FC3}" srcOrd="1" destOrd="0" presId="urn:microsoft.com/office/officeart/2009/3/layout/StepUpProcess"/>
    <dgm:cxn modelId="{E538B345-92C1-4F13-96CE-FF174A1952CA}" type="presParOf" srcId="{B64519CA-DCD3-4CCE-A69A-CA3F4C3B0FC3}" destId="{7487410C-4412-4889-820C-B33DCA53DB03}" srcOrd="0" destOrd="0" presId="urn:microsoft.com/office/officeart/2009/3/layout/StepUpProcess"/>
    <dgm:cxn modelId="{4D6297DF-97E7-4944-BBF6-B7F411FD812C}" type="presParOf" srcId="{FC252114-3684-41CC-A198-2DC284888CFF}" destId="{776E4219-BFA8-452F-8C83-6C3E3B1386A3}" srcOrd="2" destOrd="0" presId="urn:microsoft.com/office/officeart/2009/3/layout/StepUpProcess"/>
    <dgm:cxn modelId="{A6EA3EA6-15F5-4C85-AE0A-EF948F36694D}" type="presParOf" srcId="{776E4219-BFA8-452F-8C83-6C3E3B1386A3}" destId="{8FAE2DAC-E9C6-49F6-A721-E1759D9FDBAE}" srcOrd="0" destOrd="0" presId="urn:microsoft.com/office/officeart/2009/3/layout/StepUpProcess"/>
    <dgm:cxn modelId="{A38D0712-B420-42B5-9927-3807FC9BFCC2}" type="presParOf" srcId="{776E4219-BFA8-452F-8C83-6C3E3B1386A3}" destId="{CD4738F6-2CAA-4209-8707-7FB13E2D6485}" srcOrd="1" destOrd="0" presId="urn:microsoft.com/office/officeart/2009/3/layout/StepUpProcess"/>
    <dgm:cxn modelId="{00E04AA4-FA0B-433B-BFEF-F31508E6B8FE}" type="presParOf" srcId="{776E4219-BFA8-452F-8C83-6C3E3B1386A3}" destId="{4D567D3E-05C5-485A-94D9-9AFCCD63D9CA}" srcOrd="2" destOrd="0" presId="urn:microsoft.com/office/officeart/2009/3/layout/StepUpProcess"/>
    <dgm:cxn modelId="{1B5873C5-848E-462C-917B-2AF3D2AD9E2D}" type="presParOf" srcId="{FC252114-3684-41CC-A198-2DC284888CFF}" destId="{30D95E4E-3484-42E1-9832-DD1ED3ACC3AC}" srcOrd="3" destOrd="0" presId="urn:microsoft.com/office/officeart/2009/3/layout/StepUpProcess"/>
    <dgm:cxn modelId="{37E62691-5B50-4CB9-97D8-19FC3EF558FD}" type="presParOf" srcId="{30D95E4E-3484-42E1-9832-DD1ED3ACC3AC}" destId="{B19EB47F-2EE7-48A1-B328-71AF510FB0AB}" srcOrd="0" destOrd="0" presId="urn:microsoft.com/office/officeart/2009/3/layout/StepUpProcess"/>
    <dgm:cxn modelId="{CE92F57E-40C2-4E6B-B2B1-B9EBD6D7F917}" type="presParOf" srcId="{FC252114-3684-41CC-A198-2DC284888CFF}" destId="{870D77E1-89C7-4CEC-9AB3-0AE9354122AF}" srcOrd="4" destOrd="0" presId="urn:microsoft.com/office/officeart/2009/3/layout/StepUpProcess"/>
    <dgm:cxn modelId="{BA9C51A5-532F-4D04-A07B-3D74E4E3821E}" type="presParOf" srcId="{870D77E1-89C7-4CEC-9AB3-0AE9354122AF}" destId="{6D66A946-7482-411D-9552-A2B21EC7B4C5}" srcOrd="0" destOrd="0" presId="urn:microsoft.com/office/officeart/2009/3/layout/StepUpProcess"/>
    <dgm:cxn modelId="{E39CE028-A154-4914-A910-12B277113273}" type="presParOf" srcId="{870D77E1-89C7-4CEC-9AB3-0AE9354122AF}" destId="{0F4F3E12-30EE-43CC-8DC0-C85BECB45C66}" srcOrd="1" destOrd="0" presId="urn:microsoft.com/office/officeart/2009/3/layout/StepUpProcess"/>
    <dgm:cxn modelId="{12EBEECA-DE0B-4E28-A2CC-618CE4421210}" type="presParOf" srcId="{870D77E1-89C7-4CEC-9AB3-0AE9354122AF}" destId="{BE5B46D0-3D11-4A56-8936-DD6C00C71928}" srcOrd="2" destOrd="0" presId="urn:microsoft.com/office/officeart/2009/3/layout/StepUpProcess"/>
    <dgm:cxn modelId="{7A557573-B79D-4C03-9023-AF32CE2851DC}" type="presParOf" srcId="{FC252114-3684-41CC-A198-2DC284888CFF}" destId="{A00A4E72-81C1-4569-BBF6-0D841A628762}" srcOrd="5" destOrd="0" presId="urn:microsoft.com/office/officeart/2009/3/layout/StepUpProcess"/>
    <dgm:cxn modelId="{991BCBB2-C060-40B4-9878-E57376C7EF6E}" type="presParOf" srcId="{A00A4E72-81C1-4569-BBF6-0D841A628762}" destId="{F88DEB69-4C35-4196-A1CD-E67FA0345195}" srcOrd="0" destOrd="0" presId="urn:microsoft.com/office/officeart/2009/3/layout/StepUpProcess"/>
    <dgm:cxn modelId="{CA1A5648-E6EC-4BB9-9827-F55BCF1B9790}" type="presParOf" srcId="{FC252114-3684-41CC-A198-2DC284888CFF}" destId="{8719F1E3-7C21-4720-8C67-C105F67C1E1B}" srcOrd="6" destOrd="0" presId="urn:microsoft.com/office/officeart/2009/3/layout/StepUpProcess"/>
    <dgm:cxn modelId="{5393ECC5-E040-47C6-910A-93AEED4D44AC}" type="presParOf" srcId="{8719F1E3-7C21-4720-8C67-C105F67C1E1B}" destId="{DCA9E9B9-E27C-4FD3-8E11-CC0E341D33B7}" srcOrd="0" destOrd="0" presId="urn:microsoft.com/office/officeart/2009/3/layout/StepUpProcess"/>
    <dgm:cxn modelId="{9871BA41-698E-4000-AD6C-73869C48EB60}" type="presParOf" srcId="{8719F1E3-7C21-4720-8C67-C105F67C1E1B}" destId="{5DA68096-B9DD-4A2F-9DA2-8A10C584A5B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387BE-52E7-4797-8AC1-C657CA68BA8A}">
      <dsp:nvSpPr>
        <dsp:cNvPr id="0" name=""/>
        <dsp:cNvSpPr/>
      </dsp:nvSpPr>
      <dsp:spPr>
        <a:xfrm>
          <a:off x="0" y="0"/>
          <a:ext cx="5053029" cy="919001"/>
        </a:xfrm>
        <a:prstGeom prst="roundRect">
          <a:avLst>
            <a:gd name="adj" fmla="val 10000"/>
          </a:avLst>
        </a:prstGeom>
        <a:solidFill>
          <a:srgbClr val="0173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0" i="0" kern="1200" dirty="0">
              <a:latin typeface="Microsoft YaHei" panose="020B0503020204020204" pitchFamily="34" charset="-122"/>
              <a:ea typeface="Microsoft YaHei" panose="020B0503020204020204" pitchFamily="34" charset="-122"/>
            </a:rPr>
            <a:t>國小英語課程</a:t>
          </a:r>
        </a:p>
      </dsp:txBody>
      <dsp:txXfrm>
        <a:off x="26917" y="26917"/>
        <a:ext cx="4999195" cy="865167"/>
      </dsp:txXfrm>
    </dsp:sp>
    <dsp:sp modelId="{AED95E0C-F2F7-4721-BB48-CD19719CA767}">
      <dsp:nvSpPr>
        <dsp:cNvPr id="0" name=""/>
        <dsp:cNvSpPr/>
      </dsp:nvSpPr>
      <dsp:spPr>
        <a:xfrm>
          <a:off x="505302" y="919001"/>
          <a:ext cx="513857" cy="577703"/>
        </a:xfrm>
        <a:custGeom>
          <a:avLst/>
          <a:gdLst/>
          <a:ahLst/>
          <a:cxnLst/>
          <a:rect l="0" t="0" r="0" b="0"/>
          <a:pathLst>
            <a:path>
              <a:moveTo>
                <a:pt x="0" y="0"/>
              </a:moveTo>
              <a:lnTo>
                <a:pt x="0" y="577703"/>
              </a:lnTo>
              <a:lnTo>
                <a:pt x="513857" y="5777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82BCF2-07E3-4356-AD34-327F147B2CF8}">
      <dsp:nvSpPr>
        <dsp:cNvPr id="0" name=""/>
        <dsp:cNvSpPr/>
      </dsp:nvSpPr>
      <dsp:spPr>
        <a:xfrm>
          <a:off x="1019160" y="1115075"/>
          <a:ext cx="4312690" cy="763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第一學習階段     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2</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sp:txBody>
      <dsp:txXfrm>
        <a:off x="1041515" y="1137430"/>
        <a:ext cx="4267980" cy="718548"/>
      </dsp:txXfrm>
    </dsp:sp>
    <dsp:sp modelId="{DA246743-11CA-4336-B304-AC44977E72BE}">
      <dsp:nvSpPr>
        <dsp:cNvPr id="0" name=""/>
        <dsp:cNvSpPr/>
      </dsp:nvSpPr>
      <dsp:spPr>
        <a:xfrm>
          <a:off x="505302" y="919001"/>
          <a:ext cx="513857" cy="1531776"/>
        </a:xfrm>
        <a:custGeom>
          <a:avLst/>
          <a:gdLst/>
          <a:ahLst/>
          <a:cxnLst/>
          <a:rect l="0" t="0" r="0" b="0"/>
          <a:pathLst>
            <a:path>
              <a:moveTo>
                <a:pt x="0" y="0"/>
              </a:moveTo>
              <a:lnTo>
                <a:pt x="0" y="1531776"/>
              </a:lnTo>
              <a:lnTo>
                <a:pt x="513857" y="1531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849A0-CF6B-4BED-9428-9AE573805BFB}">
      <dsp:nvSpPr>
        <dsp:cNvPr id="0" name=""/>
        <dsp:cNvSpPr/>
      </dsp:nvSpPr>
      <dsp:spPr>
        <a:xfrm>
          <a:off x="1019160" y="2069148"/>
          <a:ext cx="4312690" cy="763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第二三學習階段 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1</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sp:txBody>
      <dsp:txXfrm>
        <a:off x="1041515" y="2091503"/>
        <a:ext cx="4267980" cy="718548"/>
      </dsp:txXfrm>
    </dsp:sp>
    <dsp:sp modelId="{00D6BF49-C42C-460C-BCCD-9BD4EF2EB631}">
      <dsp:nvSpPr>
        <dsp:cNvPr id="0" name=""/>
        <dsp:cNvSpPr/>
      </dsp:nvSpPr>
      <dsp:spPr>
        <a:xfrm>
          <a:off x="505302" y="919001"/>
          <a:ext cx="513857" cy="2485849"/>
        </a:xfrm>
        <a:custGeom>
          <a:avLst/>
          <a:gdLst/>
          <a:ahLst/>
          <a:cxnLst/>
          <a:rect l="0" t="0" r="0" b="0"/>
          <a:pathLst>
            <a:path>
              <a:moveTo>
                <a:pt x="0" y="0"/>
              </a:moveTo>
              <a:lnTo>
                <a:pt x="0" y="2485849"/>
              </a:lnTo>
              <a:lnTo>
                <a:pt x="513857" y="2485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23D52E-0E90-4581-873F-1EDD45CC6741}">
      <dsp:nvSpPr>
        <dsp:cNvPr id="0" name=""/>
        <dsp:cNvSpPr/>
      </dsp:nvSpPr>
      <dsp:spPr>
        <a:xfrm>
          <a:off x="1019160" y="3023221"/>
          <a:ext cx="4889823" cy="763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ts val="2700"/>
            </a:lnSpc>
            <a:spcBef>
              <a:spcPct val="0"/>
            </a:spcBef>
            <a:spcAft>
              <a:spcPct val="35000"/>
            </a:spcAft>
          </a:pP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發展第一學習階段 </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
          </a:r>
          <a:b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br>
          <a:r>
            <a:rPr lang="zh-TW" altLang="en-US" sz="2400" b="1" kern="1200" dirty="0">
              <a:solidFill>
                <a:srgbClr val="202C41"/>
              </a:solidFill>
              <a:latin typeface="Microsoft YaHei" panose="020B0503020204020204" pitchFamily="34" charset="-122"/>
              <a:ea typeface="Microsoft YaHei" panose="020B0503020204020204" pitchFamily="34" charset="-122"/>
              <a:cs typeface="+mn-cs"/>
            </a:rPr>
            <a:t>英語文融入彈性學習課程參考指引</a:t>
          </a:r>
        </a:p>
      </dsp:txBody>
      <dsp:txXfrm>
        <a:off x="1041515" y="3045576"/>
        <a:ext cx="4845113" cy="718548"/>
      </dsp:txXfrm>
    </dsp:sp>
    <dsp:sp modelId="{D9F735C2-72EA-42A9-A7DD-D7C6194372F9}">
      <dsp:nvSpPr>
        <dsp:cNvPr id="0" name=""/>
        <dsp:cNvSpPr/>
      </dsp:nvSpPr>
      <dsp:spPr>
        <a:xfrm>
          <a:off x="5443213" y="5259"/>
          <a:ext cx="4677216" cy="895195"/>
        </a:xfrm>
        <a:prstGeom prst="roundRect">
          <a:avLst>
            <a:gd name="adj" fmla="val 10000"/>
          </a:avLst>
        </a:prstGeom>
        <a:solidFill>
          <a:srgbClr val="8A46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0" i="0" kern="1200" dirty="0">
              <a:latin typeface="Microsoft YaHei" panose="020B0503020204020204" pitchFamily="34" charset="-122"/>
              <a:ea typeface="Microsoft YaHei" panose="020B0503020204020204" pitchFamily="34" charset="-122"/>
            </a:rPr>
            <a:t>國小科技領域</a:t>
          </a:r>
        </a:p>
      </dsp:txBody>
      <dsp:txXfrm>
        <a:off x="5469432" y="31478"/>
        <a:ext cx="4624778" cy="842757"/>
      </dsp:txXfrm>
    </dsp:sp>
    <dsp:sp modelId="{4CBC6EAD-1CC3-4563-9862-0D36A1605F47}">
      <dsp:nvSpPr>
        <dsp:cNvPr id="0" name=""/>
        <dsp:cNvSpPr/>
      </dsp:nvSpPr>
      <dsp:spPr>
        <a:xfrm>
          <a:off x="5910935" y="900455"/>
          <a:ext cx="412742" cy="583442"/>
        </a:xfrm>
        <a:custGeom>
          <a:avLst/>
          <a:gdLst/>
          <a:ahLst/>
          <a:cxnLst/>
          <a:rect l="0" t="0" r="0" b="0"/>
          <a:pathLst>
            <a:path>
              <a:moveTo>
                <a:pt x="0" y="0"/>
              </a:moveTo>
              <a:lnTo>
                <a:pt x="0" y="583442"/>
              </a:lnTo>
              <a:lnTo>
                <a:pt x="412742" y="5834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3097C8-338F-47DC-BEAB-1622E4D1CEA2}">
      <dsp:nvSpPr>
        <dsp:cNvPr id="0" name=""/>
        <dsp:cNvSpPr/>
      </dsp:nvSpPr>
      <dsp:spPr>
        <a:xfrm>
          <a:off x="6323677" y="1102268"/>
          <a:ext cx="3911363" cy="7632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3-6</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年級鼓勵融入</a:t>
          </a:r>
          <a:r>
            <a:rPr lang="en-US" altLang="zh-TW"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1</a:t>
          </a:r>
          <a:r>
            <a:rPr lang="zh-TW" altLang="en-US" sz="2400" b="0" kern="1200" dirty="0">
              <a:solidFill>
                <a:srgbClr val="1B587C">
                  <a:lumMod val="50000"/>
                </a:srgbClr>
              </a:solidFill>
              <a:latin typeface="微軟正黑體" panose="020B0604030504040204" pitchFamily="34" charset="-120"/>
              <a:ea typeface="微軟正黑體" panose="020B0604030504040204" pitchFamily="34" charset="-120"/>
              <a:cs typeface="+mn-cs"/>
            </a:rPr>
            <a:t>節</a:t>
          </a:r>
        </a:p>
      </dsp:txBody>
      <dsp:txXfrm>
        <a:off x="6346032" y="1124623"/>
        <a:ext cx="3866653" cy="718548"/>
      </dsp:txXfrm>
    </dsp:sp>
    <dsp:sp modelId="{0C8FB8B2-FB25-42C8-8F3F-DA07451B0A20}">
      <dsp:nvSpPr>
        <dsp:cNvPr id="0" name=""/>
        <dsp:cNvSpPr/>
      </dsp:nvSpPr>
      <dsp:spPr>
        <a:xfrm>
          <a:off x="5910935" y="900455"/>
          <a:ext cx="467721" cy="1848146"/>
        </a:xfrm>
        <a:custGeom>
          <a:avLst/>
          <a:gdLst/>
          <a:ahLst/>
          <a:cxnLst/>
          <a:rect l="0" t="0" r="0" b="0"/>
          <a:pathLst>
            <a:path>
              <a:moveTo>
                <a:pt x="0" y="0"/>
              </a:moveTo>
              <a:lnTo>
                <a:pt x="0" y="1848146"/>
              </a:lnTo>
              <a:lnTo>
                <a:pt x="467721" y="1848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8D1A3-A079-4D83-B1D7-5A5099494412}">
      <dsp:nvSpPr>
        <dsp:cNvPr id="0" name=""/>
        <dsp:cNvSpPr/>
      </dsp:nvSpPr>
      <dsp:spPr>
        <a:xfrm>
          <a:off x="6378656" y="2045342"/>
          <a:ext cx="4679360" cy="14065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ts val="2800"/>
            </a:lnSpc>
            <a:spcBef>
              <a:spcPct val="0"/>
            </a:spcBef>
            <a:spcAft>
              <a:spcPct val="35000"/>
            </a:spcAft>
          </a:pPr>
          <a:r>
            <a:rPr lang="zh-TW" altLang="en-US" sz="2400" b="1" kern="1200" dirty="0">
              <a:solidFill>
                <a:srgbClr val="1B587C">
                  <a:lumMod val="50000"/>
                </a:srgbClr>
              </a:solidFill>
              <a:latin typeface="微軟正黑體" panose="020B0604030504040204" pitchFamily="34" charset="-120"/>
              <a:ea typeface="微軟正黑體" panose="020B0604030504040204" pitchFamily="34" charset="-120"/>
              <a:cs typeface="+mn-cs"/>
            </a:rPr>
            <a:t>科技</a:t>
          </a:r>
          <a:r>
            <a:rPr lang="zh-TW" altLang="en-US" sz="2400" b="1" kern="1200" dirty="0">
              <a:solidFill>
                <a:srgbClr val="202C41"/>
              </a:solidFill>
              <a:latin typeface="微軟正黑體" panose="020B0604030504040204" pitchFamily="34" charset="-120"/>
              <a:ea typeface="微軟正黑體" panose="020B0604030504040204" pitchFamily="34" charset="-120"/>
              <a:cs typeface="+mn-cs"/>
            </a:rPr>
            <a:t>融入彈性學習課程參考指引</a:t>
          </a:r>
          <a:endParaRPr lang="en-US" altLang="zh-TW" sz="2400" b="1" kern="1200" dirty="0">
            <a:solidFill>
              <a:srgbClr val="202C41"/>
            </a:solidFill>
            <a:latin typeface="微軟正黑體" panose="020B0604030504040204" pitchFamily="34" charset="-120"/>
            <a:ea typeface="微軟正黑體" panose="020B0604030504040204" pitchFamily="34" charset="-120"/>
            <a:cs typeface="+mn-cs"/>
          </a:endParaRPr>
        </a:p>
        <a:p>
          <a:pPr lvl="0" algn="l" defTabSz="1066800">
            <a:lnSpc>
              <a:spcPts val="2800"/>
            </a:lnSpc>
            <a:spcBef>
              <a:spcPct val="0"/>
            </a:spcBef>
            <a:spcAft>
              <a:spcPct val="35000"/>
            </a:spcAft>
          </a:pPr>
          <a:r>
            <a:rPr lang="zh-TW" altLang="zh-TW" sz="2400" b="1" kern="1200" dirty="0">
              <a:solidFill>
                <a:srgbClr val="202C41"/>
              </a:solidFill>
              <a:latin typeface="微軟正黑體" panose="020B0604030504040204" pitchFamily="34" charset="-120"/>
              <a:ea typeface="微軟正黑體" panose="020B0604030504040204" pitchFamily="34" charset="-120"/>
              <a:cs typeface="+mn-cs"/>
            </a:rPr>
            <a:t>國民小學科技教育及資訊教育課程發展參考說明</a:t>
          </a:r>
          <a:endParaRPr lang="zh-TW" altLang="en-US" sz="2400" b="1" kern="1200" dirty="0">
            <a:solidFill>
              <a:srgbClr val="202C41"/>
            </a:solidFill>
            <a:latin typeface="微軟正黑體" panose="020B0604030504040204" pitchFamily="34" charset="-120"/>
            <a:ea typeface="微軟正黑體" panose="020B0604030504040204" pitchFamily="34" charset="-120"/>
            <a:cs typeface="+mn-cs"/>
          </a:endParaRPr>
        </a:p>
      </dsp:txBody>
      <dsp:txXfrm>
        <a:off x="6419851" y="2086537"/>
        <a:ext cx="4596970" cy="1324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DA5D-4BBC-4527-A53D-3809E2E949B0}">
      <dsp:nvSpPr>
        <dsp:cNvPr id="0" name=""/>
        <dsp:cNvSpPr/>
      </dsp:nvSpPr>
      <dsp:spPr>
        <a:xfrm>
          <a:off x="3960" y="489521"/>
          <a:ext cx="2846904" cy="711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微軟正黑體" panose="020B0604030504040204" pitchFamily="34" charset="-120"/>
              <a:ea typeface="微軟正黑體" panose="020B0604030504040204" pitchFamily="34" charset="-120"/>
            </a:rPr>
            <a:t>初階</a:t>
          </a:r>
          <a:endParaRPr lang="zh-TW" altLang="en-US" sz="2900" b="1" kern="1200" dirty="0">
            <a:latin typeface="微軟正黑體" panose="020B0604030504040204" pitchFamily="34" charset="-120"/>
            <a:ea typeface="微軟正黑體" panose="020B0604030504040204" pitchFamily="34" charset="-120"/>
          </a:endParaRPr>
        </a:p>
      </dsp:txBody>
      <dsp:txXfrm>
        <a:off x="24806" y="510367"/>
        <a:ext cx="2805212" cy="670034"/>
      </dsp:txXfrm>
    </dsp:sp>
    <dsp:sp modelId="{16983CC0-9286-4DE9-9332-273BB72FFBC6}">
      <dsp:nvSpPr>
        <dsp:cNvPr id="0" name=""/>
        <dsp:cNvSpPr/>
      </dsp:nvSpPr>
      <dsp:spPr>
        <a:xfrm rot="5400000">
          <a:off x="1365136" y="1263523"/>
          <a:ext cx="124552" cy="124552"/>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9F7718-3195-4674-8C38-0B816D220D9E}">
      <dsp:nvSpPr>
        <dsp:cNvPr id="0" name=""/>
        <dsp:cNvSpPr/>
      </dsp:nvSpPr>
      <dsp:spPr>
        <a:xfrm>
          <a:off x="3960" y="1450351"/>
          <a:ext cx="2846904" cy="71172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mj-ea"/>
              <a:ea typeface="+mj-ea"/>
            </a:rPr>
            <a:t>中小學及幼兒園</a:t>
          </a:r>
          <a:r>
            <a:rPr lang="en-US" altLang="zh-TW" sz="2000" kern="1200" dirty="0" smtClean="0">
              <a:latin typeface="+mj-ea"/>
              <a:ea typeface="+mj-ea"/>
            </a:rPr>
            <a:t/>
          </a:r>
          <a:br>
            <a:rPr lang="en-US" altLang="zh-TW" sz="2000" kern="1200" dirty="0" smtClean="0">
              <a:latin typeface="+mj-ea"/>
              <a:ea typeface="+mj-ea"/>
            </a:rPr>
          </a:br>
          <a:r>
            <a:rPr lang="zh-TW" altLang="en-US" sz="2000" kern="1200" dirty="0" smtClean="0">
              <a:latin typeface="+mj-ea"/>
              <a:ea typeface="+mj-ea"/>
            </a:rPr>
            <a:t>正式與代理、代課教師</a:t>
          </a:r>
          <a:endParaRPr lang="zh-TW" altLang="en-US" sz="2000" kern="1200" dirty="0">
            <a:latin typeface="+mj-ea"/>
            <a:ea typeface="+mj-ea"/>
          </a:endParaRPr>
        </a:p>
      </dsp:txBody>
      <dsp:txXfrm>
        <a:off x="24806" y="1471197"/>
        <a:ext cx="2805212" cy="670034"/>
      </dsp:txXfrm>
    </dsp:sp>
    <dsp:sp modelId="{04F101D4-83EF-4862-A412-305800A02BA8}">
      <dsp:nvSpPr>
        <dsp:cNvPr id="0" name=""/>
        <dsp:cNvSpPr/>
      </dsp:nvSpPr>
      <dsp:spPr>
        <a:xfrm rot="5400000">
          <a:off x="1365136" y="2224353"/>
          <a:ext cx="124552" cy="124552"/>
        </a:xfrm>
        <a:prstGeom prst="rightArrow">
          <a:avLst>
            <a:gd name="adj1" fmla="val 66700"/>
            <a:gd name="adj2" fmla="val 50000"/>
          </a:avLst>
        </a:prstGeom>
        <a:solidFill>
          <a:schemeClr val="accent2">
            <a:hueOff val="-1813441"/>
            <a:satOff val="1047"/>
            <a:lumOff val="-1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48263D-F6F0-4838-A158-C2A48D27C818}">
      <dsp:nvSpPr>
        <dsp:cNvPr id="0" name=""/>
        <dsp:cNvSpPr/>
      </dsp:nvSpPr>
      <dsp:spPr>
        <a:xfrm>
          <a:off x="3960" y="2411181"/>
          <a:ext cx="2846904" cy="711726"/>
        </a:xfrm>
        <a:prstGeom prst="roundRect">
          <a:avLst>
            <a:gd name="adj" fmla="val 10000"/>
          </a:avLst>
        </a:prstGeom>
        <a:solidFill>
          <a:schemeClr val="accent2">
            <a:tint val="40000"/>
            <a:alpha val="90000"/>
            <a:hueOff val="-1739014"/>
            <a:satOff val="-2028"/>
            <a:lumOff val="-338"/>
            <a:alphaOff val="0"/>
          </a:schemeClr>
        </a:solidFill>
        <a:ln w="12700" cap="flat" cmpd="sng" algn="ctr">
          <a:solidFill>
            <a:schemeClr val="accent2">
              <a:tint val="40000"/>
              <a:alpha val="90000"/>
              <a:hueOff val="-1739014"/>
              <a:satOff val="-2028"/>
              <a:lumOff val="-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kern="1200" dirty="0" smtClean="0"/>
            <a:t>實體研習課程：</a:t>
          </a:r>
          <a:r>
            <a:rPr lang="en-US" altLang="en-US" sz="2000" kern="1200" dirty="0" smtClean="0"/>
            <a:t>6</a:t>
          </a:r>
          <a:r>
            <a:rPr lang="zh-TW" altLang="en-US" sz="2000" kern="1200" dirty="0" smtClean="0"/>
            <a:t>小時</a:t>
          </a:r>
          <a:endParaRPr lang="zh-TW" altLang="en-US" sz="2000" kern="1200" dirty="0"/>
        </a:p>
      </dsp:txBody>
      <dsp:txXfrm>
        <a:off x="24806" y="2432027"/>
        <a:ext cx="2805212" cy="670034"/>
      </dsp:txXfrm>
    </dsp:sp>
    <dsp:sp modelId="{33DC351D-BEC3-4F76-A384-A5849275243A}">
      <dsp:nvSpPr>
        <dsp:cNvPr id="0" name=""/>
        <dsp:cNvSpPr/>
      </dsp:nvSpPr>
      <dsp:spPr>
        <a:xfrm>
          <a:off x="3249431" y="489521"/>
          <a:ext cx="2846904" cy="711726"/>
        </a:xfrm>
        <a:prstGeom prst="roundRect">
          <a:avLst>
            <a:gd name="adj" fmla="val 10000"/>
          </a:avLst>
        </a:prstGeom>
        <a:solidFill>
          <a:schemeClr val="accent2">
            <a:hueOff val="-4533602"/>
            <a:satOff val="261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微軟正黑體" panose="020B0604030504040204" pitchFamily="34" charset="-120"/>
              <a:ea typeface="微軟正黑體" panose="020B0604030504040204" pitchFamily="34" charset="-120"/>
            </a:rPr>
            <a:t>進階</a:t>
          </a:r>
          <a:endParaRPr lang="zh-TW" altLang="en-US" sz="2900" b="1" kern="1200" dirty="0">
            <a:latin typeface="微軟正黑體" panose="020B0604030504040204" pitchFamily="34" charset="-120"/>
            <a:ea typeface="微軟正黑體" panose="020B0604030504040204" pitchFamily="34" charset="-120"/>
          </a:endParaRPr>
        </a:p>
      </dsp:txBody>
      <dsp:txXfrm>
        <a:off x="3270277" y="510367"/>
        <a:ext cx="2805212" cy="670034"/>
      </dsp:txXfrm>
    </dsp:sp>
    <dsp:sp modelId="{805E6B5E-53C1-432C-830E-872983B50E89}">
      <dsp:nvSpPr>
        <dsp:cNvPr id="0" name=""/>
        <dsp:cNvSpPr/>
      </dsp:nvSpPr>
      <dsp:spPr>
        <a:xfrm rot="5400000">
          <a:off x="4610607" y="1263523"/>
          <a:ext cx="124552" cy="124552"/>
        </a:xfrm>
        <a:prstGeom prst="rightArrow">
          <a:avLst>
            <a:gd name="adj1" fmla="val 66700"/>
            <a:gd name="adj2" fmla="val 50000"/>
          </a:avLst>
        </a:prstGeom>
        <a:solidFill>
          <a:schemeClr val="accent2">
            <a:hueOff val="-3626881"/>
            <a:satOff val="2094"/>
            <a:lumOff val="-3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579D44-5F5A-4466-B146-4819EFE6A9DC}">
      <dsp:nvSpPr>
        <dsp:cNvPr id="0" name=""/>
        <dsp:cNvSpPr/>
      </dsp:nvSpPr>
      <dsp:spPr>
        <a:xfrm>
          <a:off x="3249431" y="1450351"/>
          <a:ext cx="2846904" cy="711726"/>
        </a:xfrm>
        <a:prstGeom prst="roundRect">
          <a:avLst>
            <a:gd name="adj" fmla="val 10000"/>
          </a:avLst>
        </a:prstGeom>
        <a:solidFill>
          <a:schemeClr val="accent2">
            <a:tint val="40000"/>
            <a:alpha val="90000"/>
            <a:hueOff val="-3478028"/>
            <a:satOff val="-4056"/>
            <a:lumOff val="-676"/>
            <a:alphaOff val="0"/>
          </a:schemeClr>
        </a:solidFill>
        <a:ln w="12700" cap="flat" cmpd="sng" algn="ctr">
          <a:solidFill>
            <a:schemeClr val="accent2">
              <a:tint val="40000"/>
              <a:alpha val="90000"/>
              <a:hueOff val="-3478028"/>
              <a:satOff val="-4056"/>
              <a:lumOff val="-6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en-US" sz="2400" kern="1200" dirty="0" smtClean="0">
              <a:solidFill>
                <a:srgbClr val="FF0000"/>
              </a:solidFill>
            </a:rPr>
            <a:t>3</a:t>
          </a:r>
          <a:r>
            <a:rPr lang="zh-TW" altLang="en-US" sz="2400" kern="1200" dirty="0" smtClean="0">
              <a:solidFill>
                <a:srgbClr val="FF0000"/>
              </a:solidFill>
            </a:rPr>
            <a:t>年</a:t>
          </a:r>
          <a:r>
            <a:rPr lang="zh-TW" altLang="en-US" sz="2000" kern="1200" dirty="0" smtClean="0"/>
            <a:t>以上正式教師</a:t>
          </a:r>
          <a:r>
            <a:rPr lang="en-US" altLang="zh-TW" sz="2000" kern="1200" dirty="0" smtClean="0"/>
            <a:t/>
          </a:r>
          <a:br>
            <a:rPr lang="en-US" altLang="zh-TW" sz="2000" kern="1200" dirty="0" smtClean="0"/>
          </a:br>
          <a:r>
            <a:rPr lang="zh-TW" altLang="en-US" sz="2000" kern="1200" dirty="0" smtClean="0"/>
            <a:t>初階認證</a:t>
          </a:r>
          <a:endParaRPr lang="zh-TW" altLang="en-US" sz="2000" kern="1200" dirty="0"/>
        </a:p>
      </dsp:txBody>
      <dsp:txXfrm>
        <a:off x="3270277" y="1471197"/>
        <a:ext cx="2805212" cy="670034"/>
      </dsp:txXfrm>
    </dsp:sp>
    <dsp:sp modelId="{84B88856-A018-41FA-8E10-BD0FE6E3D67F}">
      <dsp:nvSpPr>
        <dsp:cNvPr id="0" name=""/>
        <dsp:cNvSpPr/>
      </dsp:nvSpPr>
      <dsp:spPr>
        <a:xfrm rot="5400000">
          <a:off x="4610607" y="2224353"/>
          <a:ext cx="124552" cy="124552"/>
        </a:xfrm>
        <a:prstGeom prst="rightArrow">
          <a:avLst>
            <a:gd name="adj1" fmla="val 66700"/>
            <a:gd name="adj2" fmla="val 50000"/>
          </a:avLst>
        </a:prstGeom>
        <a:solidFill>
          <a:schemeClr val="accent2">
            <a:hueOff val="-5440322"/>
            <a:satOff val="3142"/>
            <a:lumOff val="-57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21E7BB-0423-4A64-9A4D-2CA90487F4F1}">
      <dsp:nvSpPr>
        <dsp:cNvPr id="0" name=""/>
        <dsp:cNvSpPr/>
      </dsp:nvSpPr>
      <dsp:spPr>
        <a:xfrm>
          <a:off x="3249431" y="2411181"/>
          <a:ext cx="2846904" cy="711726"/>
        </a:xfrm>
        <a:prstGeom prst="roundRect">
          <a:avLst>
            <a:gd name="adj" fmla="val 10000"/>
          </a:avLst>
        </a:prstGeom>
        <a:solidFill>
          <a:schemeClr val="accent2">
            <a:tint val="40000"/>
            <a:alpha val="90000"/>
            <a:hueOff val="-5217042"/>
            <a:satOff val="-6085"/>
            <a:lumOff val="-1015"/>
            <a:alphaOff val="0"/>
          </a:schemeClr>
        </a:solidFill>
        <a:ln w="12700" cap="flat" cmpd="sng" algn="ctr">
          <a:solidFill>
            <a:schemeClr val="accent2">
              <a:tint val="40000"/>
              <a:alpha val="90000"/>
              <a:hueOff val="-5217042"/>
              <a:satOff val="-6085"/>
              <a:lumOff val="-1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kern="1200" dirty="0" smtClean="0"/>
            <a:t>實體研習課程：</a:t>
          </a:r>
          <a:r>
            <a:rPr lang="en-US" altLang="en-US" sz="2000" kern="1200" dirty="0" smtClean="0"/>
            <a:t>12</a:t>
          </a:r>
          <a:r>
            <a:rPr lang="zh-TW" altLang="en-US" sz="2000" kern="1200" dirty="0" smtClean="0"/>
            <a:t>小時</a:t>
          </a:r>
          <a:endParaRPr lang="zh-TW" altLang="en-US" sz="2000" kern="1200" dirty="0"/>
        </a:p>
      </dsp:txBody>
      <dsp:txXfrm>
        <a:off x="3270277" y="2432027"/>
        <a:ext cx="2805212" cy="670034"/>
      </dsp:txXfrm>
    </dsp:sp>
    <dsp:sp modelId="{9728A124-8579-4991-99C9-F4671A7DF32D}">
      <dsp:nvSpPr>
        <dsp:cNvPr id="0" name=""/>
        <dsp:cNvSpPr/>
      </dsp:nvSpPr>
      <dsp:spPr>
        <a:xfrm>
          <a:off x="6494902" y="489521"/>
          <a:ext cx="2846904" cy="711726"/>
        </a:xfrm>
        <a:prstGeom prst="roundRect">
          <a:avLst>
            <a:gd name="adj" fmla="val 10000"/>
          </a:avLst>
        </a:prstGeom>
        <a:solidFill>
          <a:schemeClr val="accent2">
            <a:hueOff val="-9067203"/>
            <a:satOff val="5236"/>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sz="2900" b="1" kern="1200" dirty="0" smtClean="0">
              <a:latin typeface="微軟正黑體" panose="020B0604030504040204" pitchFamily="34" charset="-120"/>
              <a:ea typeface="微軟正黑體" panose="020B0604030504040204" pitchFamily="34" charset="-120"/>
            </a:rPr>
            <a:t>教學輔導</a:t>
          </a:r>
          <a:endParaRPr lang="zh-TW" altLang="en-US" sz="2900" b="1" kern="1200" dirty="0">
            <a:latin typeface="微軟正黑體" panose="020B0604030504040204" pitchFamily="34" charset="-120"/>
            <a:ea typeface="微軟正黑體" panose="020B0604030504040204" pitchFamily="34" charset="-120"/>
          </a:endParaRPr>
        </a:p>
      </dsp:txBody>
      <dsp:txXfrm>
        <a:off x="6515748" y="510367"/>
        <a:ext cx="2805212" cy="670034"/>
      </dsp:txXfrm>
    </dsp:sp>
    <dsp:sp modelId="{CB83F50E-813E-4036-BC18-AED0C38784A4}">
      <dsp:nvSpPr>
        <dsp:cNvPr id="0" name=""/>
        <dsp:cNvSpPr/>
      </dsp:nvSpPr>
      <dsp:spPr>
        <a:xfrm rot="5400000">
          <a:off x="7856078" y="1263523"/>
          <a:ext cx="124552" cy="124552"/>
        </a:xfrm>
        <a:prstGeom prst="rightArrow">
          <a:avLst>
            <a:gd name="adj1" fmla="val 66700"/>
            <a:gd name="adj2" fmla="val 50000"/>
          </a:avLst>
        </a:prstGeom>
        <a:solidFill>
          <a:schemeClr val="accent2">
            <a:hueOff val="-7253763"/>
            <a:satOff val="4189"/>
            <a:lumOff val="-7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A92328-C8CE-4224-962C-81A3CEF238EB}">
      <dsp:nvSpPr>
        <dsp:cNvPr id="0" name=""/>
        <dsp:cNvSpPr/>
      </dsp:nvSpPr>
      <dsp:spPr>
        <a:xfrm>
          <a:off x="6494902" y="1450351"/>
          <a:ext cx="2846904" cy="711726"/>
        </a:xfrm>
        <a:prstGeom prst="roundRect">
          <a:avLst>
            <a:gd name="adj" fmla="val 10000"/>
          </a:avLst>
        </a:prstGeom>
        <a:solidFill>
          <a:schemeClr val="accent2">
            <a:tint val="40000"/>
            <a:alpha val="90000"/>
            <a:hueOff val="-6956056"/>
            <a:satOff val="-8113"/>
            <a:lumOff val="-1353"/>
            <a:alphaOff val="0"/>
          </a:schemeClr>
        </a:solidFill>
        <a:ln w="12700" cap="flat" cmpd="sng" algn="ctr">
          <a:solidFill>
            <a:schemeClr val="accent2">
              <a:tint val="40000"/>
              <a:alpha val="90000"/>
              <a:hueOff val="-6956056"/>
              <a:satOff val="-8113"/>
              <a:lumOff val="-1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en-US" sz="2400" kern="1200" dirty="0" smtClean="0">
              <a:solidFill>
                <a:srgbClr val="FF0000"/>
              </a:solidFill>
            </a:rPr>
            <a:t>5</a:t>
          </a:r>
          <a:r>
            <a:rPr lang="zh-TW" altLang="en-US" sz="2400" kern="1200" dirty="0" smtClean="0">
              <a:solidFill>
                <a:srgbClr val="FF0000"/>
              </a:solidFill>
            </a:rPr>
            <a:t>年</a:t>
          </a:r>
          <a:r>
            <a:rPr lang="zh-TW" altLang="en-US" sz="2000" kern="1200" dirty="0" smtClean="0"/>
            <a:t>以上正式教師</a:t>
          </a:r>
          <a:r>
            <a:rPr lang="en-US" altLang="zh-TW" sz="2000" kern="1200" dirty="0" smtClean="0"/>
            <a:t/>
          </a:r>
          <a:br>
            <a:rPr lang="en-US" altLang="zh-TW" sz="2000" kern="1200" dirty="0" smtClean="0"/>
          </a:br>
          <a:r>
            <a:rPr lang="zh-TW" altLang="en-US" sz="2000" kern="1200" dirty="0" smtClean="0"/>
            <a:t>進階認證</a:t>
          </a:r>
          <a:endParaRPr lang="zh-TW" altLang="en-US" sz="2000" kern="1200" dirty="0"/>
        </a:p>
      </dsp:txBody>
      <dsp:txXfrm>
        <a:off x="6515748" y="1471197"/>
        <a:ext cx="2805212" cy="670034"/>
      </dsp:txXfrm>
    </dsp:sp>
    <dsp:sp modelId="{14F0F2DC-974B-4695-A922-DD2584B14794}">
      <dsp:nvSpPr>
        <dsp:cNvPr id="0" name=""/>
        <dsp:cNvSpPr/>
      </dsp:nvSpPr>
      <dsp:spPr>
        <a:xfrm rot="5400000">
          <a:off x="7856078" y="2224353"/>
          <a:ext cx="124552" cy="124552"/>
        </a:xfrm>
        <a:prstGeom prst="rightArrow">
          <a:avLst>
            <a:gd name="adj1" fmla="val 66700"/>
            <a:gd name="adj2" fmla="val 50000"/>
          </a:avLst>
        </a:prstGeom>
        <a:solidFill>
          <a:schemeClr val="accent2">
            <a:hueOff val="-9067203"/>
            <a:satOff val="5236"/>
            <a:lumOff val="-96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89B689-B8B8-4D69-A60C-64A076F8E95C}">
      <dsp:nvSpPr>
        <dsp:cNvPr id="0" name=""/>
        <dsp:cNvSpPr/>
      </dsp:nvSpPr>
      <dsp:spPr>
        <a:xfrm>
          <a:off x="6494902" y="2411181"/>
          <a:ext cx="2846904" cy="711726"/>
        </a:xfrm>
        <a:prstGeom prst="roundRect">
          <a:avLst>
            <a:gd name="adj" fmla="val 10000"/>
          </a:avLst>
        </a:prstGeom>
        <a:solidFill>
          <a:schemeClr val="accent2">
            <a:tint val="40000"/>
            <a:alpha val="90000"/>
            <a:hueOff val="-8695070"/>
            <a:satOff val="-10141"/>
            <a:lumOff val="-1691"/>
            <a:alphaOff val="0"/>
          </a:schemeClr>
        </a:solidFill>
        <a:ln w="12700" cap="flat" cmpd="sng" algn="ctr">
          <a:solidFill>
            <a:schemeClr val="accent2">
              <a:tint val="40000"/>
              <a:alpha val="90000"/>
              <a:hueOff val="-8695070"/>
              <a:satOff val="-10141"/>
              <a:lumOff val="-16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sz="2000" kern="1200" dirty="0" smtClean="0"/>
            <a:t>實體研習課程：</a:t>
          </a:r>
          <a:r>
            <a:rPr lang="en-US" sz="2000" kern="1200" dirty="0" smtClean="0"/>
            <a:t>24</a:t>
          </a:r>
          <a:r>
            <a:rPr lang="zh-TW" sz="2000" kern="1200" dirty="0" smtClean="0"/>
            <a:t>小</a:t>
          </a:r>
          <a:r>
            <a:rPr lang="zh-TW" altLang="en-US" sz="2000" kern="1200" dirty="0" smtClean="0"/>
            <a:t>時</a:t>
          </a:r>
          <a:endParaRPr lang="zh-TW" altLang="en-US" sz="2000" kern="1200" dirty="0"/>
        </a:p>
      </dsp:txBody>
      <dsp:txXfrm>
        <a:off x="6515748" y="2432027"/>
        <a:ext cx="2805212" cy="670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3EC0C-8D91-4326-92F9-7077A5A638D2}">
      <dsp:nvSpPr>
        <dsp:cNvPr id="0" name=""/>
        <dsp:cNvSpPr/>
      </dsp:nvSpPr>
      <dsp:spPr>
        <a:xfrm rot="5400000">
          <a:off x="496910" y="2086430"/>
          <a:ext cx="1480741" cy="2463919"/>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21688-0508-4D76-8B77-FDDDDED33A6B}">
      <dsp:nvSpPr>
        <dsp:cNvPr id="0" name=""/>
        <dsp:cNvSpPr/>
      </dsp:nvSpPr>
      <dsp:spPr>
        <a:xfrm>
          <a:off x="249738" y="2822611"/>
          <a:ext cx="2224440" cy="194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kern="1200" dirty="0">
              <a:latin typeface="微軟正黑體" panose="020B0604030504040204" pitchFamily="34" charset="-120"/>
              <a:ea typeface="微軟正黑體" panose="020B0604030504040204" pitchFamily="34" charset="-120"/>
            </a:rPr>
            <a:t>106</a:t>
          </a:r>
          <a:r>
            <a:rPr lang="zh-TW" altLang="en-US" sz="2800" kern="1200" dirty="0">
              <a:latin typeface="微軟正黑體" panose="020B0604030504040204" pitchFamily="34" charset="-120"/>
              <a:ea typeface="微軟正黑體" panose="020B0604030504040204" pitchFamily="34" charset="-120"/>
            </a:rPr>
            <a:t>學年度</a:t>
          </a:r>
        </a:p>
      </dsp:txBody>
      <dsp:txXfrm>
        <a:off x="249738" y="2822611"/>
        <a:ext cx="2224440" cy="1949852"/>
      </dsp:txXfrm>
    </dsp:sp>
    <dsp:sp modelId="{2849F448-875E-4E80-81F8-DAA30FD3A06D}">
      <dsp:nvSpPr>
        <dsp:cNvPr id="0" name=""/>
        <dsp:cNvSpPr/>
      </dsp:nvSpPr>
      <dsp:spPr>
        <a:xfrm>
          <a:off x="2054473" y="1905033"/>
          <a:ext cx="419705" cy="41970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E2DAC-E9C6-49F6-A721-E1759D9FDBAE}">
      <dsp:nvSpPr>
        <dsp:cNvPr id="0" name=""/>
        <dsp:cNvSpPr/>
      </dsp:nvSpPr>
      <dsp:spPr>
        <a:xfrm rot="5400000">
          <a:off x="3220060" y="1412583"/>
          <a:ext cx="1480741" cy="2463919"/>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738F6-2CAA-4209-8707-7FB13E2D6485}">
      <dsp:nvSpPr>
        <dsp:cNvPr id="0" name=""/>
        <dsp:cNvSpPr/>
      </dsp:nvSpPr>
      <dsp:spPr>
        <a:xfrm>
          <a:off x="2972888" y="2148765"/>
          <a:ext cx="2224440" cy="194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kern="1200" dirty="0">
              <a:latin typeface="微軟正黑體" panose="020B0604030504040204" pitchFamily="34" charset="-120"/>
              <a:ea typeface="微軟正黑體" panose="020B0604030504040204" pitchFamily="34" charset="-120"/>
            </a:rPr>
            <a:t>107</a:t>
          </a:r>
          <a:r>
            <a:rPr lang="zh-TW" altLang="en-US" sz="2800" kern="1200" dirty="0">
              <a:latin typeface="微軟正黑體" panose="020B0604030504040204" pitchFamily="34" charset="-120"/>
              <a:ea typeface="微軟正黑體" panose="020B0604030504040204" pitchFamily="34" charset="-120"/>
            </a:rPr>
            <a:t>學年度</a:t>
          </a:r>
          <a:endParaRPr lang="zh-TW" altLang="en-US" sz="2800" kern="1200" dirty="0"/>
        </a:p>
      </dsp:txBody>
      <dsp:txXfrm>
        <a:off x="2972888" y="2148765"/>
        <a:ext cx="2224440" cy="1949852"/>
      </dsp:txXfrm>
    </dsp:sp>
    <dsp:sp modelId="{4D567D3E-05C5-485A-94D9-9AFCCD63D9CA}">
      <dsp:nvSpPr>
        <dsp:cNvPr id="0" name=""/>
        <dsp:cNvSpPr/>
      </dsp:nvSpPr>
      <dsp:spPr>
        <a:xfrm>
          <a:off x="4777623" y="1231187"/>
          <a:ext cx="419705" cy="419705"/>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66A946-7482-411D-9552-A2B21EC7B4C5}">
      <dsp:nvSpPr>
        <dsp:cNvPr id="0" name=""/>
        <dsp:cNvSpPr/>
      </dsp:nvSpPr>
      <dsp:spPr>
        <a:xfrm rot="5400000">
          <a:off x="5943210" y="738737"/>
          <a:ext cx="1480741" cy="2463919"/>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F3E12-30EE-43CC-8DC0-C85BECB45C66}">
      <dsp:nvSpPr>
        <dsp:cNvPr id="0" name=""/>
        <dsp:cNvSpPr/>
      </dsp:nvSpPr>
      <dsp:spPr>
        <a:xfrm>
          <a:off x="5696038" y="1474919"/>
          <a:ext cx="2224440" cy="194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kern="1200" dirty="0">
              <a:latin typeface="微軟正黑體" panose="020B0604030504040204" pitchFamily="34" charset="-120"/>
              <a:ea typeface="微軟正黑體" panose="020B0604030504040204" pitchFamily="34" charset="-120"/>
            </a:rPr>
            <a:t>108</a:t>
          </a:r>
          <a:r>
            <a:rPr lang="zh-TW" altLang="en-US" sz="2800" kern="1200" dirty="0">
              <a:latin typeface="微軟正黑體" panose="020B0604030504040204" pitchFamily="34" charset="-120"/>
              <a:ea typeface="微軟正黑體" panose="020B0604030504040204" pitchFamily="34" charset="-120"/>
            </a:rPr>
            <a:t>學年度</a:t>
          </a:r>
          <a:endParaRPr lang="zh-TW" altLang="en-US" sz="2800" kern="1200" dirty="0"/>
        </a:p>
      </dsp:txBody>
      <dsp:txXfrm>
        <a:off x="5696038" y="1474919"/>
        <a:ext cx="2224440" cy="1949852"/>
      </dsp:txXfrm>
    </dsp:sp>
    <dsp:sp modelId="{BE5B46D0-3D11-4A56-8936-DD6C00C71928}">
      <dsp:nvSpPr>
        <dsp:cNvPr id="0" name=""/>
        <dsp:cNvSpPr/>
      </dsp:nvSpPr>
      <dsp:spPr>
        <a:xfrm>
          <a:off x="7500772" y="557341"/>
          <a:ext cx="419705" cy="419705"/>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9E9B9-E27C-4FD3-8E11-CC0E341D33B7}">
      <dsp:nvSpPr>
        <dsp:cNvPr id="0" name=""/>
        <dsp:cNvSpPr/>
      </dsp:nvSpPr>
      <dsp:spPr>
        <a:xfrm rot="5400000">
          <a:off x="8666360" y="64891"/>
          <a:ext cx="1480741" cy="2463919"/>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68096-B9DD-4A2F-9DA2-8A10C584A5B5}">
      <dsp:nvSpPr>
        <dsp:cNvPr id="0" name=""/>
        <dsp:cNvSpPr/>
      </dsp:nvSpPr>
      <dsp:spPr>
        <a:xfrm>
          <a:off x="8419187" y="801072"/>
          <a:ext cx="2224440" cy="194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kern="1200" dirty="0">
              <a:latin typeface="微軟正黑體" panose="020B0604030504040204" pitchFamily="34" charset="-120"/>
              <a:ea typeface="微軟正黑體" panose="020B0604030504040204" pitchFamily="34" charset="-120"/>
            </a:rPr>
            <a:t>109</a:t>
          </a:r>
          <a:r>
            <a:rPr lang="zh-TW" altLang="en-US" sz="2800" kern="1200" dirty="0">
              <a:latin typeface="微軟正黑體" panose="020B0604030504040204" pitchFamily="34" charset="-120"/>
              <a:ea typeface="微軟正黑體" panose="020B0604030504040204" pitchFamily="34" charset="-120"/>
            </a:rPr>
            <a:t>學年度</a:t>
          </a:r>
          <a:endParaRPr lang="zh-TW" altLang="en-US" sz="2800" kern="1200" dirty="0"/>
        </a:p>
      </dsp:txBody>
      <dsp:txXfrm>
        <a:off x="8419187" y="801072"/>
        <a:ext cx="2224440" cy="19498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vl1pPr>
          </a:lstStyle>
          <a:p>
            <a:endParaRPr lang="zh-TW" altLang="en-US"/>
          </a:p>
        </p:txBody>
      </p:sp>
      <p:sp>
        <p:nvSpPr>
          <p:cNvPr id="3" name="日期版面配置區 2"/>
          <p:cNvSpPr>
            <a:spLocks noGrp="1"/>
          </p:cNvSpPr>
          <p:nvPr>
            <p:ph type="dt" sz="quarter" idx="1"/>
          </p:nvPr>
        </p:nvSpPr>
        <p:spPr>
          <a:xfrm>
            <a:off x="3814626" y="0"/>
            <a:ext cx="2919565" cy="493868"/>
          </a:xfrm>
          <a:prstGeom prst="rect">
            <a:avLst/>
          </a:prstGeom>
        </p:spPr>
        <p:txBody>
          <a:bodyPr vert="horz" lIns="90763" tIns="45382" rIns="90763" bIns="45382" rtlCol="0"/>
          <a:lstStyle>
            <a:lvl1pPr algn="r">
              <a:defRPr sz="1200"/>
            </a:lvl1pPr>
          </a:lstStyle>
          <a:p>
            <a:fld id="{84A3207E-9E54-4577-BA50-564D405457E4}" type="datetimeFigureOut">
              <a:rPr lang="zh-TW" altLang="en-US" smtClean="0"/>
              <a:t>2021/8/23</a:t>
            </a:fld>
            <a:endParaRPr lang="zh-TW" altLang="en-US"/>
          </a:p>
        </p:txBody>
      </p:sp>
      <p:sp>
        <p:nvSpPr>
          <p:cNvPr id="4" name="頁尾版面配置區 3"/>
          <p:cNvSpPr>
            <a:spLocks noGrp="1"/>
          </p:cNvSpPr>
          <p:nvPr>
            <p:ph type="ftr" sz="quarter" idx="2"/>
          </p:nvPr>
        </p:nvSpPr>
        <p:spPr>
          <a:xfrm>
            <a:off x="0" y="9372445"/>
            <a:ext cx="2919565" cy="493868"/>
          </a:xfrm>
          <a:prstGeom prst="rect">
            <a:avLst/>
          </a:prstGeom>
        </p:spPr>
        <p:txBody>
          <a:bodyPr vert="horz" lIns="90763" tIns="45382" rIns="90763" bIns="45382"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4626" y="9372445"/>
            <a:ext cx="2919565" cy="493868"/>
          </a:xfrm>
          <a:prstGeom prst="rect">
            <a:avLst/>
          </a:prstGeom>
        </p:spPr>
        <p:txBody>
          <a:bodyPr vert="horz" lIns="90763" tIns="45382" rIns="90763" bIns="45382" rtlCol="0" anchor="b"/>
          <a:lstStyle>
            <a:lvl1pPr algn="r">
              <a:defRPr sz="1200"/>
            </a:lvl1pPr>
          </a:lstStyle>
          <a:p>
            <a:fld id="{D1D74183-B32B-47AC-BE93-B95538A69BCD}" type="slidenum">
              <a:rPr lang="zh-TW" altLang="en-US" smtClean="0"/>
              <a:t>‹#›</a:t>
            </a:fld>
            <a:endParaRPr lang="zh-TW" altLang="en-US"/>
          </a:p>
        </p:txBody>
      </p:sp>
    </p:spTree>
    <p:extLst>
      <p:ext uri="{BB962C8B-B14F-4D97-AF65-F5344CB8AC3E}">
        <p14:creationId xmlns:p14="http://schemas.microsoft.com/office/powerpoint/2010/main" val="1589766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A49A3C1-AA9D-483D-A35F-190F1831E728}"/>
              </a:ext>
            </a:extLst>
          </p:cNvPr>
          <p:cNvSpPr>
            <a:spLocks noGrp="1"/>
          </p:cNvSpPr>
          <p:nvPr>
            <p:ph type="hdr" sz="quarter"/>
          </p:nvPr>
        </p:nvSpPr>
        <p:spPr>
          <a:xfrm>
            <a:off x="0" y="0"/>
            <a:ext cx="2919565" cy="493868"/>
          </a:xfrm>
          <a:prstGeom prst="rect">
            <a:avLst/>
          </a:prstGeom>
        </p:spPr>
        <p:txBody>
          <a:bodyPr vert="horz" lIns="94851" tIns="47425" rIns="94851" bIns="47425" rtlCol="0"/>
          <a:lstStyle>
            <a:lvl1pPr algn="l" eaLnBrk="1" fontAlgn="auto" hangingPunct="1">
              <a:spcBef>
                <a:spcPts val="0"/>
              </a:spcBef>
              <a:spcAft>
                <a:spcPts val="0"/>
              </a:spcAft>
              <a:defRPr kumimoji="0" sz="13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10431C4-CE5E-423A-8E6F-07102F28791B}"/>
              </a:ext>
            </a:extLst>
          </p:cNvPr>
          <p:cNvSpPr>
            <a:spLocks noGrp="1"/>
          </p:cNvSpPr>
          <p:nvPr>
            <p:ph type="dt" idx="1"/>
          </p:nvPr>
        </p:nvSpPr>
        <p:spPr>
          <a:xfrm>
            <a:off x="3814626" y="0"/>
            <a:ext cx="2919565" cy="493868"/>
          </a:xfrm>
          <a:prstGeom prst="rect">
            <a:avLst/>
          </a:prstGeom>
        </p:spPr>
        <p:txBody>
          <a:bodyPr vert="horz" lIns="94851" tIns="47425" rIns="94851" bIns="47425" rtlCol="0"/>
          <a:lstStyle>
            <a:lvl1pPr algn="r" eaLnBrk="1" fontAlgn="auto" hangingPunct="1">
              <a:spcBef>
                <a:spcPts val="0"/>
              </a:spcBef>
              <a:spcAft>
                <a:spcPts val="0"/>
              </a:spcAft>
              <a:defRPr kumimoji="0" sz="1300">
                <a:latin typeface="+mn-lt"/>
                <a:ea typeface="+mn-ea"/>
                <a:cs typeface="+mn-cs"/>
              </a:defRPr>
            </a:lvl1pPr>
          </a:lstStyle>
          <a:p>
            <a:pPr>
              <a:defRPr/>
            </a:pPr>
            <a:fld id="{017BDDC0-ACEA-4C42-B650-721E71FE4698}" type="datetimeFigureOut">
              <a:rPr lang="zh-TW" altLang="en-US"/>
              <a:pPr>
                <a:defRPr/>
              </a:pPr>
              <a:t>2021/8/23</a:t>
            </a:fld>
            <a:endParaRPr lang="zh-TW" altLang="en-US"/>
          </a:p>
        </p:txBody>
      </p:sp>
      <p:sp>
        <p:nvSpPr>
          <p:cNvPr id="4" name="投影片圖像版面配置區 3">
            <a:extLst>
              <a:ext uri="{FF2B5EF4-FFF2-40B4-BE49-F238E27FC236}">
                <a16:creationId xmlns:a16="http://schemas.microsoft.com/office/drawing/2014/main" id="{5BA5FC5B-EFB6-4639-9C87-C7D85C78E505}"/>
              </a:ext>
            </a:extLst>
          </p:cNvPr>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4851" tIns="47425" rIns="94851" bIns="47425" rtlCol="0" anchor="ctr"/>
          <a:lstStyle/>
          <a:p>
            <a:pPr lvl="0"/>
            <a:endParaRPr lang="zh-TW" altLang="en-US" noProof="0"/>
          </a:p>
        </p:txBody>
      </p:sp>
      <p:sp>
        <p:nvSpPr>
          <p:cNvPr id="5" name="備忘稿版面配置區 4">
            <a:extLst>
              <a:ext uri="{FF2B5EF4-FFF2-40B4-BE49-F238E27FC236}">
                <a16:creationId xmlns:a16="http://schemas.microsoft.com/office/drawing/2014/main" id="{776B1BA1-33C2-45F8-AD78-E491F2092EDA}"/>
              </a:ext>
            </a:extLst>
          </p:cNvPr>
          <p:cNvSpPr>
            <a:spLocks noGrp="1"/>
          </p:cNvSpPr>
          <p:nvPr>
            <p:ph type="body" sz="quarter" idx="3"/>
          </p:nvPr>
        </p:nvSpPr>
        <p:spPr>
          <a:xfrm>
            <a:off x="673262" y="4686223"/>
            <a:ext cx="5389240" cy="4440077"/>
          </a:xfrm>
          <a:prstGeom prst="rect">
            <a:avLst/>
          </a:prstGeom>
        </p:spPr>
        <p:txBody>
          <a:bodyPr vert="horz" lIns="94851" tIns="47425" rIns="94851" bIns="47425"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ED5F6697-66B8-4C58-8FEA-F11623AC48EC}"/>
              </a:ext>
            </a:extLst>
          </p:cNvPr>
          <p:cNvSpPr>
            <a:spLocks noGrp="1"/>
          </p:cNvSpPr>
          <p:nvPr>
            <p:ph type="ftr" sz="quarter" idx="4"/>
          </p:nvPr>
        </p:nvSpPr>
        <p:spPr>
          <a:xfrm>
            <a:off x="0" y="9370868"/>
            <a:ext cx="2919565" cy="493867"/>
          </a:xfrm>
          <a:prstGeom prst="rect">
            <a:avLst/>
          </a:prstGeom>
        </p:spPr>
        <p:txBody>
          <a:bodyPr vert="horz" lIns="94851" tIns="47425" rIns="94851" bIns="47425" rtlCol="0" anchor="b"/>
          <a:lstStyle>
            <a:lvl1pPr algn="l" eaLnBrk="1" fontAlgn="auto" hangingPunct="1">
              <a:spcBef>
                <a:spcPts val="0"/>
              </a:spcBef>
              <a:spcAft>
                <a:spcPts val="0"/>
              </a:spcAft>
              <a:defRPr kumimoji="0" sz="13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988FA8EA-470B-4945-B9C0-F3F5806A0B90}"/>
              </a:ext>
            </a:extLst>
          </p:cNvPr>
          <p:cNvSpPr>
            <a:spLocks noGrp="1"/>
          </p:cNvSpPr>
          <p:nvPr>
            <p:ph type="sldNum" sz="quarter" idx="5"/>
          </p:nvPr>
        </p:nvSpPr>
        <p:spPr>
          <a:xfrm>
            <a:off x="3814626" y="9370868"/>
            <a:ext cx="2919565" cy="493867"/>
          </a:xfrm>
          <a:prstGeom prst="rect">
            <a:avLst/>
          </a:prstGeom>
        </p:spPr>
        <p:txBody>
          <a:bodyPr vert="horz" wrap="square" lIns="94851" tIns="47425" rIns="94851" bIns="47425" numCol="1" anchor="b" anchorCtr="0" compatLnSpc="1">
            <a:prstTxWarp prst="textNoShape">
              <a:avLst/>
            </a:prstTxWarp>
          </a:bodyPr>
          <a:lstStyle>
            <a:lvl1pPr algn="r" eaLnBrk="1" hangingPunct="1">
              <a:defRPr kumimoji="0" sz="1300">
                <a:latin typeface="Calibri" panose="020F0502020204030204" pitchFamily="34" charset="0"/>
                <a:ea typeface="新細明體" panose="02020500000000000000" pitchFamily="18" charset="-120"/>
              </a:defRPr>
            </a:lvl1pPr>
          </a:lstStyle>
          <a:p>
            <a:pPr>
              <a:defRPr/>
            </a:pPr>
            <a:fld id="{11F5C683-E654-4F72-8520-A8F0E58723E1}" type="slidenum">
              <a:rPr lang="zh-TW" altLang="en-US"/>
              <a:pPr>
                <a:defRPr/>
              </a:pPr>
              <a:t>‹#›</a:t>
            </a:fld>
            <a:endParaRPr lang="zh-TW" altLang="en-US"/>
          </a:p>
        </p:txBody>
      </p:sp>
    </p:spTree>
    <p:extLst>
      <p:ext uri="{BB962C8B-B14F-4D97-AF65-F5344CB8AC3E}">
        <p14:creationId xmlns:p14="http://schemas.microsoft.com/office/powerpoint/2010/main" val="3362036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7B51B-4CB0-416B-8287-C963F9C20E0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4980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27</a:t>
            </a:fld>
            <a:endParaRPr lang="zh-TW" altLang="en-US"/>
          </a:p>
        </p:txBody>
      </p:sp>
    </p:spTree>
    <p:extLst>
      <p:ext uri="{BB962C8B-B14F-4D97-AF65-F5344CB8AC3E}">
        <p14:creationId xmlns:p14="http://schemas.microsoft.com/office/powerpoint/2010/main" val="3324070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29</a:t>
            </a:fld>
            <a:endParaRPr lang="zh-TW" altLang="en-US"/>
          </a:p>
        </p:txBody>
      </p:sp>
    </p:spTree>
    <p:extLst>
      <p:ext uri="{BB962C8B-B14F-4D97-AF65-F5344CB8AC3E}">
        <p14:creationId xmlns:p14="http://schemas.microsoft.com/office/powerpoint/2010/main" val="4182601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31</a:t>
            </a:fld>
            <a:endParaRPr lang="zh-TW" altLang="en-US"/>
          </a:p>
        </p:txBody>
      </p:sp>
    </p:spTree>
    <p:extLst>
      <p:ext uri="{BB962C8B-B14F-4D97-AF65-F5344CB8AC3E}">
        <p14:creationId xmlns:p14="http://schemas.microsoft.com/office/powerpoint/2010/main" val="294769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extLst>
      <p:ext uri="{BB962C8B-B14F-4D97-AF65-F5344CB8AC3E}">
        <p14:creationId xmlns:p14="http://schemas.microsoft.com/office/powerpoint/2010/main" val="234753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extLst>
      <p:ext uri="{BB962C8B-B14F-4D97-AF65-F5344CB8AC3E}">
        <p14:creationId xmlns:p14="http://schemas.microsoft.com/office/powerpoint/2010/main" val="68383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extLst>
      <p:ext uri="{BB962C8B-B14F-4D97-AF65-F5344CB8AC3E}">
        <p14:creationId xmlns:p14="http://schemas.microsoft.com/office/powerpoint/2010/main" val="218310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extLst>
      <p:ext uri="{BB962C8B-B14F-4D97-AF65-F5344CB8AC3E}">
        <p14:creationId xmlns:p14="http://schemas.microsoft.com/office/powerpoint/2010/main" val="60120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DengXian"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extLst>
      <p:ext uri="{BB962C8B-B14F-4D97-AF65-F5344CB8AC3E}">
        <p14:creationId xmlns:p14="http://schemas.microsoft.com/office/powerpoint/2010/main" val="176243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47</a:t>
            </a:fld>
            <a:endParaRPr lang="zh-TW" altLang="en-US"/>
          </a:p>
        </p:txBody>
      </p:sp>
    </p:spTree>
    <p:extLst>
      <p:ext uri="{BB962C8B-B14F-4D97-AF65-F5344CB8AC3E}">
        <p14:creationId xmlns:p14="http://schemas.microsoft.com/office/powerpoint/2010/main" val="53746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48</a:t>
            </a:fld>
            <a:endParaRPr lang="zh-TW" altLang="en-US"/>
          </a:p>
        </p:txBody>
      </p:sp>
    </p:spTree>
    <p:extLst>
      <p:ext uri="{BB962C8B-B14F-4D97-AF65-F5344CB8AC3E}">
        <p14:creationId xmlns:p14="http://schemas.microsoft.com/office/powerpoint/2010/main" val="236209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6</a:t>
            </a:fld>
            <a:endParaRPr lang="zh-TW" altLang="en-US"/>
          </a:p>
        </p:txBody>
      </p:sp>
    </p:spTree>
    <p:extLst>
      <p:ext uri="{BB962C8B-B14F-4D97-AF65-F5344CB8AC3E}">
        <p14:creationId xmlns:p14="http://schemas.microsoft.com/office/powerpoint/2010/main" val="343997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49</a:t>
            </a:fld>
            <a:endParaRPr lang="zh-TW" altLang="en-US"/>
          </a:p>
        </p:txBody>
      </p:sp>
    </p:spTree>
    <p:extLst>
      <p:ext uri="{BB962C8B-B14F-4D97-AF65-F5344CB8AC3E}">
        <p14:creationId xmlns:p14="http://schemas.microsoft.com/office/powerpoint/2010/main" val="3875101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51</a:t>
            </a:fld>
            <a:endParaRPr lang="zh-TW" altLang="en-US"/>
          </a:p>
        </p:txBody>
      </p:sp>
    </p:spTree>
    <p:extLst>
      <p:ext uri="{BB962C8B-B14F-4D97-AF65-F5344CB8AC3E}">
        <p14:creationId xmlns:p14="http://schemas.microsoft.com/office/powerpoint/2010/main" val="40101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907633" fontAlgn="auto">
              <a:spcBef>
                <a:spcPts val="0"/>
              </a:spcBef>
              <a:spcAft>
                <a:spcPts val="0"/>
              </a:spcAft>
              <a:defRPr/>
            </a:pPr>
            <a:fld id="{11F5C683-E654-4F72-8520-A8F0E58723E1}" type="slidenum">
              <a:rPr lang="zh-TW" altLang="en-US" sz="1200">
                <a:solidFill>
                  <a:prstClr val="black"/>
                </a:solidFill>
                <a:latin typeface="Calibri" panose="020F0502020204030204"/>
                <a:cs typeface="+mn-cs"/>
              </a:rPr>
              <a:pPr defTabSz="907633" fontAlgn="auto">
                <a:spcBef>
                  <a:spcPts val="0"/>
                </a:spcBef>
                <a:spcAft>
                  <a:spcPts val="0"/>
                </a:spcAft>
                <a:defRPr/>
              </a:pPr>
              <a:t>56</a:t>
            </a:fld>
            <a:endParaRPr lang="zh-TW" altLang="en-US" sz="1200">
              <a:solidFill>
                <a:prstClr val="black"/>
              </a:solidFill>
              <a:latin typeface="Calibri" panose="020F0502020204030204"/>
              <a:cs typeface="+mn-cs"/>
            </a:endParaRPr>
          </a:p>
        </p:txBody>
      </p:sp>
    </p:spTree>
    <p:extLst>
      <p:ext uri="{BB962C8B-B14F-4D97-AF65-F5344CB8AC3E}">
        <p14:creationId xmlns:p14="http://schemas.microsoft.com/office/powerpoint/2010/main" val="655528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57</a:t>
            </a:fld>
            <a:endParaRPr lang="zh-TW" altLang="en-US"/>
          </a:p>
        </p:txBody>
      </p:sp>
    </p:spTree>
    <p:extLst>
      <p:ext uri="{BB962C8B-B14F-4D97-AF65-F5344CB8AC3E}">
        <p14:creationId xmlns:p14="http://schemas.microsoft.com/office/powerpoint/2010/main" val="2646303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587668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59</a:t>
            </a:fld>
            <a:endParaRPr lang="zh-TW" altLang="en-US"/>
          </a:p>
        </p:txBody>
      </p:sp>
    </p:spTree>
    <p:extLst>
      <p:ext uri="{BB962C8B-B14F-4D97-AF65-F5344CB8AC3E}">
        <p14:creationId xmlns:p14="http://schemas.microsoft.com/office/powerpoint/2010/main" val="416414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60</a:t>
            </a:fld>
            <a:endParaRPr lang="zh-TW" altLang="en-US"/>
          </a:p>
        </p:txBody>
      </p:sp>
    </p:spTree>
    <p:extLst>
      <p:ext uri="{BB962C8B-B14F-4D97-AF65-F5344CB8AC3E}">
        <p14:creationId xmlns:p14="http://schemas.microsoft.com/office/powerpoint/2010/main" val="2140457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4B16DD-5507-4675-A829-EA77A628481E}"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41782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274560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5113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1F5C683-E654-4F72-8520-A8F0E58723E1}" type="slidenum">
              <a:rPr lang="zh-TW" altLang="en-US" smtClean="0"/>
              <a:pPr>
                <a:defRPr/>
              </a:pPr>
              <a:t>7</a:t>
            </a:fld>
            <a:endParaRPr lang="zh-TW" altLang="en-US"/>
          </a:p>
        </p:txBody>
      </p:sp>
    </p:spTree>
    <p:extLst>
      <p:ext uri="{BB962C8B-B14F-4D97-AF65-F5344CB8AC3E}">
        <p14:creationId xmlns:p14="http://schemas.microsoft.com/office/powerpoint/2010/main" val="800405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50FB73-967F-48DE-92EA-85993979E875}"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45276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F5C683-E654-4F72-8520-A8F0E58723E1}"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TW" altLang="en-US" sz="13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15216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93</a:t>
            </a:fld>
            <a:endParaRPr lang="zh-TW" altLang="en-US"/>
          </a:p>
        </p:txBody>
      </p:sp>
    </p:spTree>
    <p:extLst>
      <p:ext uri="{BB962C8B-B14F-4D97-AF65-F5344CB8AC3E}">
        <p14:creationId xmlns:p14="http://schemas.microsoft.com/office/powerpoint/2010/main" val="3774264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94</a:t>
            </a:fld>
            <a:endParaRPr lang="zh-TW" altLang="en-US"/>
          </a:p>
        </p:txBody>
      </p:sp>
    </p:spTree>
    <p:extLst>
      <p:ext uri="{BB962C8B-B14F-4D97-AF65-F5344CB8AC3E}">
        <p14:creationId xmlns:p14="http://schemas.microsoft.com/office/powerpoint/2010/main" val="2217564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11F5C683-E654-4F72-8520-A8F0E58723E1}" type="slidenum">
              <a:rPr lang="zh-TW" altLang="en-US" smtClean="0"/>
              <a:pPr>
                <a:defRPr/>
              </a:pPr>
              <a:t>95</a:t>
            </a:fld>
            <a:endParaRPr lang="zh-TW" altLang="en-US"/>
          </a:p>
        </p:txBody>
      </p:sp>
    </p:spTree>
    <p:extLst>
      <p:ext uri="{BB962C8B-B14F-4D97-AF65-F5344CB8AC3E}">
        <p14:creationId xmlns:p14="http://schemas.microsoft.com/office/powerpoint/2010/main" val="58952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776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國中小探究課程縱向跨階段連貫 是為了準備高中職的自主學習</a:t>
            </a:r>
            <a:r>
              <a:rPr lang="en-US" altLang="zh-TW" dirty="0"/>
              <a:t/>
            </a:r>
            <a:br>
              <a:rPr lang="en-US" altLang="zh-TW" dirty="0"/>
            </a:br>
            <a:r>
              <a:rPr lang="zh-TW" altLang="en-US" dirty="0"/>
              <a:t>說明自主學習是正式課程</a:t>
            </a:r>
            <a:r>
              <a:rPr lang="en-US" altLang="zh-TW" dirty="0"/>
              <a:t>, </a:t>
            </a:r>
            <a:r>
              <a:rPr lang="zh-TW" altLang="en-US" dirty="0"/>
              <a:t>不要誤解成自習課程</a:t>
            </a:r>
            <a:r>
              <a:rPr lang="en-US" altLang="zh-TW" dirty="0"/>
              <a:t>, </a:t>
            </a:r>
            <a:r>
              <a:rPr lang="zh-TW" altLang="en-US" dirty="0"/>
              <a:t>老師是引導的角色</a:t>
            </a: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49D111-5011-4336-98DE-EB2952A870B9}"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7097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24096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3C4B4-CA02-44C3-8341-B284219D90E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3185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3C4B4-CA02-44C3-8341-B284219D90EA}"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2705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F5C683-E654-4F72-8520-A8F0E58723E1}"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TW" altLang="en-US" sz="13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17129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rgbClr val="2C2F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6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0" y="0"/>
            <a:ext cx="12192000" cy="48672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dirty="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34030374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0215226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014953944"/>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921720601"/>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50443034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4993908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9605838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08610198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185000931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55959337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011081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0" y="1057275"/>
            <a:ext cx="12192000" cy="28860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lvl="0"/>
            <a:r>
              <a:rPr lang="zh-TW" altLang="en-US" noProof="0"/>
              <a:t>按一下圖示以新增圖片</a:t>
            </a:r>
            <a:endParaRPr lang="ko-KR" altLang="en-US" noProof="0" dirty="0"/>
          </a:p>
        </p:txBody>
      </p:sp>
      <p:sp>
        <p:nvSpPr>
          <p:cNvPr id="3" name="Text Placeholder 9"/>
          <p:cNvSpPr>
            <a:spLocks noGrp="1"/>
          </p:cNvSpPr>
          <p:nvPr>
            <p:ph type="body" sz="quarter" idx="10"/>
          </p:nvPr>
        </p:nvSpPr>
        <p:spPr>
          <a:xfrm>
            <a:off x="323529" y="16805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zh-TW" altLang="en-US"/>
              <a:t>按一下以編輯母片文字樣式</a:t>
            </a:r>
          </a:p>
        </p:txBody>
      </p:sp>
    </p:spTree>
    <p:extLst>
      <p:ext uri="{BB962C8B-B14F-4D97-AF65-F5344CB8AC3E}">
        <p14:creationId xmlns:p14="http://schemas.microsoft.com/office/powerpoint/2010/main" val="34854023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18833482"/>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8589698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25556741"/>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85949265"/>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31039814"/>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713294046"/>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902054663"/>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16139848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35272847"/>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8273715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32EB1E2-47B8-4D60-9308-69FFDCBEA752}"/>
              </a:ext>
            </a:extLst>
          </p:cNvPr>
          <p:cNvSpPr/>
          <p:nvPr userDrawn="1"/>
        </p:nvSpPr>
        <p:spPr>
          <a:xfrm>
            <a:off x="11582400"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그림 개체 틀 2"/>
          <p:cNvSpPr>
            <a:spLocks noGrp="1"/>
          </p:cNvSpPr>
          <p:nvPr>
            <p:ph type="pic" sz="quarter" idx="14"/>
          </p:nvPr>
        </p:nvSpPr>
        <p:spPr>
          <a:xfrm>
            <a:off x="0" y="0"/>
            <a:ext cx="11582400" cy="685799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32612957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192527629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55052170"/>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a:extLst>
              <a:ext uri="{FF2B5EF4-FFF2-40B4-BE49-F238E27FC236}">
                <a16:creationId xmlns:a16="http://schemas.microsoft.com/office/drawing/2014/main" id="{D9C9D0B1-245D-4B3C-BA23-EE41672C3458}"/>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A92FFD-93A3-4AC0-960C-D37FDE16C2F6}"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E503ADE5-7114-49A3-B938-953E8922C1C2}"/>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96EDCB82-0220-4E91-9E6E-63A0ACD7BF43}"/>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D84663A-0DAC-4100-BC89-376AC08C267C}"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065463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1E4920A4-94BA-49D7-B14B-DEDD4E9B3524}"/>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9156A31-5A7B-4BFD-910A-72C7CF24169D}"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02612F28-F083-43E6-90D6-B5A31E9F8828}"/>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96B209AC-4F29-4321-8696-64A40CFD6046}"/>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AC79040-2ADD-438A-A19C-4B75B9F0571F}"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6516500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A29BA276-D681-488C-A22C-3E975566E401}"/>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3B327D5-6143-48D4-80AE-1B795B23B979}"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E3B958D7-53C9-4B79-9ACA-D3C51C8D9BB9}"/>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5585596E-9556-4F47-80A4-7A696F47A641}"/>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5F006F1-FAB1-43D8-B16F-0EDE25C531B3}"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42128587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77FA1B7-D095-4B66-88B4-3F66C7F08365}"/>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AB0446A-11D7-4139-83E5-2378358A7AFD}"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Footer Placeholder 4">
            <a:extLst>
              <a:ext uri="{FF2B5EF4-FFF2-40B4-BE49-F238E27FC236}">
                <a16:creationId xmlns:a16="http://schemas.microsoft.com/office/drawing/2014/main" id="{6FD23CF3-457C-4128-B34D-C79CDD5E2A11}"/>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7" name="Slide Number Placeholder 5">
            <a:extLst>
              <a:ext uri="{FF2B5EF4-FFF2-40B4-BE49-F238E27FC236}">
                <a16:creationId xmlns:a16="http://schemas.microsoft.com/office/drawing/2014/main" id="{E46BFA5A-E98D-4C23-96DD-C35C989B516B}"/>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BC07BF0-BABE-48FA-A92A-861F8E04B1A1}"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9692569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714595CE-9153-4128-9EC1-BD3EB5501F09}"/>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F59C697-E57F-4D04-89B4-A5770291905B}"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8" name="Footer Placeholder 4">
            <a:extLst>
              <a:ext uri="{FF2B5EF4-FFF2-40B4-BE49-F238E27FC236}">
                <a16:creationId xmlns:a16="http://schemas.microsoft.com/office/drawing/2014/main" id="{DBF0C496-071C-412D-9B7F-8485DB1DC199}"/>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9" name="Slide Number Placeholder 5">
            <a:extLst>
              <a:ext uri="{FF2B5EF4-FFF2-40B4-BE49-F238E27FC236}">
                <a16:creationId xmlns:a16="http://schemas.microsoft.com/office/drawing/2014/main" id="{DB05B9F9-974C-4563-B6FB-042A6D54AEE9}"/>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63EE55-6DA6-48A1-B6C5-89B44C054A76}"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9642395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A37F113B-C232-49D4-86A4-965C406F7E9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A847689-EA56-4767-BAA3-24F7FDE25D55}"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4" name="Footer Placeholder 4">
            <a:extLst>
              <a:ext uri="{FF2B5EF4-FFF2-40B4-BE49-F238E27FC236}">
                <a16:creationId xmlns:a16="http://schemas.microsoft.com/office/drawing/2014/main" id="{BF03796B-60DB-4C78-A9F8-71F74EFF2224}"/>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Slide Number Placeholder 5">
            <a:extLst>
              <a:ext uri="{FF2B5EF4-FFF2-40B4-BE49-F238E27FC236}">
                <a16:creationId xmlns:a16="http://schemas.microsoft.com/office/drawing/2014/main" id="{A29D685B-7D0B-4BFB-AD55-EF836799753D}"/>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0023A88-F23A-41EF-B61D-4BC34319BDE8}"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2220161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7917FC-84CC-4527-A133-B5DCF7D0CD0E}"/>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2AB39EE-73CB-465F-AFE5-D6B242231C7D}"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3" name="Footer Placeholder 4">
            <a:extLst>
              <a:ext uri="{FF2B5EF4-FFF2-40B4-BE49-F238E27FC236}">
                <a16:creationId xmlns:a16="http://schemas.microsoft.com/office/drawing/2014/main" id="{52DE25CB-C87C-486C-AA9D-C0D47434D4F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4" name="Slide Number Placeholder 5">
            <a:extLst>
              <a:ext uri="{FF2B5EF4-FFF2-40B4-BE49-F238E27FC236}">
                <a16:creationId xmlns:a16="http://schemas.microsoft.com/office/drawing/2014/main" id="{F1209864-8AC6-49D4-98E8-5704BB0F3CCB}"/>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F02BF43-3C7B-4031-B368-07C3D7CB8D98}"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6603631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9BFF082-A76F-4148-9803-90F64CA9AF5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7DE449B-8471-4ADC-ABEF-8B3037F4DD39}"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Footer Placeholder 4">
            <a:extLst>
              <a:ext uri="{FF2B5EF4-FFF2-40B4-BE49-F238E27FC236}">
                <a16:creationId xmlns:a16="http://schemas.microsoft.com/office/drawing/2014/main" id="{417B967B-850F-4CAE-8B4C-D4359C76FCF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7" name="Slide Number Placeholder 5">
            <a:extLst>
              <a:ext uri="{FF2B5EF4-FFF2-40B4-BE49-F238E27FC236}">
                <a16:creationId xmlns:a16="http://schemas.microsoft.com/office/drawing/2014/main" id="{0CD699E0-2C26-4B43-BC12-9837A0EE118F}"/>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DEAD5D3-2BF4-4CD0-9B09-2EA2FF41D516}"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234344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0" y="0"/>
            <a:ext cx="12192000"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dirty="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4751463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F8B2B9A-1E2A-4598-9536-14E0CD5D09B6}"/>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0E24BC-45CC-44D2-A6C2-649460427843}"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Footer Placeholder 4">
            <a:extLst>
              <a:ext uri="{FF2B5EF4-FFF2-40B4-BE49-F238E27FC236}">
                <a16:creationId xmlns:a16="http://schemas.microsoft.com/office/drawing/2014/main" id="{C1AEDFBC-C1AE-4113-A5B3-50D9B44BEB41}"/>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7" name="Slide Number Placeholder 5">
            <a:extLst>
              <a:ext uri="{FF2B5EF4-FFF2-40B4-BE49-F238E27FC236}">
                <a16:creationId xmlns:a16="http://schemas.microsoft.com/office/drawing/2014/main" id="{12BCA1C1-00FE-416B-93B1-F70F95733F92}"/>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EA65229-4294-49EB-AE73-2BC5D26B7D9C}"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5906252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3CCDCD6-B15E-4383-8D93-34A3350C3BF3}"/>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C903770-150F-4CAA-BAD8-9E46D7B6CD20}"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B7F6C7A5-0991-4940-B564-50A592F1291C}"/>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7D061361-A6F8-4D54-8E97-D5572F797068}"/>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B76924B-6BAF-4CCE-874C-D88F64C0F0D3}"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817459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CD21775-B4D4-4DDA-A024-A9134AE5AE1E}"/>
              </a:ext>
            </a:extLst>
          </p:cNvPr>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A74BDBA-1C6D-46DE-BE93-A3AE3BB53F4B}"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9C47A81B-1A5E-491B-A4E5-0F95E0396E13}"/>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7FFB2C6C-3593-40DD-92B7-217A0526CF87}"/>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E2A879D-1433-481D-97A2-828758B6C4C0}"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842532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51EBB4-D90F-41D6-9B56-969829F66F86}"/>
              </a:ext>
            </a:extLst>
          </p:cNvPr>
          <p:cNvSpPr/>
          <p:nvPr userDrawn="1"/>
        </p:nvSpPr>
        <p:spPr>
          <a:xfrm>
            <a:off x="0" y="6664325"/>
            <a:ext cx="12192000" cy="193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4200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56AE9E-3B8A-46DC-9292-57E5C8B6008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C9B16C6-3C96-48B9-8CD9-35E95AF70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945213D-1F1F-4BAA-950A-ACABA0F82A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1227A3D7-A764-4815-827D-2B0E36052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D8885518-63A2-4AE9-B6F5-7FDE94092D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0930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28C84C-2C2C-4053-86AA-F1913B95722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453C7E4-4A7A-476C-A0B6-56749C41476A}"/>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8A765D9-8D03-46AC-A2BD-93DC89CA62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56C3FD72-8267-4317-90F4-6C99A9A11D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DAA81603-3A4D-44C4-8CE3-1305133F8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64917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7AEAB9-39DE-4468-B297-E8C9E12C94B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C2F9438B-EA87-4AE8-8902-E73E90891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BAB010E-1ECF-4545-A199-DA3AA9EFCB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6B820787-F3EB-4BCC-8302-BF2E027C7B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CDFC5624-BCB5-45CE-AE61-D7F3899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483035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46E3C5-565C-4FF3-A3BF-5853438DCC2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672F419-4ECD-4CE3-A9E8-6A0BDFD804C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336EFF-2194-4907-8C32-E0EF66D68F3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77182A2-4304-4F8A-AB72-84C79684BC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5CC9E80A-334E-45F2-8B52-27959F323E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FE8B55CC-D3BA-46DF-BCEF-37351E17A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314139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D4BDAF-A7FF-440E-872B-552C40B7745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859FB85-F5B4-4496-B78A-DB20C2425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B75CECAD-7C5B-4DC3-ADFF-A49FE185E78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3D4EB25-F830-4028-B14F-913892F5F9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F89C6D8-9F8E-4EB6-BE52-B5882651964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B3432A6-43FB-4103-9EAB-8B4414FD48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a:extLst>
              <a:ext uri="{FF2B5EF4-FFF2-40B4-BE49-F238E27FC236}">
                <a16:creationId xmlns:a16="http://schemas.microsoft.com/office/drawing/2014/main" id="{839387F6-2FBC-4B28-BF8E-BA1D5B6F6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a:extLst>
              <a:ext uri="{FF2B5EF4-FFF2-40B4-BE49-F238E27FC236}">
                <a16:creationId xmlns:a16="http://schemas.microsoft.com/office/drawing/2014/main" id="{1C4014F2-3784-453A-A807-DC97138FD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717497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D18066-B697-4F83-88B0-0467A19A340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488F1C9-0B96-4452-ADBE-A76974EDA8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a:extLst>
              <a:ext uri="{FF2B5EF4-FFF2-40B4-BE49-F238E27FC236}">
                <a16:creationId xmlns:a16="http://schemas.microsoft.com/office/drawing/2014/main" id="{CC0F810C-7B42-4108-9068-88FD1DC2D3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a:extLst>
              <a:ext uri="{FF2B5EF4-FFF2-40B4-BE49-F238E27FC236}">
                <a16:creationId xmlns:a16="http://schemas.microsoft.com/office/drawing/2014/main" id="{7DBA7AEB-BE2C-4060-987A-043145D80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9599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rgbClr val="FBA200"/>
        </a:solidFill>
        <a:effectLst/>
      </p:bgPr>
    </p:bg>
    <p:spTree>
      <p:nvGrpSpPr>
        <p:cNvPr id="1" name=""/>
        <p:cNvGrpSpPr/>
        <p:nvPr/>
      </p:nvGrpSpPr>
      <p:grpSpPr>
        <a:xfrm>
          <a:off x="0" y="0"/>
          <a:ext cx="0" cy="0"/>
          <a:chOff x="0" y="0"/>
          <a:chExt cx="0" cy="0"/>
        </a:xfrm>
      </p:grpSpPr>
      <p:sp>
        <p:nvSpPr>
          <p:cNvPr id="3" name="Freeform: Shape 9">
            <a:extLst>
              <a:ext uri="{FF2B5EF4-FFF2-40B4-BE49-F238E27FC236}">
                <a16:creationId xmlns:a16="http://schemas.microsoft.com/office/drawing/2014/main" id="{059DE15A-2058-4E87-A706-0BCE03031EFD}"/>
              </a:ext>
            </a:extLst>
          </p:cNvPr>
          <p:cNvSpPr/>
          <p:nvPr userDrawn="1"/>
        </p:nvSpPr>
        <p:spPr>
          <a:xfrm>
            <a:off x="4457700" y="0"/>
            <a:ext cx="7734300" cy="6858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8" name="Picture Placeholder 7"/>
          <p:cNvSpPr>
            <a:spLocks noGrp="1"/>
          </p:cNvSpPr>
          <p:nvPr>
            <p:ph type="pic" sz="quarter" idx="14"/>
          </p:nvPr>
        </p:nvSpPr>
        <p:spPr>
          <a:xfrm>
            <a:off x="0" y="0"/>
            <a:ext cx="7734300" cy="6858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dirty="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3253009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37496B6-7490-41B9-9A8A-8772E6D72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a:extLst>
              <a:ext uri="{FF2B5EF4-FFF2-40B4-BE49-F238E27FC236}">
                <a16:creationId xmlns:a16="http://schemas.microsoft.com/office/drawing/2014/main" id="{8406BBAB-4029-4C61-89CC-CC14B4EE98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a:extLst>
              <a:ext uri="{FF2B5EF4-FFF2-40B4-BE49-F238E27FC236}">
                <a16:creationId xmlns:a16="http://schemas.microsoft.com/office/drawing/2014/main" id="{22427101-C3D9-4E5A-93F8-AA918E732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653633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FE290E-4372-4D95-86D5-06EB5AE86A1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0D9E403-8A64-4CD2-8261-A7697E448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6842D83-E517-426F-9BA2-3D6AB4A57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B872534-A4A2-4677-9FCF-9A0C8F32F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34C81516-BDBB-4BCC-8915-1FA83DD657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E1DE1E18-D38F-4B1C-8D92-1BF1879913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769307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8E7EA0-7AC1-4862-9DF0-EDC8F322753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32CC1BA-2C5D-4EFE-B5EE-BBA60A432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7B73958-B5E9-4B40-B7AC-2E0365BFC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FC68FA91-65E2-4B79-928A-CFA6933AB6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B4BFFE29-4442-44AF-BBAB-EE1B6AA0FC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85AB23A3-96CB-4D12-A910-2EEA45D631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82887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981951-1911-47E6-B757-59EF04B90FA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E8254BA-6D80-4325-A0BA-F4085A92EB5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A6F7BF0-E579-45C0-AEFE-3E6533656D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A785BF51-1C11-4DFD-AF3A-A62D8820C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87EE6300-82FC-4999-B104-2AE4111E12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92595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B0C1F4D-6251-45CA-9134-4AAA418513F5}"/>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4AB65DE-F562-470D-B99B-CC77BA56A4BD}"/>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37FD0F1-6867-4676-B56F-D137510908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CC7B51DD-18DE-41D1-BD68-6C0064522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9300B896-2894-470C-A247-EF76DBB5B7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235299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553026" y="1268413"/>
            <a:ext cx="3889830" cy="3889830"/>
          </a:xfrm>
          <a:custGeom>
            <a:avLst/>
            <a:gdLst>
              <a:gd name="connsiteX0" fmla="*/ 0 w 3889830"/>
              <a:gd name="connsiteY0" fmla="*/ 0 h 3889830"/>
              <a:gd name="connsiteX1" fmla="*/ 3889830 w 3889830"/>
              <a:gd name="connsiteY1" fmla="*/ 0 h 3889830"/>
              <a:gd name="connsiteX2" fmla="*/ 3889830 w 3889830"/>
              <a:gd name="connsiteY2" fmla="*/ 3889830 h 3889830"/>
              <a:gd name="connsiteX3" fmla="*/ 0 w 3889830"/>
              <a:gd name="connsiteY3" fmla="*/ 3889830 h 3889830"/>
            </a:gdLst>
            <a:ahLst/>
            <a:cxnLst>
              <a:cxn ang="0">
                <a:pos x="connsiteX0" y="connsiteY0"/>
              </a:cxn>
              <a:cxn ang="0">
                <a:pos x="connsiteX1" y="connsiteY1"/>
              </a:cxn>
              <a:cxn ang="0">
                <a:pos x="connsiteX2" y="connsiteY2"/>
              </a:cxn>
              <a:cxn ang="0">
                <a:pos x="connsiteX3" y="connsiteY3"/>
              </a:cxn>
            </a:cxnLst>
            <a:rect l="l" t="t" r="r" b="b"/>
            <a:pathLst>
              <a:path w="3889830" h="3889830">
                <a:moveTo>
                  <a:pt x="0" y="0"/>
                </a:moveTo>
                <a:lnTo>
                  <a:pt x="3889830" y="0"/>
                </a:lnTo>
                <a:lnTo>
                  <a:pt x="3889830" y="3889830"/>
                </a:lnTo>
                <a:lnTo>
                  <a:pt x="0" y="3889830"/>
                </a:ln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1437474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90032"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1" name="图片占位符 10"/>
          <p:cNvSpPr>
            <a:spLocks noGrp="1"/>
          </p:cNvSpPr>
          <p:nvPr>
            <p:ph type="pic" sz="quarter" idx="11"/>
          </p:nvPr>
        </p:nvSpPr>
        <p:spPr>
          <a:xfrm>
            <a:off x="5322565"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2" name="图片占位符 11"/>
          <p:cNvSpPr>
            <a:spLocks noGrp="1"/>
          </p:cNvSpPr>
          <p:nvPr>
            <p:ph type="pic" sz="quarter" idx="12"/>
          </p:nvPr>
        </p:nvSpPr>
        <p:spPr>
          <a:xfrm>
            <a:off x="8743553"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40348144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78165445"/>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98586181"/>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8525616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3934982" y="457200"/>
            <a:ext cx="4322036" cy="59436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22792231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5223252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4646175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64254113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417366762"/>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425418668"/>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261013077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89079392"/>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54511821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2908125340"/>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106072775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Image slide layout">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C8564E-433B-43A8-8BCD-BC985C45ED3E}"/>
              </a:ext>
            </a:extLst>
          </p:cNvPr>
          <p:cNvSpPr/>
          <p:nvPr userDrawn="1"/>
        </p:nvSpPr>
        <p:spPr>
          <a:xfrm>
            <a:off x="3700463" y="379413"/>
            <a:ext cx="1471612" cy="1800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8" name="Rectangle 6">
            <a:extLst>
              <a:ext uri="{FF2B5EF4-FFF2-40B4-BE49-F238E27FC236}">
                <a16:creationId xmlns:a16="http://schemas.microsoft.com/office/drawing/2014/main" id="{88B2619D-84BF-4A90-9C4C-A6CE742CF775}"/>
              </a:ext>
            </a:extLst>
          </p:cNvPr>
          <p:cNvSpPr/>
          <p:nvPr userDrawn="1"/>
        </p:nvSpPr>
        <p:spPr>
          <a:xfrm>
            <a:off x="5408613" y="379413"/>
            <a:ext cx="5203825" cy="1800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9" name="Frame 2">
            <a:extLst>
              <a:ext uri="{FF2B5EF4-FFF2-40B4-BE49-F238E27FC236}">
                <a16:creationId xmlns:a16="http://schemas.microsoft.com/office/drawing/2014/main" id="{B0DCA28B-B51B-4BC5-A87A-59AC4F0AF5C4}"/>
              </a:ext>
            </a:extLst>
          </p:cNvPr>
          <p:cNvSpPr/>
          <p:nvPr userDrawn="1"/>
        </p:nvSpPr>
        <p:spPr>
          <a:xfrm>
            <a:off x="0" y="0"/>
            <a:ext cx="12192000" cy="6858000"/>
          </a:xfrm>
          <a:prstGeom prst="frame">
            <a:avLst>
              <a:gd name="adj1" fmla="val 17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solidFill>
                <a:schemeClr val="tx1"/>
              </a:solidFill>
            </a:endParaRPr>
          </a:p>
        </p:txBody>
      </p:sp>
      <p:sp>
        <p:nvSpPr>
          <p:cNvPr id="2" name="그림 개체 틀 2"/>
          <p:cNvSpPr>
            <a:spLocks noGrp="1"/>
          </p:cNvSpPr>
          <p:nvPr>
            <p:ph type="pic" sz="quarter" idx="14"/>
          </p:nvPr>
        </p:nvSpPr>
        <p:spPr>
          <a:xfrm>
            <a:off x="6096000" y="1274323"/>
            <a:ext cx="5635556" cy="29718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lvl="0"/>
            <a:r>
              <a:rPr lang="zh-TW" altLang="en-US" noProof="0"/>
              <a:t>按一下圖示以新增圖片</a:t>
            </a:r>
            <a:endParaRPr lang="ko-KR" altLang="en-US" noProof="0" dirty="0"/>
          </a:p>
        </p:txBody>
      </p:sp>
      <p:sp>
        <p:nvSpPr>
          <p:cNvPr id="4" name="그림 개체 틀 2"/>
          <p:cNvSpPr>
            <a:spLocks noGrp="1"/>
          </p:cNvSpPr>
          <p:nvPr>
            <p:ph type="pic" sz="quarter" idx="15"/>
          </p:nvPr>
        </p:nvSpPr>
        <p:spPr>
          <a:xfrm>
            <a:off x="3320375" y="1274323"/>
            <a:ext cx="2538919" cy="190986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lvl="0"/>
            <a:r>
              <a:rPr lang="zh-TW" altLang="en-US" noProof="0"/>
              <a:t>按一下圖示以新增圖片</a:t>
            </a:r>
            <a:endParaRPr lang="ko-KR" altLang="en-US" noProof="0" dirty="0"/>
          </a:p>
        </p:txBody>
      </p:sp>
      <p:sp>
        <p:nvSpPr>
          <p:cNvPr id="5" name="그림 개체 틀 2"/>
          <p:cNvSpPr>
            <a:spLocks noGrp="1"/>
          </p:cNvSpPr>
          <p:nvPr>
            <p:ph type="pic" sz="quarter" idx="16"/>
          </p:nvPr>
        </p:nvSpPr>
        <p:spPr>
          <a:xfrm>
            <a:off x="544749" y="4246123"/>
            <a:ext cx="2538919" cy="205902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lvl="0"/>
            <a:r>
              <a:rPr lang="zh-TW" altLang="en-US" noProof="0"/>
              <a:t>按一下圖示以新增圖片</a:t>
            </a:r>
            <a:endParaRPr lang="ko-KR" altLang="en-US" noProof="0" dirty="0"/>
          </a:p>
        </p:txBody>
      </p:sp>
      <p:sp>
        <p:nvSpPr>
          <p:cNvPr id="6" name="그림 개체 틀 2"/>
          <p:cNvSpPr>
            <a:spLocks noGrp="1"/>
          </p:cNvSpPr>
          <p:nvPr>
            <p:ph type="pic" sz="quarter" idx="17"/>
          </p:nvPr>
        </p:nvSpPr>
        <p:spPr>
          <a:xfrm>
            <a:off x="3320375" y="4246123"/>
            <a:ext cx="2538919" cy="205902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33667022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1403695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3416956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34415499"/>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68939"/>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58796846"/>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73605681"/>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966364155"/>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66868074"/>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799680742"/>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3074049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Image slide layout">
    <p:bg>
      <p:bgPr>
        <a:solidFill>
          <a:schemeClr val="accent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0" y="0"/>
            <a:ext cx="6096000"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4581345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681414873"/>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778946039"/>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358694797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22816354"/>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29912303"/>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52613257"/>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7560027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07101073"/>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55060837"/>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18092118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Image slide layout">
    <p:bg>
      <p:bgPr>
        <a:solidFill>
          <a:srgbClr val="FBA200"/>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p:nvPr>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67525"/>
              <a:gd name="connsiteX1" fmla="*/ 6686550 w 6686550"/>
              <a:gd name="connsiteY1" fmla="*/ 0 h 6867525"/>
              <a:gd name="connsiteX2" fmla="*/ 4505325 w 6686550"/>
              <a:gd name="connsiteY2" fmla="*/ 6867525 h 6867525"/>
              <a:gd name="connsiteX3" fmla="*/ 0 w 6686550"/>
              <a:gd name="connsiteY3" fmla="*/ 6858000 h 6867525"/>
              <a:gd name="connsiteX4" fmla="*/ 0 w 6686550"/>
              <a:gd name="connsiteY4" fmla="*/ 0 h 6867525"/>
              <a:gd name="connsiteX0" fmla="*/ 0 w 6686550"/>
              <a:gd name="connsiteY0" fmla="*/ 0 h 6858000"/>
              <a:gd name="connsiteX1" fmla="*/ 6686550 w 6686550"/>
              <a:gd name="connsiteY1" fmla="*/ 0 h 6858000"/>
              <a:gd name="connsiteX2" fmla="*/ 4486275 w 6686550"/>
              <a:gd name="connsiteY2" fmla="*/ 6848475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486275" y="6848475"/>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29048513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16269601"/>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758136911"/>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91436751"/>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997943907"/>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672206744"/>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336765256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9"/>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798261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15039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5333"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874800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669615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pic>
        <p:nvPicPr>
          <p:cNvPr id="3" name="Google Shape;159;p8" descr="DeathtoStock_Simplify3.jpg">
            <a:extLst>
              <a:ext uri="{FF2B5EF4-FFF2-40B4-BE49-F238E27FC236}">
                <a16:creationId xmlns:a16="http://schemas.microsoft.com/office/drawing/2014/main" id="{07A632D4-AAD9-41FA-BFAA-6CAD687602A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700" y="0"/>
            <a:ext cx="138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60;p8" descr="Death_to_stock_communicate_hands_4.jpg">
            <a:extLst>
              <a:ext uri="{FF2B5EF4-FFF2-40B4-BE49-F238E27FC236}">
                <a16:creationId xmlns:a16="http://schemas.microsoft.com/office/drawing/2014/main" id="{2A2B9AA7-CA09-490B-97F6-D01F16220A47}"/>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1813" y="2760663"/>
            <a:ext cx="277018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62;p8">
            <a:extLst>
              <a:ext uri="{FF2B5EF4-FFF2-40B4-BE49-F238E27FC236}">
                <a16:creationId xmlns:a16="http://schemas.microsoft.com/office/drawing/2014/main" id="{9558BF6B-A166-4344-9A5F-ED98FEEA5D90}"/>
              </a:ext>
            </a:extLst>
          </p:cNvPr>
          <p:cNvSpPr/>
          <p:nvPr/>
        </p:nvSpPr>
        <p:spPr>
          <a:xfrm>
            <a:off x="9426575" y="0"/>
            <a:ext cx="1384300" cy="1384300"/>
          </a:xfrm>
          <a:prstGeom prst="rect">
            <a:avLst/>
          </a:prstGeom>
          <a:solidFill>
            <a:srgbClr val="CEDBE0"/>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6" name="Google Shape;163;p8">
            <a:extLst>
              <a:ext uri="{FF2B5EF4-FFF2-40B4-BE49-F238E27FC236}">
                <a16:creationId xmlns:a16="http://schemas.microsoft.com/office/drawing/2014/main" id="{5571A186-56A7-40C4-BFF0-6C5189DF3B10}"/>
              </a:ext>
            </a:extLst>
          </p:cNvPr>
          <p:cNvSpPr/>
          <p:nvPr/>
        </p:nvSpPr>
        <p:spPr>
          <a:xfrm>
            <a:off x="10807700" y="1384300"/>
            <a:ext cx="1384300" cy="1382713"/>
          </a:xfrm>
          <a:prstGeom prst="rect">
            <a:avLst/>
          </a:prstGeom>
          <a:solidFill>
            <a:srgbClr val="7198A9"/>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7" name="Google Shape;164;p8">
            <a:extLst>
              <a:ext uri="{FF2B5EF4-FFF2-40B4-BE49-F238E27FC236}">
                <a16:creationId xmlns:a16="http://schemas.microsoft.com/office/drawing/2014/main" id="{738DF781-AB32-4B99-BA6D-306396E08C90}"/>
              </a:ext>
            </a:extLst>
          </p:cNvPr>
          <p:cNvSpPr/>
          <p:nvPr/>
        </p:nvSpPr>
        <p:spPr>
          <a:xfrm>
            <a:off x="9426575" y="4137025"/>
            <a:ext cx="1384300" cy="1382713"/>
          </a:xfrm>
          <a:prstGeom prst="rect">
            <a:avLst/>
          </a:prstGeom>
          <a:solidFill>
            <a:srgbClr val="7198A9">
              <a:alpha val="41150"/>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8" name="Google Shape;165;p8">
            <a:extLst>
              <a:ext uri="{FF2B5EF4-FFF2-40B4-BE49-F238E27FC236}">
                <a16:creationId xmlns:a16="http://schemas.microsoft.com/office/drawing/2014/main" id="{F3480F55-59ED-48BA-9898-38B3715A52F5}"/>
              </a:ext>
            </a:extLst>
          </p:cNvPr>
          <p:cNvSpPr/>
          <p:nvPr/>
        </p:nvSpPr>
        <p:spPr>
          <a:xfrm>
            <a:off x="0" y="5473700"/>
            <a:ext cx="1384300" cy="1384300"/>
          </a:xfrm>
          <a:prstGeom prst="rect">
            <a:avLst/>
          </a:prstGeom>
          <a:solidFill>
            <a:srgbClr val="EDC67B"/>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9" name="Google Shape;166;p8">
            <a:extLst>
              <a:ext uri="{FF2B5EF4-FFF2-40B4-BE49-F238E27FC236}">
                <a16:creationId xmlns:a16="http://schemas.microsoft.com/office/drawing/2014/main" id="{BAF985FC-60E5-4EC5-9B98-46A4FBA7C2D8}"/>
              </a:ext>
            </a:extLst>
          </p:cNvPr>
          <p:cNvSpPr/>
          <p:nvPr/>
        </p:nvSpPr>
        <p:spPr>
          <a:xfrm>
            <a:off x="1384300" y="5473700"/>
            <a:ext cx="690563" cy="692150"/>
          </a:xfrm>
          <a:prstGeom prst="rect">
            <a:avLst/>
          </a:prstGeom>
          <a:solidFill>
            <a:srgbClr val="CEDBE0"/>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0" name="Google Shape;167;p8">
            <a:extLst>
              <a:ext uri="{FF2B5EF4-FFF2-40B4-BE49-F238E27FC236}">
                <a16:creationId xmlns:a16="http://schemas.microsoft.com/office/drawing/2014/main" id="{CCD9E42A-3124-49F4-9BEA-2CB6670D55D5}"/>
              </a:ext>
            </a:extLst>
          </p:cNvPr>
          <p:cNvSpPr/>
          <p:nvPr/>
        </p:nvSpPr>
        <p:spPr>
          <a:xfrm>
            <a:off x="0" y="6165850"/>
            <a:ext cx="692150" cy="692150"/>
          </a:xfrm>
          <a:prstGeom prst="rect">
            <a:avLst/>
          </a:prstGeom>
          <a:solidFill>
            <a:srgbClr val="7198A9">
              <a:alpha val="41150"/>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1" name="Google Shape;168;p8">
            <a:extLst>
              <a:ext uri="{FF2B5EF4-FFF2-40B4-BE49-F238E27FC236}">
                <a16:creationId xmlns:a16="http://schemas.microsoft.com/office/drawing/2014/main" id="{1FB823A4-EE29-4BEB-A6A8-A2E1413C673B}"/>
              </a:ext>
            </a:extLst>
          </p:cNvPr>
          <p:cNvSpPr/>
          <p:nvPr/>
        </p:nvSpPr>
        <p:spPr>
          <a:xfrm>
            <a:off x="10117138" y="1384300"/>
            <a:ext cx="690562" cy="690563"/>
          </a:xfrm>
          <a:prstGeom prst="rect">
            <a:avLst/>
          </a:prstGeom>
          <a:solidFill>
            <a:srgbClr val="EDC67B"/>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2" name="Google Shape;169;p8">
            <a:extLst>
              <a:ext uri="{FF2B5EF4-FFF2-40B4-BE49-F238E27FC236}">
                <a16:creationId xmlns:a16="http://schemas.microsoft.com/office/drawing/2014/main" id="{38BC9BD3-209F-478B-8516-8B421CF318EB}"/>
              </a:ext>
            </a:extLst>
          </p:cNvPr>
          <p:cNvSpPr/>
          <p:nvPr/>
        </p:nvSpPr>
        <p:spPr>
          <a:xfrm>
            <a:off x="11499850" y="692150"/>
            <a:ext cx="692150" cy="692150"/>
          </a:xfrm>
          <a:prstGeom prst="rect">
            <a:avLst/>
          </a:prstGeom>
          <a:solidFill>
            <a:srgbClr val="7198A9">
              <a:alpha val="41150"/>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3" name="Google Shape;170;p8">
            <a:extLst>
              <a:ext uri="{FF2B5EF4-FFF2-40B4-BE49-F238E27FC236}">
                <a16:creationId xmlns:a16="http://schemas.microsoft.com/office/drawing/2014/main" id="{808106C7-B8FF-4FA2-AE4F-95DB5526AACD}"/>
              </a:ext>
            </a:extLst>
          </p:cNvPr>
          <p:cNvSpPr/>
          <p:nvPr/>
        </p:nvSpPr>
        <p:spPr>
          <a:xfrm>
            <a:off x="10039350" y="4587875"/>
            <a:ext cx="608013" cy="552450"/>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4" name="Google Shape;171;p8">
            <a:extLst>
              <a:ext uri="{FF2B5EF4-FFF2-40B4-BE49-F238E27FC236}">
                <a16:creationId xmlns:a16="http://schemas.microsoft.com/office/drawing/2014/main" id="{631D9389-473B-4FF8-8277-8C4FC9682856}"/>
              </a:ext>
            </a:extLst>
          </p:cNvPr>
          <p:cNvSpPr/>
          <p:nvPr/>
        </p:nvSpPr>
        <p:spPr>
          <a:xfrm flipH="1">
            <a:off x="9590088" y="4516438"/>
            <a:ext cx="403225" cy="368300"/>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kumimoji="0" sz="1867" kern="0">
              <a:solidFill>
                <a:srgbClr val="000000"/>
              </a:solidFill>
              <a:latin typeface="Arial"/>
              <a:ea typeface="+mn-ea"/>
              <a:cs typeface="Arial"/>
              <a:sym typeface="Arial"/>
            </a:endParaRPr>
          </a:p>
        </p:txBody>
      </p:sp>
      <p:sp>
        <p:nvSpPr>
          <p:cNvPr id="161" name="Google Shape;161;p8"/>
          <p:cNvSpPr txBox="1">
            <a:spLocks noGrp="1"/>
          </p:cNvSpPr>
          <p:nvPr>
            <p:ph type="title"/>
          </p:nvPr>
        </p:nvSpPr>
        <p:spPr>
          <a:xfrm>
            <a:off x="2456633" y="1596100"/>
            <a:ext cx="5487200" cy="829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72;p8">
            <a:extLst>
              <a:ext uri="{FF2B5EF4-FFF2-40B4-BE49-F238E27FC236}">
                <a16:creationId xmlns:a16="http://schemas.microsoft.com/office/drawing/2014/main" id="{1F18B79A-F831-4918-97BD-0254D13EFB0D}"/>
              </a:ext>
            </a:extLst>
          </p:cNvPr>
          <p:cNvSpPr txBox="1">
            <a:spLocks noGrp="1"/>
          </p:cNvSpPr>
          <p:nvPr>
            <p:ph type="sldNum" idx="10"/>
          </p:nvPr>
        </p:nvSpPr>
        <p:spPr>
          <a:xfrm>
            <a:off x="0" y="6165850"/>
            <a:ext cx="692150" cy="692150"/>
          </a:xfrm>
          <a:prstGeom prst="rect">
            <a:avLst/>
          </a:prstGeom>
        </p:spPr>
        <p:txBody>
          <a:bodyPr vert="horz" wrap="square" lIns="91425" tIns="91425" rIns="91425" bIns="91425" numCol="1" anchor="ctr" anchorCtr="0" compatLnSpc="1">
            <a:prstTxWarp prst="textNoShape">
              <a:avLst/>
            </a:prstTxWarp>
            <a:noAutofit/>
          </a:bodyPr>
          <a:lstStyle>
            <a:lvl1pPr algn="ctr" defTabSz="1217613" eaLnBrk="1" hangingPunct="1">
              <a:buClr>
                <a:srgbClr val="000000"/>
              </a:buClr>
              <a:defRPr kumimoji="0" sz="1300">
                <a:solidFill>
                  <a:srgbClr val="FFFFFF"/>
                </a:solidFill>
                <a:latin typeface="Arvo" panose="02000000000000000000" pitchFamily="2" charset="0"/>
                <a:ea typeface="新細明體" panose="02020500000000000000" pitchFamily="18" charset="-120"/>
                <a:sym typeface="Arvo" panose="02000000000000000000" pitchFamily="2" charset="0"/>
              </a:defRPr>
            </a:lvl1pPr>
          </a:lstStyle>
          <a:p>
            <a:pPr>
              <a:defRPr/>
            </a:pPr>
            <a:fld id="{42485F4D-BCAA-4EF1-84FD-44D45F8A6627}" type="slidenum">
              <a:rPr lang="zh-TW" altLang="zh-TW"/>
              <a:pPr>
                <a:defRPr/>
              </a:pPr>
              <a:t>‹#›</a:t>
            </a:fld>
            <a:endParaRPr lang="zh-TW" altLang="zh-TW"/>
          </a:p>
        </p:txBody>
      </p:sp>
    </p:spTree>
    <p:extLst>
      <p:ext uri="{BB962C8B-B14F-4D97-AF65-F5344CB8AC3E}">
        <p14:creationId xmlns:p14="http://schemas.microsoft.com/office/powerpoint/2010/main" val="6906776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TW" altLang="en-US"/>
              <a:t>按一下以編輯母片文字樣式</a:t>
            </a:r>
          </a:p>
        </p:txBody>
      </p:sp>
      <p:sp>
        <p:nvSpPr>
          <p:cNvPr id="6" name="內容版面配置區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326090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263175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129565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7" y="273049"/>
            <a:ext cx="4011084" cy="1162051"/>
          </a:xfrm>
        </p:spPr>
        <p:txBody>
          <a:bodyPr anchor="b"/>
          <a:lstStyle>
            <a:lvl1pPr algn="l">
              <a:defRPr sz="2667" b="1"/>
            </a:lvl1pPr>
          </a:lstStyle>
          <a:p>
            <a:r>
              <a:rPr lang="zh-TW" altLang="en-US"/>
              <a:t>按一下以編輯母片標題樣式</a:t>
            </a:r>
          </a:p>
        </p:txBody>
      </p:sp>
      <p:sp>
        <p:nvSpPr>
          <p:cNvPr id="3" name="內容版面配置區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659600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1"/>
            <a:ext cx="7315200" cy="566739"/>
          </a:xfrm>
        </p:spPr>
        <p:txBody>
          <a:bodyPr anchor="b"/>
          <a:lstStyle>
            <a:lvl1pPr algn="l">
              <a:defRPr sz="2667"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
        <p:nvSpPr>
          <p:cNvPr id="4" name="文字版面配置區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9626089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823502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06376"/>
            <a:ext cx="2743200" cy="4387851"/>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06376"/>
            <a:ext cx="8026400" cy="4387851"/>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015104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6" name="圖片版面配置區 2"/>
          <p:cNvSpPr>
            <a:spLocks noGrp="1"/>
          </p:cNvSpPr>
          <p:nvPr>
            <p:ph type="pic" idx="1"/>
          </p:nvPr>
        </p:nvSpPr>
        <p:spPr>
          <a:xfrm>
            <a:off x="527382" y="740701"/>
            <a:ext cx="6106549" cy="259228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
        <p:nvSpPr>
          <p:cNvPr id="7" name="圖片版面配置區 2"/>
          <p:cNvSpPr>
            <a:spLocks noGrp="1"/>
          </p:cNvSpPr>
          <p:nvPr>
            <p:ph type="pic" idx="10"/>
          </p:nvPr>
        </p:nvSpPr>
        <p:spPr>
          <a:xfrm>
            <a:off x="6768075" y="740701"/>
            <a:ext cx="5088565" cy="259228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
        <p:nvSpPr>
          <p:cNvPr id="8" name="圖片版面配置區 2"/>
          <p:cNvSpPr>
            <a:spLocks noGrp="1"/>
          </p:cNvSpPr>
          <p:nvPr>
            <p:ph type="pic" idx="11"/>
          </p:nvPr>
        </p:nvSpPr>
        <p:spPr>
          <a:xfrm>
            <a:off x="5711958" y="3429001"/>
            <a:ext cx="6106549" cy="262420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
        <p:nvSpPr>
          <p:cNvPr id="9" name="圖片版面配置區 2"/>
          <p:cNvSpPr>
            <a:spLocks noGrp="1"/>
          </p:cNvSpPr>
          <p:nvPr>
            <p:ph type="pic" idx="12"/>
          </p:nvPr>
        </p:nvSpPr>
        <p:spPr>
          <a:xfrm>
            <a:off x="527381" y="3429001"/>
            <a:ext cx="5050432" cy="262420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TW" altLang="en-US"/>
          </a:p>
        </p:txBody>
      </p:sp>
    </p:spTree>
    <p:extLst>
      <p:ext uri="{BB962C8B-B14F-4D97-AF65-F5344CB8AC3E}">
        <p14:creationId xmlns:p14="http://schemas.microsoft.com/office/powerpoint/2010/main" val="2661584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1453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標題投影片">
    <p:bg>
      <p:bgPr>
        <a:solidFill>
          <a:srgbClr val="6B1531"/>
        </a:solidFill>
        <a:effectLst/>
      </p:bgPr>
    </p:bg>
    <p:spTree>
      <p:nvGrpSpPr>
        <p:cNvPr id="1" name=""/>
        <p:cNvGrpSpPr/>
        <p:nvPr/>
      </p:nvGrpSpPr>
      <p:grpSpPr>
        <a:xfrm>
          <a:off x="0" y="0"/>
          <a:ext cx="0" cy="0"/>
          <a:chOff x="0" y="0"/>
          <a:chExt cx="0" cy="0"/>
        </a:xfrm>
      </p:grpSpPr>
      <p:sp>
        <p:nvSpPr>
          <p:cNvPr id="8" name="矩形 7"/>
          <p:cNvSpPr/>
          <p:nvPr userDrawn="1"/>
        </p:nvSpPr>
        <p:spPr>
          <a:xfrm>
            <a:off x="-6" y="995306"/>
            <a:ext cx="12192006" cy="71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圓角矩形 8"/>
          <p:cNvSpPr/>
          <p:nvPr userDrawn="1"/>
        </p:nvSpPr>
        <p:spPr>
          <a:xfrm>
            <a:off x="226690" y="1882722"/>
            <a:ext cx="11741859" cy="4798795"/>
          </a:xfrm>
          <a:prstGeom prst="roundRect">
            <a:avLst>
              <a:gd name="adj" fmla="val 5801"/>
            </a:avLst>
          </a:prstGeom>
          <a:solidFill>
            <a:srgbClr val="F0E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38043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rgbClr val="2C2F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41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A922F2-33D9-4A89-86DC-340A6937DCCD}"/>
              </a:ext>
            </a:extLst>
          </p:cNvPr>
          <p:cNvSpPr/>
          <p:nvPr userDrawn="1"/>
        </p:nvSpPr>
        <p:spPr>
          <a:xfrm flipH="1">
            <a:off x="2849563" y="0"/>
            <a:ext cx="934243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Tree>
    <p:extLst>
      <p:ext uri="{BB962C8B-B14F-4D97-AF65-F5344CB8AC3E}">
        <p14:creationId xmlns:p14="http://schemas.microsoft.com/office/powerpoint/2010/main" val="39695365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標題投影片">
    <p:bg>
      <p:bgPr>
        <a:solidFill>
          <a:srgbClr val="6B1531"/>
        </a:solidFill>
        <a:effectLst/>
      </p:bgPr>
    </p:bg>
    <p:spTree>
      <p:nvGrpSpPr>
        <p:cNvPr id="1" name=""/>
        <p:cNvGrpSpPr/>
        <p:nvPr/>
      </p:nvGrpSpPr>
      <p:grpSpPr>
        <a:xfrm>
          <a:off x="0" y="0"/>
          <a:ext cx="0" cy="0"/>
          <a:chOff x="0" y="0"/>
          <a:chExt cx="0" cy="0"/>
        </a:xfrm>
      </p:grpSpPr>
      <p:sp>
        <p:nvSpPr>
          <p:cNvPr id="9" name="圓角矩形 8"/>
          <p:cNvSpPr/>
          <p:nvPr userDrawn="1"/>
        </p:nvSpPr>
        <p:spPr>
          <a:xfrm>
            <a:off x="226690" y="909106"/>
            <a:ext cx="11741859" cy="5772411"/>
          </a:xfrm>
          <a:prstGeom prst="roundRect">
            <a:avLst>
              <a:gd name="adj" fmla="val 5801"/>
            </a:avLst>
          </a:prstGeom>
          <a:solidFill>
            <a:srgbClr val="F0E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218080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36714221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41126053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49407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33642531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33946483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28830335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421031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0216973-9F73-40EF-B344-12E0FAB1F991}"/>
              </a:ext>
            </a:extLst>
          </p:cNvPr>
          <p:cNvSpPr/>
          <p:nvPr userDrawn="1"/>
        </p:nvSpPr>
        <p:spPr>
          <a:xfrm>
            <a:off x="0" y="1"/>
            <a:ext cx="12192000" cy="6858000"/>
          </a:xfrm>
          <a:prstGeom prst="rect">
            <a:avLst/>
          </a:prstGeom>
          <a:solidFill>
            <a:srgbClr val="93D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6A18F0B8-DDC2-4E93-9CA4-2604B48F9DF3}"/>
              </a:ext>
            </a:extLst>
          </p:cNvPr>
          <p:cNvPicPr>
            <a:picLocks noChangeAspect="1"/>
          </p:cNvPicPr>
          <p:nvPr userDrawn="1"/>
        </p:nvPicPr>
        <p:blipFill>
          <a:blip r:embed="rId2"/>
          <a:stretch>
            <a:fillRect/>
          </a:stretch>
        </p:blipFill>
        <p:spPr>
          <a:xfrm>
            <a:off x="804019" y="392056"/>
            <a:ext cx="1774593" cy="2208695"/>
          </a:xfrm>
          <a:prstGeom prst="rect">
            <a:avLst/>
          </a:prstGeom>
        </p:spPr>
      </p:pic>
      <p:sp>
        <p:nvSpPr>
          <p:cNvPr id="8" name="圓角矩形 8">
            <a:extLst>
              <a:ext uri="{FF2B5EF4-FFF2-40B4-BE49-F238E27FC236}">
                <a16:creationId xmlns:a16="http://schemas.microsoft.com/office/drawing/2014/main" id="{2BF62858-2F92-4F17-8F7B-F4836B344681}"/>
              </a:ext>
            </a:extLst>
          </p:cNvPr>
          <p:cNvSpPr/>
          <p:nvPr userDrawn="1"/>
        </p:nvSpPr>
        <p:spPr>
          <a:xfrm>
            <a:off x="226690" y="1710682"/>
            <a:ext cx="11741859" cy="4970835"/>
          </a:xfrm>
          <a:prstGeom prst="roundRect">
            <a:avLst>
              <a:gd name="adj" fmla="val 58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6A18F0B8-DDC2-4E93-9CA4-2604B48F9DF3}"/>
              </a:ext>
            </a:extLst>
          </p:cNvPr>
          <p:cNvPicPr>
            <a:picLocks noChangeAspect="1"/>
          </p:cNvPicPr>
          <p:nvPr userDrawn="1"/>
        </p:nvPicPr>
        <p:blipFill rotWithShape="1">
          <a:blip r:embed="rId2"/>
          <a:srcRect t="59702" r="81341" b="28301"/>
          <a:stretch/>
        </p:blipFill>
        <p:spPr>
          <a:xfrm>
            <a:off x="804020" y="1710682"/>
            <a:ext cx="331123" cy="264962"/>
          </a:xfrm>
          <a:prstGeom prst="rect">
            <a:avLst/>
          </a:prstGeom>
        </p:spPr>
      </p:pic>
    </p:spTree>
    <p:extLst>
      <p:ext uri="{BB962C8B-B14F-4D97-AF65-F5344CB8AC3E}">
        <p14:creationId xmlns:p14="http://schemas.microsoft.com/office/powerpoint/2010/main" val="34494190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599"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2" y="4589465"/>
            <a:ext cx="10515599" cy="1500187"/>
          </a:xfr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020471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24143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a:extLst>
              <a:ext uri="{FF2B5EF4-FFF2-40B4-BE49-F238E27FC236}">
                <a16:creationId xmlns:a16="http://schemas.microsoft.com/office/drawing/2014/main" id="{D9C9D0B1-245D-4B3C-BA23-EE41672C3458}"/>
              </a:ext>
            </a:extLst>
          </p:cNvPr>
          <p:cNvSpPr>
            <a:spLocks noGrp="1"/>
          </p:cNvSpPr>
          <p:nvPr>
            <p:ph type="dt" sz="half" idx="10"/>
          </p:nvPr>
        </p:nvSpPr>
        <p:spPr/>
        <p:txBody>
          <a:bodyPr/>
          <a:lstStyle>
            <a:lvl1pPr>
              <a:defRPr/>
            </a:lvl1pPr>
          </a:lstStyle>
          <a:p>
            <a:pPr>
              <a:defRPr/>
            </a:pPr>
            <a:fld id="{8AA92FFD-93A3-4AC0-960C-D37FDE16C2F6}"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E503ADE5-7114-49A3-B938-953E8922C1C2}"/>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96EDCB82-0220-4E91-9E6E-63A0ACD7BF43}"/>
              </a:ext>
            </a:extLst>
          </p:cNvPr>
          <p:cNvSpPr>
            <a:spLocks noGrp="1"/>
          </p:cNvSpPr>
          <p:nvPr>
            <p:ph type="sldNum" sz="quarter" idx="12"/>
          </p:nvPr>
        </p:nvSpPr>
        <p:spPr/>
        <p:txBody>
          <a:bodyPr/>
          <a:lstStyle>
            <a:lvl1pPr>
              <a:defRPr/>
            </a:lvl1pPr>
          </a:lstStyle>
          <a:p>
            <a:pPr>
              <a:defRPr/>
            </a:pPr>
            <a:fld id="{8D84663A-0DAC-4100-BC89-376AC08C267C}" type="slidenum">
              <a:rPr lang="zh-TW" altLang="en-US"/>
              <a:pPr>
                <a:defRPr/>
              </a:pPr>
              <a:t>‹#›</a:t>
            </a:fld>
            <a:endParaRPr lang="zh-TW" altLang="en-US"/>
          </a:p>
        </p:txBody>
      </p:sp>
    </p:spTree>
    <p:extLst>
      <p:ext uri="{BB962C8B-B14F-4D97-AF65-F5344CB8AC3E}">
        <p14:creationId xmlns:p14="http://schemas.microsoft.com/office/powerpoint/2010/main" val="40303216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599"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2"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281522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336100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991497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499559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020048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902487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571924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DF41BC14-D02F-4A96-AC56-F0460B785E8B}"/>
              </a:ext>
            </a:extLst>
          </p:cNvPr>
          <p:cNvSpPr/>
          <p:nvPr userDrawn="1"/>
        </p:nvSpPr>
        <p:spPr>
          <a:xfrm>
            <a:off x="0" y="6663868"/>
            <a:ext cx="12192000" cy="194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3506059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Graphic 112">
            <a:extLst>
              <a:ext uri="{FF2B5EF4-FFF2-40B4-BE49-F238E27FC236}">
                <a16:creationId xmlns:a16="http://schemas.microsoft.com/office/drawing/2014/main" id="{4A5DE0D0-B039-405A-97E0-8BC8CDA986F8}"/>
              </a:ext>
            </a:extLst>
          </p:cNvPr>
          <p:cNvSpPr/>
          <p:nvPr userDrawn="1"/>
        </p:nvSpPr>
        <p:spPr>
          <a:xfrm flipH="1">
            <a:off x="10865795" y="5236691"/>
            <a:ext cx="1164942" cy="1434283"/>
          </a:xfrm>
          <a:custGeom>
            <a:avLst/>
            <a:gdLst>
              <a:gd name="connsiteX0" fmla="*/ 3657337 w 5570150"/>
              <a:gd name="connsiteY0" fmla="*/ 6861330 h 6858000"/>
              <a:gd name="connsiteX1" fmla="*/ 3632844 w 5570150"/>
              <a:gd name="connsiteY1" fmla="*/ 6855799 h 6858000"/>
              <a:gd name="connsiteX2" fmla="*/ 1601517 w 5570150"/>
              <a:gd name="connsiteY2" fmla="*/ 6851058 h 6858000"/>
              <a:gd name="connsiteX3" fmla="*/ 1566753 w 5570150"/>
              <a:gd name="connsiteY3" fmla="*/ 6851058 h 6858000"/>
              <a:gd name="connsiteX4" fmla="*/ 1530409 w 5570150"/>
              <a:gd name="connsiteY4" fmla="*/ 6610080 h 6858000"/>
              <a:gd name="connsiteX5" fmla="*/ 1519347 w 5570150"/>
              <a:gd name="connsiteY5" fmla="*/ 6399126 h 6858000"/>
              <a:gd name="connsiteX6" fmla="*/ 1513817 w 5570150"/>
              <a:gd name="connsiteY6" fmla="*/ 6367522 h 6858000"/>
              <a:gd name="connsiteX7" fmla="*/ 1451399 w 5570150"/>
              <a:gd name="connsiteY7" fmla="*/ 6168419 h 6858000"/>
              <a:gd name="connsiteX8" fmla="*/ 1434808 w 5570150"/>
              <a:gd name="connsiteY8" fmla="*/ 6138395 h 6858000"/>
              <a:gd name="connsiteX9" fmla="*/ 1185929 w 5570150"/>
              <a:gd name="connsiteY9" fmla="*/ 5868184 h 6858000"/>
              <a:gd name="connsiteX10" fmla="*/ 1151955 w 5570150"/>
              <a:gd name="connsiteY10" fmla="*/ 5847641 h 6858000"/>
              <a:gd name="connsiteX11" fmla="*/ 915717 w 5570150"/>
              <a:gd name="connsiteY11" fmla="*/ 5682512 h 6858000"/>
              <a:gd name="connsiteX12" fmla="*/ 725305 w 5570150"/>
              <a:gd name="connsiteY12" fmla="*/ 5235319 h 6858000"/>
              <a:gd name="connsiteX13" fmla="*/ 712663 w 5570150"/>
              <a:gd name="connsiteY13" fmla="*/ 5189494 h 6858000"/>
              <a:gd name="connsiteX14" fmla="*/ 642345 w 5570150"/>
              <a:gd name="connsiteY14" fmla="*/ 4891629 h 6858000"/>
              <a:gd name="connsiteX15" fmla="*/ 650246 w 5570150"/>
              <a:gd name="connsiteY15" fmla="*/ 4591394 h 6858000"/>
              <a:gd name="connsiteX16" fmla="*/ 647876 w 5570150"/>
              <a:gd name="connsiteY16" fmla="*/ 4396242 h 6858000"/>
              <a:gd name="connsiteX17" fmla="*/ 571237 w 5570150"/>
              <a:gd name="connsiteY17" fmla="*/ 4575593 h 6858000"/>
              <a:gd name="connsiteX18" fmla="*/ 474055 w 5570150"/>
              <a:gd name="connsiteY18" fmla="*/ 4699637 h 6858000"/>
              <a:gd name="connsiteX19" fmla="*/ 246509 w 5570150"/>
              <a:gd name="connsiteY19" fmla="*/ 4903481 h 6858000"/>
              <a:gd name="connsiteX20" fmla="*/ 88490 w 5570150"/>
              <a:gd name="connsiteY20" fmla="*/ 4982490 h 6858000"/>
              <a:gd name="connsiteX21" fmla="*/ 70318 w 5570150"/>
              <a:gd name="connsiteY21" fmla="*/ 4986440 h 6858000"/>
              <a:gd name="connsiteX22" fmla="*/ 65578 w 5570150"/>
              <a:gd name="connsiteY22" fmla="*/ 4979330 h 6858000"/>
              <a:gd name="connsiteX23" fmla="*/ 217275 w 5570150"/>
              <a:gd name="connsiteY23" fmla="*/ 4821311 h 6858000"/>
              <a:gd name="connsiteX24" fmla="*/ 211745 w 5570150"/>
              <a:gd name="connsiteY24" fmla="*/ 4814200 h 6858000"/>
              <a:gd name="connsiteX25" fmla="*/ 7901 w 5570150"/>
              <a:gd name="connsiteY25" fmla="*/ 4961948 h 6858000"/>
              <a:gd name="connsiteX26" fmla="*/ 0 w 5570150"/>
              <a:gd name="connsiteY26" fmla="*/ 4951677 h 6858000"/>
              <a:gd name="connsiteX27" fmla="*/ 40295 w 5570150"/>
              <a:gd name="connsiteY27" fmla="*/ 4917703 h 6858000"/>
              <a:gd name="connsiteX28" fmla="*/ 244929 w 5570150"/>
              <a:gd name="connsiteY28" fmla="*/ 4717809 h 6858000"/>
              <a:gd name="connsiteX29" fmla="*/ 374504 w 5570150"/>
              <a:gd name="connsiteY29" fmla="*/ 4216101 h 6858000"/>
              <a:gd name="connsiteX30" fmla="*/ 229127 w 5570150"/>
              <a:gd name="connsiteY30" fmla="*/ 3758637 h 6858000"/>
              <a:gd name="connsiteX31" fmla="*/ 124044 w 5570150"/>
              <a:gd name="connsiteY31" fmla="*/ 3518449 h 6858000"/>
              <a:gd name="connsiteX32" fmla="*/ 236238 w 5570150"/>
              <a:gd name="connsiteY32" fmla="*/ 2931411 h 6858000"/>
              <a:gd name="connsiteX33" fmla="*/ 538843 w 5570150"/>
              <a:gd name="connsiteY33" fmla="*/ 2812897 h 6858000"/>
              <a:gd name="connsiteX34" fmla="*/ 599680 w 5570150"/>
              <a:gd name="connsiteY34" fmla="*/ 2649348 h 6858000"/>
              <a:gd name="connsiteX35" fmla="*/ 989986 w 5570150"/>
              <a:gd name="connsiteY35" fmla="*/ 2319089 h 6858000"/>
              <a:gd name="connsiteX36" fmla="*/ 1242815 w 5570150"/>
              <a:gd name="connsiteY36" fmla="*/ 2263783 h 6858000"/>
              <a:gd name="connsiteX37" fmla="*/ 1992613 w 5570150"/>
              <a:gd name="connsiteY37" fmla="*/ 2434443 h 6858000"/>
              <a:gd name="connsiteX38" fmla="*/ 2013945 w 5570150"/>
              <a:gd name="connsiteY38" fmla="*/ 2445504 h 6858000"/>
              <a:gd name="connsiteX39" fmla="*/ 2021056 w 5570150"/>
              <a:gd name="connsiteY39" fmla="*/ 2445504 h 6858000"/>
              <a:gd name="connsiteX40" fmla="*/ 2102436 w 5570150"/>
              <a:gd name="connsiteY40" fmla="*/ 2293016 h 6858000"/>
              <a:gd name="connsiteX41" fmla="*/ 2721078 w 5570150"/>
              <a:gd name="connsiteY41" fmla="*/ 1135531 h 6858000"/>
              <a:gd name="connsiteX42" fmla="*/ 2768483 w 5570150"/>
              <a:gd name="connsiteY42" fmla="*/ 1098397 h 6858000"/>
              <a:gd name="connsiteX43" fmla="*/ 2845912 w 5570150"/>
              <a:gd name="connsiteY43" fmla="*/ 1037560 h 6858000"/>
              <a:gd name="connsiteX44" fmla="*/ 3080570 w 5570150"/>
              <a:gd name="connsiteY44" fmla="*/ 559554 h 6858000"/>
              <a:gd name="connsiteX45" fmla="*/ 3097162 w 5570150"/>
              <a:gd name="connsiteY45" fmla="*/ 477384 h 6858000"/>
              <a:gd name="connsiteX46" fmla="*/ 3098742 w 5570150"/>
              <a:gd name="connsiteY46" fmla="*/ 204013 h 6858000"/>
              <a:gd name="connsiteX47" fmla="*/ 3112173 w 5570150"/>
              <a:gd name="connsiteY47" fmla="*/ 143966 h 6858000"/>
              <a:gd name="connsiteX48" fmla="*/ 3158789 w 5570150"/>
              <a:gd name="connsiteY48" fmla="*/ 103671 h 6858000"/>
              <a:gd name="connsiteX49" fmla="*/ 3188812 w 5570150"/>
              <a:gd name="connsiteY49" fmla="*/ 83128 h 6858000"/>
              <a:gd name="connsiteX50" fmla="*/ 3255180 w 5570150"/>
              <a:gd name="connsiteY50" fmla="*/ 45994 h 6858000"/>
              <a:gd name="connsiteX51" fmla="*/ 3287574 w 5570150"/>
              <a:gd name="connsiteY51" fmla="*/ 30192 h 6858000"/>
              <a:gd name="connsiteX52" fmla="*/ 3355522 w 5570150"/>
              <a:gd name="connsiteY52" fmla="*/ 169 h 6858000"/>
              <a:gd name="connsiteX53" fmla="*/ 3545144 w 5570150"/>
              <a:gd name="connsiteY53" fmla="*/ 9650 h 6858000"/>
              <a:gd name="connsiteX54" fmla="*/ 3664448 w 5570150"/>
              <a:gd name="connsiteY54" fmla="*/ 159767 h 6858000"/>
              <a:gd name="connsiteX55" fmla="*/ 3653386 w 5570150"/>
              <a:gd name="connsiteY55" fmla="*/ 273541 h 6858000"/>
              <a:gd name="connsiteX56" fmla="*/ 3626523 w 5570150"/>
              <a:gd name="connsiteY56" fmla="*/ 370722 h 6858000"/>
              <a:gd name="connsiteX57" fmla="*/ 3451123 w 5570150"/>
              <a:gd name="connsiteY57" fmla="*/ 692289 h 6858000"/>
              <a:gd name="connsiteX58" fmla="*/ 3186442 w 5570150"/>
              <a:gd name="connsiteY58" fmla="*/ 1114199 h 6858000"/>
              <a:gd name="connsiteX59" fmla="*/ 3121654 w 5570150"/>
              <a:gd name="connsiteY59" fmla="*/ 1254835 h 6858000"/>
              <a:gd name="connsiteX60" fmla="*/ 3227527 w 5570150"/>
              <a:gd name="connsiteY60" fmla="*/ 1332264 h 6858000"/>
              <a:gd name="connsiteX61" fmla="*/ 3217256 w 5570150"/>
              <a:gd name="connsiteY61" fmla="*/ 1350436 h 6858000"/>
              <a:gd name="connsiteX62" fmla="*/ 2977858 w 5570150"/>
              <a:gd name="connsiteY62" fmla="*/ 1814220 h 6858000"/>
              <a:gd name="connsiteX63" fmla="*/ 2774804 w 5570150"/>
              <a:gd name="connsiteY63" fmla="*/ 2311979 h 6858000"/>
              <a:gd name="connsiteX64" fmla="*/ 2739250 w 5570150"/>
              <a:gd name="connsiteY64" fmla="*/ 2380716 h 6858000"/>
              <a:gd name="connsiteX65" fmla="*/ 2300749 w 5570150"/>
              <a:gd name="connsiteY65" fmla="*/ 3063356 h 6858000"/>
              <a:gd name="connsiteX66" fmla="*/ 2295218 w 5570150"/>
              <a:gd name="connsiteY66" fmla="*/ 3097330 h 6858000"/>
              <a:gd name="connsiteX67" fmla="*/ 2355265 w 5570150"/>
              <a:gd name="connsiteY67" fmla="*/ 3219794 h 6858000"/>
              <a:gd name="connsiteX68" fmla="*/ 2370277 w 5570150"/>
              <a:gd name="connsiteY68" fmla="*/ 3238757 h 6858000"/>
              <a:gd name="connsiteX69" fmla="*/ 2353685 w 5570150"/>
              <a:gd name="connsiteY69" fmla="*/ 3370702 h 6858000"/>
              <a:gd name="connsiteX70" fmla="*/ 2276256 w 5570150"/>
              <a:gd name="connsiteY70" fmla="*/ 3528721 h 6858000"/>
              <a:gd name="connsiteX71" fmla="*/ 2231220 w 5570150"/>
              <a:gd name="connsiteY71" fmla="*/ 3595088 h 6858000"/>
              <a:gd name="connsiteX72" fmla="*/ 2225690 w 5570150"/>
              <a:gd name="connsiteY72" fmla="*/ 3622741 h 6858000"/>
              <a:gd name="connsiteX73" fmla="*/ 2247022 w 5570150"/>
              <a:gd name="connsiteY73" fmla="*/ 3679628 h 6858000"/>
              <a:gd name="connsiteX74" fmla="*/ 2283367 w 5570150"/>
              <a:gd name="connsiteY74" fmla="*/ 3911125 h 6858000"/>
              <a:gd name="connsiteX75" fmla="*/ 2141150 w 5570150"/>
              <a:gd name="connsiteY75" fmla="*/ 3950630 h 6858000"/>
              <a:gd name="connsiteX76" fmla="*/ 2551998 w 5570150"/>
              <a:gd name="connsiteY76" fmla="*/ 4377280 h 6858000"/>
              <a:gd name="connsiteX77" fmla="*/ 2921761 w 5570150"/>
              <a:gd name="connsiteY77" fmla="*/ 4833163 h 6858000"/>
              <a:gd name="connsiteX78" fmla="*/ 3004721 w 5570150"/>
              <a:gd name="connsiteY78" fmla="*/ 4915332 h 6858000"/>
              <a:gd name="connsiteX79" fmla="*/ 3143777 w 5570150"/>
              <a:gd name="connsiteY79" fmla="*/ 5020415 h 6858000"/>
              <a:gd name="connsiteX80" fmla="*/ 3161159 w 5570150"/>
              <a:gd name="connsiteY80" fmla="*/ 5048068 h 6858000"/>
              <a:gd name="connsiteX81" fmla="*/ 3169850 w 5570150"/>
              <a:gd name="connsiteY81" fmla="*/ 5192655 h 6858000"/>
              <a:gd name="connsiteX82" fmla="*/ 3144567 w 5570150"/>
              <a:gd name="connsiteY82" fmla="*/ 5245591 h 6858000"/>
              <a:gd name="connsiteX83" fmla="*/ 3111383 w 5570150"/>
              <a:gd name="connsiteY83" fmla="*/ 5292997 h 6858000"/>
              <a:gd name="connsiteX84" fmla="*/ 3045806 w 5570150"/>
              <a:gd name="connsiteY84" fmla="*/ 5533184 h 6858000"/>
              <a:gd name="connsiteX85" fmla="*/ 3045015 w 5570150"/>
              <a:gd name="connsiteY85" fmla="*/ 5546616 h 6858000"/>
              <a:gd name="connsiteX86" fmla="*/ 3084520 w 5570150"/>
              <a:gd name="connsiteY86" fmla="*/ 5654068 h 6858000"/>
              <a:gd name="connsiteX87" fmla="*/ 3169060 w 5570150"/>
              <a:gd name="connsiteY87" fmla="*/ 5525283 h 6858000"/>
              <a:gd name="connsiteX88" fmla="*/ 3168270 w 5570150"/>
              <a:gd name="connsiteY88" fmla="*/ 5459706 h 6858000"/>
              <a:gd name="connsiteX89" fmla="*/ 3168270 w 5570150"/>
              <a:gd name="connsiteY89" fmla="*/ 5383857 h 6858000"/>
              <a:gd name="connsiteX90" fmla="*/ 3239378 w 5570150"/>
              <a:gd name="connsiteY90" fmla="*/ 5277195 h 6858000"/>
              <a:gd name="connsiteX91" fmla="*/ 3253600 w 5570150"/>
              <a:gd name="connsiteY91" fmla="*/ 5255072 h 6858000"/>
              <a:gd name="connsiteX92" fmla="*/ 3327869 w 5570150"/>
              <a:gd name="connsiteY92" fmla="*/ 4923233 h 6858000"/>
              <a:gd name="connsiteX93" fmla="*/ 3203824 w 5570150"/>
              <a:gd name="connsiteY93" fmla="*/ 4876618 h 6858000"/>
              <a:gd name="connsiteX94" fmla="*/ 3011042 w 5570150"/>
              <a:gd name="connsiteY94" fmla="*/ 4695687 h 6858000"/>
              <a:gd name="connsiteX95" fmla="*/ 2904379 w 5570150"/>
              <a:gd name="connsiteY95" fmla="*/ 4419154 h 6858000"/>
              <a:gd name="connsiteX96" fmla="*/ 2917021 w 5570150"/>
              <a:gd name="connsiteY96" fmla="*/ 4389131 h 6858000"/>
              <a:gd name="connsiteX97" fmla="*/ 2924131 w 5570150"/>
              <a:gd name="connsiteY97" fmla="*/ 4390711 h 6858000"/>
              <a:gd name="connsiteX98" fmla="*/ 2905959 w 5570150"/>
              <a:gd name="connsiteY98" fmla="*/ 4364638 h 6858000"/>
              <a:gd name="connsiteX99" fmla="*/ 2851443 w 5570150"/>
              <a:gd name="connsiteY99" fmla="*/ 4204249 h 6858000"/>
              <a:gd name="connsiteX100" fmla="*/ 2838011 w 5570150"/>
              <a:gd name="connsiteY100" fmla="*/ 4041490 h 6858000"/>
              <a:gd name="connsiteX101" fmla="*/ 2728979 w 5570150"/>
              <a:gd name="connsiteY101" fmla="*/ 3817104 h 6858000"/>
              <a:gd name="connsiteX102" fmla="*/ 2674462 w 5570150"/>
              <a:gd name="connsiteY102" fmla="*/ 3794192 h 6858000"/>
              <a:gd name="connsiteX103" fmla="*/ 2642068 w 5570150"/>
              <a:gd name="connsiteY103" fmla="*/ 3763378 h 6858000"/>
              <a:gd name="connsiteX104" fmla="*/ 2471408 w 5570150"/>
              <a:gd name="connsiteY104" fmla="*/ 3247448 h 6858000"/>
              <a:gd name="connsiteX105" fmla="*/ 2489581 w 5570150"/>
              <a:gd name="connsiteY105" fmla="*/ 3211894 h 6858000"/>
              <a:gd name="connsiteX106" fmla="*/ 2689474 w 5570150"/>
              <a:gd name="connsiteY106" fmla="*/ 3151056 h 6858000"/>
              <a:gd name="connsiteX107" fmla="*/ 2707646 w 5570150"/>
              <a:gd name="connsiteY107" fmla="*/ 3124983 h 6858000"/>
              <a:gd name="connsiteX108" fmla="*/ 2726608 w 5570150"/>
              <a:gd name="connsiteY108" fmla="*/ 3092590 h 6858000"/>
              <a:gd name="connsiteX109" fmla="*/ 2901219 w 5570150"/>
              <a:gd name="connsiteY109" fmla="*/ 3001729 h 6858000"/>
              <a:gd name="connsiteX110" fmla="*/ 3007881 w 5570150"/>
              <a:gd name="connsiteY110" fmla="*/ 2946422 h 6858000"/>
              <a:gd name="connsiteX111" fmla="*/ 3112173 w 5570150"/>
              <a:gd name="connsiteY111" fmla="*/ 2955114 h 6858000"/>
              <a:gd name="connsiteX112" fmla="*/ 3146937 w 5570150"/>
              <a:gd name="connsiteY112" fmla="*/ 2958274 h 6858000"/>
              <a:gd name="connsiteX113" fmla="*/ 4111640 w 5570150"/>
              <a:gd name="connsiteY113" fmla="*/ 2602732 h 6858000"/>
              <a:gd name="connsiteX114" fmla="*/ 4649693 w 5570150"/>
              <a:gd name="connsiteY114" fmla="*/ 2281165 h 6858000"/>
              <a:gd name="connsiteX115" fmla="*/ 4956249 w 5570150"/>
              <a:gd name="connsiteY115" fmla="*/ 1935104 h 6858000"/>
              <a:gd name="connsiteX116" fmla="*/ 4983902 w 5570150"/>
              <a:gd name="connsiteY116" fmla="*/ 1920093 h 6858000"/>
              <a:gd name="connsiteX117" fmla="*/ 5080293 w 5570150"/>
              <a:gd name="connsiteY117" fmla="*/ 1958017 h 6858000"/>
              <a:gd name="connsiteX118" fmla="*/ 5166413 w 5570150"/>
              <a:gd name="connsiteY118" fmla="*/ 2073371 h 6858000"/>
              <a:gd name="connsiteX119" fmla="*/ 5420033 w 5570150"/>
              <a:gd name="connsiteY119" fmla="*/ 2650928 h 6858000"/>
              <a:gd name="connsiteX120" fmla="*/ 5555929 w 5570150"/>
              <a:gd name="connsiteY120" fmla="*/ 3107601 h 6858000"/>
              <a:gd name="connsiteX121" fmla="*/ 5575681 w 5570150"/>
              <a:gd name="connsiteY121" fmla="*/ 3228485 h 6858000"/>
              <a:gd name="connsiteX122" fmla="*/ 5575681 w 5570150"/>
              <a:gd name="connsiteY122" fmla="*/ 3340678 h 6858000"/>
              <a:gd name="connsiteX123" fmla="*/ 5564620 w 5570150"/>
              <a:gd name="connsiteY123" fmla="*/ 3398355 h 6858000"/>
              <a:gd name="connsiteX124" fmla="*/ 5514054 w 5570150"/>
              <a:gd name="connsiteY124" fmla="*/ 3555584 h 6858000"/>
              <a:gd name="connsiteX125" fmla="*/ 5469809 w 5570150"/>
              <a:gd name="connsiteY125" fmla="*/ 3524770 h 6858000"/>
              <a:gd name="connsiteX126" fmla="*/ 5176685 w 5570150"/>
              <a:gd name="connsiteY126" fmla="*/ 3377813 h 6858000"/>
              <a:gd name="connsiteX127" fmla="*/ 4759516 w 5570150"/>
              <a:gd name="connsiteY127" fmla="*/ 3366752 h 6858000"/>
              <a:gd name="connsiteX128" fmla="*/ 4253067 w 5570150"/>
              <a:gd name="connsiteY128" fmla="*/ 3467093 h 6858000"/>
              <a:gd name="connsiteX129" fmla="*/ 4087937 w 5570150"/>
              <a:gd name="connsiteY129" fmla="*/ 3507388 h 6858000"/>
              <a:gd name="connsiteX130" fmla="*/ 4019199 w 5570150"/>
              <a:gd name="connsiteY130" fmla="*/ 3644074 h 6858000"/>
              <a:gd name="connsiteX131" fmla="*/ 4037371 w 5570150"/>
              <a:gd name="connsiteY131" fmla="*/ 3813944 h 6858000"/>
              <a:gd name="connsiteX132" fmla="*/ 4098209 w 5570150"/>
              <a:gd name="connsiteY132" fmla="*/ 3968802 h 6858000"/>
              <a:gd name="connsiteX133" fmla="*/ 4125071 w 5570150"/>
              <a:gd name="connsiteY133" fmla="*/ 3964851 h 6858000"/>
              <a:gd name="connsiteX134" fmla="*/ 4192229 w 5570150"/>
              <a:gd name="connsiteY134" fmla="*/ 4028059 h 6858000"/>
              <a:gd name="connsiteX135" fmla="*/ 4178798 w 5570150"/>
              <a:gd name="connsiteY135" fmla="*/ 4101537 h 6858000"/>
              <a:gd name="connsiteX136" fmla="*/ 4221463 w 5570150"/>
              <a:gd name="connsiteY136" fmla="*/ 4154473 h 6858000"/>
              <a:gd name="connsiteX137" fmla="*/ 4267288 w 5570150"/>
              <a:gd name="connsiteY137" fmla="*/ 4153683 h 6858000"/>
              <a:gd name="connsiteX138" fmla="*/ 4301262 w 5570150"/>
              <a:gd name="connsiteY138" fmla="*/ 4193188 h 6858000"/>
              <a:gd name="connsiteX139" fmla="*/ 4293362 w 5570150"/>
              <a:gd name="connsiteY139" fmla="*/ 4224002 h 6858000"/>
              <a:gd name="connsiteX140" fmla="*/ 4127442 w 5570150"/>
              <a:gd name="connsiteY140" fmla="*/ 4458659 h 6858000"/>
              <a:gd name="connsiteX141" fmla="*/ 4084777 w 5570150"/>
              <a:gd name="connsiteY141" fmla="*/ 4458659 h 6858000"/>
              <a:gd name="connsiteX142" fmla="*/ 4049223 w 5570150"/>
              <a:gd name="connsiteY142" fmla="*/ 4424685 h 6858000"/>
              <a:gd name="connsiteX143" fmla="*/ 3926758 w 5570150"/>
              <a:gd name="connsiteY143" fmla="*/ 4725710 h 6858000"/>
              <a:gd name="connsiteX144" fmla="*/ 3923598 w 5570150"/>
              <a:gd name="connsiteY144" fmla="*/ 4754944 h 6858000"/>
              <a:gd name="connsiteX145" fmla="*/ 3944141 w 5570150"/>
              <a:gd name="connsiteY145" fmla="*/ 4800769 h 6858000"/>
              <a:gd name="connsiteX146" fmla="*/ 4016829 w 5570150"/>
              <a:gd name="connsiteY146" fmla="*/ 4860026 h 6858000"/>
              <a:gd name="connsiteX147" fmla="*/ 4030261 w 5570150"/>
              <a:gd name="connsiteY147" fmla="*/ 4913752 h 6858000"/>
              <a:gd name="connsiteX148" fmla="*/ 3536453 w 5570150"/>
              <a:gd name="connsiteY148" fmla="*/ 6241107 h 6858000"/>
              <a:gd name="connsiteX149" fmla="*/ 3547514 w 5570150"/>
              <a:gd name="connsiteY149" fmla="*/ 6283772 h 6858000"/>
              <a:gd name="connsiteX150" fmla="*/ 3707113 w 5570150"/>
              <a:gd name="connsiteY150" fmla="*/ 6437840 h 6858000"/>
              <a:gd name="connsiteX151" fmla="*/ 3809825 w 5570150"/>
              <a:gd name="connsiteY151" fmla="*/ 6576896 h 6858000"/>
              <a:gd name="connsiteX152" fmla="*/ 3799554 w 5570150"/>
              <a:gd name="connsiteY152" fmla="*/ 6730964 h 6858000"/>
              <a:gd name="connsiteX153" fmla="*/ 3726075 w 5570150"/>
              <a:gd name="connsiteY153" fmla="*/ 6812344 h 6858000"/>
              <a:gd name="connsiteX154" fmla="*/ 3673929 w 5570150"/>
              <a:gd name="connsiteY154" fmla="*/ 6861330 h 6858000"/>
              <a:gd name="connsiteX155" fmla="*/ 3657337 w 5570150"/>
              <a:gd name="connsiteY155" fmla="*/ 6861330 h 6858000"/>
              <a:gd name="connsiteX156" fmla="*/ 3358682 w 5570150"/>
              <a:gd name="connsiteY156" fmla="*/ 3724663 h 6858000"/>
              <a:gd name="connsiteX157" fmla="*/ 3253600 w 5570150"/>
              <a:gd name="connsiteY157" fmla="*/ 3759427 h 6858000"/>
              <a:gd name="connsiteX158" fmla="*/ 3233058 w 5570150"/>
              <a:gd name="connsiteY158" fmla="*/ 3789451 h 6858000"/>
              <a:gd name="connsiteX159" fmla="*/ 3213305 w 5570150"/>
              <a:gd name="connsiteY159" fmla="*/ 3819474 h 6858000"/>
              <a:gd name="connsiteX160" fmla="*/ 3092421 w 5570150"/>
              <a:gd name="connsiteY160" fmla="*/ 3853448 h 6858000"/>
              <a:gd name="connsiteX161" fmla="*/ 3071089 w 5570150"/>
              <a:gd name="connsiteY161" fmla="*/ 3851868 h 6858000"/>
              <a:gd name="connsiteX162" fmla="*/ 3027634 w 5570150"/>
              <a:gd name="connsiteY162" fmla="*/ 3838437 h 6858000"/>
              <a:gd name="connsiteX163" fmla="*/ 2929662 w 5570150"/>
              <a:gd name="connsiteY163" fmla="*/ 3791031 h 6858000"/>
              <a:gd name="connsiteX164" fmla="*/ 2894898 w 5570150"/>
              <a:gd name="connsiteY164" fmla="*/ 3763378 h 6858000"/>
              <a:gd name="connsiteX165" fmla="*/ 2778755 w 5570150"/>
              <a:gd name="connsiteY165" fmla="*/ 3801302 h 6858000"/>
              <a:gd name="connsiteX166" fmla="*/ 2815889 w 5570150"/>
              <a:gd name="connsiteY166" fmla="*/ 3859769 h 6858000"/>
              <a:gd name="connsiteX167" fmla="*/ 2889367 w 5570150"/>
              <a:gd name="connsiteY167" fmla="*/ 4058872 h 6858000"/>
              <a:gd name="connsiteX168" fmla="*/ 2897268 w 5570150"/>
              <a:gd name="connsiteY168" fmla="*/ 4186867 h 6858000"/>
              <a:gd name="connsiteX169" fmla="*/ 2951785 w 5570150"/>
              <a:gd name="connsiteY169" fmla="*/ 4346466 h 6858000"/>
              <a:gd name="connsiteX170" fmla="*/ 3021313 w 5570150"/>
              <a:gd name="connsiteY170" fmla="*/ 4372539 h 6858000"/>
              <a:gd name="connsiteX171" fmla="*/ 3048966 w 5570150"/>
              <a:gd name="connsiteY171" fmla="*/ 4376490 h 6858000"/>
              <a:gd name="connsiteX172" fmla="*/ 3068718 w 5570150"/>
              <a:gd name="connsiteY172" fmla="*/ 4416784 h 6858000"/>
              <a:gd name="connsiteX173" fmla="*/ 3139036 w 5570150"/>
              <a:gd name="connsiteY173" fmla="*/ 4635640 h 6858000"/>
              <a:gd name="connsiteX174" fmla="*/ 3316017 w 5570150"/>
              <a:gd name="connsiteY174" fmla="*/ 4761264 h 6858000"/>
              <a:gd name="connsiteX175" fmla="*/ 3395026 w 5570150"/>
              <a:gd name="connsiteY175" fmla="*/ 4710699 h 6858000"/>
              <a:gd name="connsiteX176" fmla="*/ 3402927 w 5570150"/>
              <a:gd name="connsiteY176" fmla="*/ 4687786 h 6858000"/>
              <a:gd name="connsiteX177" fmla="*/ 3430581 w 5570150"/>
              <a:gd name="connsiteY177" fmla="*/ 4668824 h 6858000"/>
              <a:gd name="connsiteX178" fmla="*/ 3502479 w 5570150"/>
              <a:gd name="connsiteY178" fmla="*/ 4668824 h 6858000"/>
              <a:gd name="connsiteX179" fmla="*/ 3556205 w 5570150"/>
              <a:gd name="connsiteY179" fmla="*/ 4441277 h 6858000"/>
              <a:gd name="connsiteX180" fmla="*/ 3553835 w 5570150"/>
              <a:gd name="connsiteY180" fmla="*/ 4392292 h 6858000"/>
              <a:gd name="connsiteX181" fmla="*/ 3459024 w 5570150"/>
              <a:gd name="connsiteY181" fmla="*/ 4102327 h 6858000"/>
              <a:gd name="connsiteX182" fmla="*/ 3453493 w 5570150"/>
              <a:gd name="connsiteY182" fmla="*/ 3982233 h 6858000"/>
              <a:gd name="connsiteX183" fmla="*/ 3452703 w 5570150"/>
              <a:gd name="connsiteY183" fmla="*/ 3969592 h 6858000"/>
              <a:gd name="connsiteX184" fmla="*/ 3358682 w 5570150"/>
              <a:gd name="connsiteY184" fmla="*/ 3724663 h 6858000"/>
              <a:gd name="connsiteX185" fmla="*/ 789302 w 5570150"/>
              <a:gd name="connsiteY185" fmla="*/ 3681998 h 6858000"/>
              <a:gd name="connsiteX186" fmla="*/ 760069 w 5570150"/>
              <a:gd name="connsiteY186" fmla="*/ 4008306 h 6858000"/>
              <a:gd name="connsiteX187" fmla="*/ 867521 w 5570150"/>
              <a:gd name="connsiteY187" fmla="*/ 3587187 h 6858000"/>
              <a:gd name="connsiteX188" fmla="*/ 757698 w 5570150"/>
              <a:gd name="connsiteY188" fmla="*/ 3331988 h 6858000"/>
              <a:gd name="connsiteX189" fmla="*/ 745847 w 5570150"/>
              <a:gd name="connsiteY189" fmla="*/ 3513709 h 6858000"/>
              <a:gd name="connsiteX190" fmla="*/ 789302 w 5570150"/>
              <a:gd name="connsiteY190" fmla="*/ 3681998 h 6858000"/>
              <a:gd name="connsiteX191" fmla="*/ 3812195 w 5570150"/>
              <a:gd name="connsiteY191" fmla="*/ 3615631 h 6858000"/>
              <a:gd name="connsiteX192" fmla="*/ 3937030 w 5570150"/>
              <a:gd name="connsiteY192" fmla="*/ 3542942 h 6858000"/>
              <a:gd name="connsiteX193" fmla="*/ 3934659 w 5570150"/>
              <a:gd name="connsiteY193" fmla="*/ 3538992 h 6858000"/>
              <a:gd name="connsiteX194" fmla="*/ 3806664 w 5570150"/>
              <a:gd name="connsiteY194" fmla="*/ 3586397 h 6858000"/>
              <a:gd name="connsiteX195" fmla="*/ 3812195 w 5570150"/>
              <a:gd name="connsiteY195" fmla="*/ 3615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570150" h="6858000">
                <a:moveTo>
                  <a:pt x="3657337" y="6861330"/>
                </a:moveTo>
                <a:cubicBezTo>
                  <a:pt x="3649436" y="6859749"/>
                  <a:pt x="3641535" y="6855799"/>
                  <a:pt x="3632844" y="6855799"/>
                </a:cubicBezTo>
                <a:cubicBezTo>
                  <a:pt x="2955735" y="6854219"/>
                  <a:pt x="2278626" y="6852638"/>
                  <a:pt x="1601517" y="6851058"/>
                </a:cubicBezTo>
                <a:cubicBezTo>
                  <a:pt x="1591246" y="6851058"/>
                  <a:pt x="1580184" y="6851058"/>
                  <a:pt x="1566753" y="6851058"/>
                </a:cubicBezTo>
                <a:cubicBezTo>
                  <a:pt x="1554111" y="6770469"/>
                  <a:pt x="1539100" y="6690669"/>
                  <a:pt x="1530409" y="6610080"/>
                </a:cubicBezTo>
                <a:cubicBezTo>
                  <a:pt x="1523298" y="6540552"/>
                  <a:pt x="1523298" y="6469444"/>
                  <a:pt x="1519347" y="6399126"/>
                </a:cubicBezTo>
                <a:cubicBezTo>
                  <a:pt x="1518557" y="6388854"/>
                  <a:pt x="1516977" y="6377793"/>
                  <a:pt x="1513817" y="6367522"/>
                </a:cubicBezTo>
                <a:cubicBezTo>
                  <a:pt x="1493274" y="6301154"/>
                  <a:pt x="1472732" y="6234786"/>
                  <a:pt x="1451399" y="6168419"/>
                </a:cubicBezTo>
                <a:cubicBezTo>
                  <a:pt x="1448239" y="6158148"/>
                  <a:pt x="1441918" y="6147086"/>
                  <a:pt x="1434808" y="6138395"/>
                </a:cubicBezTo>
                <a:cubicBezTo>
                  <a:pt x="1352638" y="6048325"/>
                  <a:pt x="1269678" y="5958254"/>
                  <a:pt x="1185929" y="5868184"/>
                </a:cubicBezTo>
                <a:cubicBezTo>
                  <a:pt x="1177237" y="5858702"/>
                  <a:pt x="1164596" y="5852382"/>
                  <a:pt x="1151955" y="5847641"/>
                </a:cubicBezTo>
                <a:cubicBezTo>
                  <a:pt x="1057143" y="5815247"/>
                  <a:pt x="981295" y="5757571"/>
                  <a:pt x="915717" y="5682512"/>
                </a:cubicBezTo>
                <a:cubicBezTo>
                  <a:pt x="801944" y="5553727"/>
                  <a:pt x="738736" y="5405980"/>
                  <a:pt x="725305" y="5235319"/>
                </a:cubicBezTo>
                <a:cubicBezTo>
                  <a:pt x="723724" y="5219518"/>
                  <a:pt x="719774" y="5203716"/>
                  <a:pt x="712663" y="5189494"/>
                </a:cubicBezTo>
                <a:cubicBezTo>
                  <a:pt x="651036" y="5069400"/>
                  <a:pt x="639185" y="5027525"/>
                  <a:pt x="642345" y="4891629"/>
                </a:cubicBezTo>
                <a:cubicBezTo>
                  <a:pt x="643925" y="4814200"/>
                  <a:pt x="677109" y="4664083"/>
                  <a:pt x="650246" y="4591394"/>
                </a:cubicBezTo>
                <a:cubicBezTo>
                  <a:pt x="630494" y="4540038"/>
                  <a:pt x="666838" y="4450758"/>
                  <a:pt x="647876" y="4396242"/>
                </a:cubicBezTo>
                <a:cubicBezTo>
                  <a:pt x="640765" y="4424685"/>
                  <a:pt x="581508" y="4547939"/>
                  <a:pt x="571237" y="4575593"/>
                </a:cubicBezTo>
                <a:cubicBezTo>
                  <a:pt x="546744" y="4645911"/>
                  <a:pt x="504869" y="4631689"/>
                  <a:pt x="474055" y="4699637"/>
                </a:cubicBezTo>
                <a:cubicBezTo>
                  <a:pt x="437711" y="4780227"/>
                  <a:pt x="322358" y="4860026"/>
                  <a:pt x="246509" y="4903481"/>
                </a:cubicBezTo>
                <a:cubicBezTo>
                  <a:pt x="195153" y="4932714"/>
                  <a:pt x="141427" y="4956417"/>
                  <a:pt x="88490" y="4982490"/>
                </a:cubicBezTo>
                <a:cubicBezTo>
                  <a:pt x="82960" y="4984861"/>
                  <a:pt x="75849" y="4985651"/>
                  <a:pt x="70318" y="4986440"/>
                </a:cubicBezTo>
                <a:cubicBezTo>
                  <a:pt x="68738" y="4984070"/>
                  <a:pt x="67158" y="4981700"/>
                  <a:pt x="65578" y="4979330"/>
                </a:cubicBezTo>
                <a:cubicBezTo>
                  <a:pt x="116144" y="4926394"/>
                  <a:pt x="166709" y="4874248"/>
                  <a:pt x="217275" y="4821311"/>
                </a:cubicBezTo>
                <a:cubicBezTo>
                  <a:pt x="215695" y="4818941"/>
                  <a:pt x="213325" y="4816571"/>
                  <a:pt x="211745" y="4814200"/>
                </a:cubicBezTo>
                <a:cubicBezTo>
                  <a:pt x="143797" y="4864767"/>
                  <a:pt x="75849" y="4912962"/>
                  <a:pt x="7901" y="4961948"/>
                </a:cubicBezTo>
                <a:cubicBezTo>
                  <a:pt x="5531" y="4958787"/>
                  <a:pt x="2370" y="4954837"/>
                  <a:pt x="0" y="4951677"/>
                </a:cubicBezTo>
                <a:cubicBezTo>
                  <a:pt x="13432" y="4940615"/>
                  <a:pt x="26073" y="4927974"/>
                  <a:pt x="40295" y="4917703"/>
                </a:cubicBezTo>
                <a:cubicBezTo>
                  <a:pt x="117724" y="4860816"/>
                  <a:pt x="184091" y="4792868"/>
                  <a:pt x="244929" y="4717809"/>
                </a:cubicBezTo>
                <a:cubicBezTo>
                  <a:pt x="364233" y="4570062"/>
                  <a:pt x="397416" y="4400982"/>
                  <a:pt x="374504" y="4216101"/>
                </a:cubicBezTo>
                <a:cubicBezTo>
                  <a:pt x="354751" y="4054132"/>
                  <a:pt x="297865" y="3904804"/>
                  <a:pt x="229127" y="3758637"/>
                </a:cubicBezTo>
                <a:cubicBezTo>
                  <a:pt x="191992" y="3679628"/>
                  <a:pt x="152488" y="3600619"/>
                  <a:pt x="124044" y="3518449"/>
                </a:cubicBezTo>
                <a:cubicBezTo>
                  <a:pt x="62417" y="3342259"/>
                  <a:pt x="111403" y="3069677"/>
                  <a:pt x="236238" y="2931411"/>
                </a:cubicBezTo>
                <a:cubicBezTo>
                  <a:pt x="315247" y="2843711"/>
                  <a:pt x="436921" y="2868994"/>
                  <a:pt x="538843" y="2812897"/>
                </a:cubicBezTo>
                <a:cubicBezTo>
                  <a:pt x="519091" y="2765491"/>
                  <a:pt x="559385" y="2730727"/>
                  <a:pt x="599680" y="2649348"/>
                </a:cubicBezTo>
                <a:cubicBezTo>
                  <a:pt x="677109" y="2492910"/>
                  <a:pt x="819326" y="2371235"/>
                  <a:pt x="989986" y="2319089"/>
                </a:cubicBezTo>
                <a:cubicBezTo>
                  <a:pt x="1072155" y="2293806"/>
                  <a:pt x="1157485" y="2275634"/>
                  <a:pt x="1242815" y="2263783"/>
                </a:cubicBezTo>
                <a:cubicBezTo>
                  <a:pt x="1513817" y="2226648"/>
                  <a:pt x="1761906" y="2294596"/>
                  <a:pt x="1992613" y="2434443"/>
                </a:cubicBezTo>
                <a:cubicBezTo>
                  <a:pt x="1999723" y="2438393"/>
                  <a:pt x="2006834" y="2442344"/>
                  <a:pt x="2013945" y="2445504"/>
                </a:cubicBezTo>
                <a:cubicBezTo>
                  <a:pt x="2015525" y="2446294"/>
                  <a:pt x="2017105" y="2445504"/>
                  <a:pt x="2021056" y="2445504"/>
                </a:cubicBezTo>
                <a:cubicBezTo>
                  <a:pt x="2047919" y="2395728"/>
                  <a:pt x="2075572" y="2344372"/>
                  <a:pt x="2102436" y="2293016"/>
                </a:cubicBezTo>
                <a:cubicBezTo>
                  <a:pt x="2308650" y="1907451"/>
                  <a:pt x="2514864" y="1521886"/>
                  <a:pt x="2721078" y="1135531"/>
                </a:cubicBezTo>
                <a:cubicBezTo>
                  <a:pt x="2732139" y="1114989"/>
                  <a:pt x="2744780" y="1101557"/>
                  <a:pt x="2768483" y="1098397"/>
                </a:cubicBezTo>
                <a:cubicBezTo>
                  <a:pt x="2807198" y="1094446"/>
                  <a:pt x="2829320" y="1073904"/>
                  <a:pt x="2845912" y="1037560"/>
                </a:cubicBezTo>
                <a:cubicBezTo>
                  <a:pt x="2921761" y="877171"/>
                  <a:pt x="3000770" y="718363"/>
                  <a:pt x="3080570" y="559554"/>
                </a:cubicBezTo>
                <a:cubicBezTo>
                  <a:pt x="3094001" y="532691"/>
                  <a:pt x="3097952" y="506618"/>
                  <a:pt x="3097162" y="477384"/>
                </a:cubicBezTo>
                <a:cubicBezTo>
                  <a:pt x="3096371" y="386524"/>
                  <a:pt x="3097162" y="295663"/>
                  <a:pt x="3098742" y="204013"/>
                </a:cubicBezTo>
                <a:cubicBezTo>
                  <a:pt x="3099532" y="184260"/>
                  <a:pt x="3105853" y="163718"/>
                  <a:pt x="3112173" y="143966"/>
                </a:cubicBezTo>
                <a:cubicBezTo>
                  <a:pt x="3119284" y="122633"/>
                  <a:pt x="3135876" y="109992"/>
                  <a:pt x="3158789" y="103671"/>
                </a:cubicBezTo>
                <a:cubicBezTo>
                  <a:pt x="3169850" y="100510"/>
                  <a:pt x="3182491" y="92610"/>
                  <a:pt x="3188812" y="83128"/>
                </a:cubicBezTo>
                <a:cubicBezTo>
                  <a:pt x="3205404" y="58636"/>
                  <a:pt x="3225947" y="46784"/>
                  <a:pt x="3255180" y="45994"/>
                </a:cubicBezTo>
                <a:cubicBezTo>
                  <a:pt x="3266241" y="45994"/>
                  <a:pt x="3279673" y="38093"/>
                  <a:pt x="3287574" y="30192"/>
                </a:cubicBezTo>
                <a:cubicBezTo>
                  <a:pt x="3305746" y="8070"/>
                  <a:pt x="3327078" y="-1411"/>
                  <a:pt x="3355522" y="169"/>
                </a:cubicBezTo>
                <a:cubicBezTo>
                  <a:pt x="3418729" y="3329"/>
                  <a:pt x="3481937" y="5699"/>
                  <a:pt x="3545144" y="9650"/>
                </a:cubicBezTo>
                <a:cubicBezTo>
                  <a:pt x="3650226" y="15971"/>
                  <a:pt x="3680250" y="55475"/>
                  <a:pt x="3664448" y="159767"/>
                </a:cubicBezTo>
                <a:cubicBezTo>
                  <a:pt x="3658917" y="197692"/>
                  <a:pt x="3659707" y="235616"/>
                  <a:pt x="3653386" y="273541"/>
                </a:cubicBezTo>
                <a:cubicBezTo>
                  <a:pt x="3647856" y="306725"/>
                  <a:pt x="3642325" y="341489"/>
                  <a:pt x="3626523" y="370722"/>
                </a:cubicBezTo>
                <a:cubicBezTo>
                  <a:pt x="3570427" y="478965"/>
                  <a:pt x="3514330" y="587997"/>
                  <a:pt x="3451123" y="692289"/>
                </a:cubicBezTo>
                <a:cubicBezTo>
                  <a:pt x="3365793" y="834506"/>
                  <a:pt x="3272562" y="971982"/>
                  <a:pt x="3186442" y="1114199"/>
                </a:cubicBezTo>
                <a:cubicBezTo>
                  <a:pt x="3159579" y="1158444"/>
                  <a:pt x="3142987" y="1209010"/>
                  <a:pt x="3121654" y="1254835"/>
                </a:cubicBezTo>
                <a:cubicBezTo>
                  <a:pt x="3159579" y="1282488"/>
                  <a:pt x="3193553" y="1306981"/>
                  <a:pt x="3227527" y="1332264"/>
                </a:cubicBezTo>
                <a:cubicBezTo>
                  <a:pt x="3222786" y="1340165"/>
                  <a:pt x="3220416" y="1345696"/>
                  <a:pt x="3217256" y="1350436"/>
                </a:cubicBezTo>
                <a:cubicBezTo>
                  <a:pt x="3105853" y="1488702"/>
                  <a:pt x="3037905" y="1648301"/>
                  <a:pt x="2977858" y="1814220"/>
                </a:cubicBezTo>
                <a:cubicBezTo>
                  <a:pt x="2917021" y="1982510"/>
                  <a:pt x="2843542" y="2146849"/>
                  <a:pt x="2774804" y="2311979"/>
                </a:cubicBezTo>
                <a:cubicBezTo>
                  <a:pt x="2765323" y="2335681"/>
                  <a:pt x="2752681" y="2358594"/>
                  <a:pt x="2739250" y="2380716"/>
                </a:cubicBezTo>
                <a:cubicBezTo>
                  <a:pt x="2597033" y="2610633"/>
                  <a:pt x="2460347" y="2844501"/>
                  <a:pt x="2300749" y="3063356"/>
                </a:cubicBezTo>
                <a:cubicBezTo>
                  <a:pt x="2294428" y="3072047"/>
                  <a:pt x="2294428" y="3085479"/>
                  <a:pt x="2295218" y="3097330"/>
                </a:cubicBezTo>
                <a:cubicBezTo>
                  <a:pt x="2296798" y="3147106"/>
                  <a:pt x="2318131" y="3187401"/>
                  <a:pt x="2355265" y="3219794"/>
                </a:cubicBezTo>
                <a:cubicBezTo>
                  <a:pt x="2361586" y="3224535"/>
                  <a:pt x="2365536" y="3232436"/>
                  <a:pt x="2370277" y="3238757"/>
                </a:cubicBezTo>
                <a:cubicBezTo>
                  <a:pt x="2407411" y="3291693"/>
                  <a:pt x="2406621" y="3333568"/>
                  <a:pt x="2353685" y="3370702"/>
                </a:cubicBezTo>
                <a:cubicBezTo>
                  <a:pt x="2304699" y="3404676"/>
                  <a:pt x="2243862" y="3451291"/>
                  <a:pt x="2276256" y="3528721"/>
                </a:cubicBezTo>
                <a:cubicBezTo>
                  <a:pt x="2296008" y="3575336"/>
                  <a:pt x="2280206" y="3570595"/>
                  <a:pt x="2231220" y="3595088"/>
                </a:cubicBezTo>
                <a:cubicBezTo>
                  <a:pt x="2212258" y="3598249"/>
                  <a:pt x="2209888" y="3614050"/>
                  <a:pt x="2225690" y="3622741"/>
                </a:cubicBezTo>
                <a:cubicBezTo>
                  <a:pt x="2275466" y="3644864"/>
                  <a:pt x="2287317" y="3647234"/>
                  <a:pt x="2247022" y="3679628"/>
                </a:cubicBezTo>
                <a:cubicBezTo>
                  <a:pt x="2201197" y="3708861"/>
                  <a:pt x="2326822" y="3868460"/>
                  <a:pt x="2283367" y="3911125"/>
                </a:cubicBezTo>
                <a:cubicBezTo>
                  <a:pt x="2267565" y="3926137"/>
                  <a:pt x="2100065" y="3918236"/>
                  <a:pt x="2141150" y="3950630"/>
                </a:cubicBezTo>
                <a:cubicBezTo>
                  <a:pt x="2278626" y="4073884"/>
                  <a:pt x="2458767" y="4217681"/>
                  <a:pt x="2551998" y="4377280"/>
                </a:cubicBezTo>
                <a:cubicBezTo>
                  <a:pt x="2650759" y="4545569"/>
                  <a:pt x="2804037" y="4677515"/>
                  <a:pt x="2921761" y="4833163"/>
                </a:cubicBezTo>
                <a:cubicBezTo>
                  <a:pt x="2945464" y="4864767"/>
                  <a:pt x="2972327" y="4892420"/>
                  <a:pt x="3004721" y="4915332"/>
                </a:cubicBezTo>
                <a:cubicBezTo>
                  <a:pt x="3052126" y="4949307"/>
                  <a:pt x="3097952" y="4984070"/>
                  <a:pt x="3143777" y="5020415"/>
                </a:cubicBezTo>
                <a:cubicBezTo>
                  <a:pt x="3151678" y="5026735"/>
                  <a:pt x="3159579" y="5038587"/>
                  <a:pt x="3161159" y="5048068"/>
                </a:cubicBezTo>
                <a:cubicBezTo>
                  <a:pt x="3165110" y="5096263"/>
                  <a:pt x="3167480" y="5144459"/>
                  <a:pt x="3169850" y="5192655"/>
                </a:cubicBezTo>
                <a:cubicBezTo>
                  <a:pt x="3170640" y="5214777"/>
                  <a:pt x="3161949" y="5230579"/>
                  <a:pt x="3144567" y="5245591"/>
                </a:cubicBezTo>
                <a:cubicBezTo>
                  <a:pt x="3130346" y="5258232"/>
                  <a:pt x="3116914" y="5274824"/>
                  <a:pt x="3111383" y="5292997"/>
                </a:cubicBezTo>
                <a:cubicBezTo>
                  <a:pt x="3087680" y="5372796"/>
                  <a:pt x="3067138" y="5452595"/>
                  <a:pt x="3045806" y="5533184"/>
                </a:cubicBezTo>
                <a:cubicBezTo>
                  <a:pt x="3045015" y="5537135"/>
                  <a:pt x="3044225" y="5542666"/>
                  <a:pt x="3045015" y="5546616"/>
                </a:cubicBezTo>
                <a:cubicBezTo>
                  <a:pt x="3056867" y="5579800"/>
                  <a:pt x="3069508" y="5612984"/>
                  <a:pt x="3084520" y="5654068"/>
                </a:cubicBezTo>
                <a:cubicBezTo>
                  <a:pt x="3115334" y="5606663"/>
                  <a:pt x="3142987" y="5566368"/>
                  <a:pt x="3169060" y="5525283"/>
                </a:cubicBezTo>
                <a:cubicBezTo>
                  <a:pt x="3182491" y="5503951"/>
                  <a:pt x="3182491" y="5481828"/>
                  <a:pt x="3168270" y="5459706"/>
                </a:cubicBezTo>
                <a:cubicBezTo>
                  <a:pt x="3151678" y="5434423"/>
                  <a:pt x="3153258" y="5408350"/>
                  <a:pt x="3168270" y="5383857"/>
                </a:cubicBezTo>
                <a:cubicBezTo>
                  <a:pt x="3191183" y="5347513"/>
                  <a:pt x="3215675" y="5312749"/>
                  <a:pt x="3239378" y="5277195"/>
                </a:cubicBezTo>
                <a:cubicBezTo>
                  <a:pt x="3244119" y="5270084"/>
                  <a:pt x="3251230" y="5262973"/>
                  <a:pt x="3253600" y="5255072"/>
                </a:cubicBezTo>
                <a:cubicBezTo>
                  <a:pt x="3278883" y="5144459"/>
                  <a:pt x="3303376" y="5033846"/>
                  <a:pt x="3327869" y="4923233"/>
                </a:cubicBezTo>
                <a:cubicBezTo>
                  <a:pt x="3285203" y="4907431"/>
                  <a:pt x="3244119" y="4893210"/>
                  <a:pt x="3203824" y="4876618"/>
                </a:cubicBezTo>
                <a:cubicBezTo>
                  <a:pt x="3116914" y="4841064"/>
                  <a:pt x="3048966" y="4781807"/>
                  <a:pt x="3011042" y="4695687"/>
                </a:cubicBezTo>
                <a:cubicBezTo>
                  <a:pt x="2970747" y="4605616"/>
                  <a:pt x="2938353" y="4511595"/>
                  <a:pt x="2904379" y="4419154"/>
                </a:cubicBezTo>
                <a:cubicBezTo>
                  <a:pt x="2902009" y="4411253"/>
                  <a:pt x="2912280" y="4399402"/>
                  <a:pt x="2917021" y="4389131"/>
                </a:cubicBezTo>
                <a:cubicBezTo>
                  <a:pt x="2919391" y="4389921"/>
                  <a:pt x="2921761" y="4389921"/>
                  <a:pt x="2924131" y="4390711"/>
                </a:cubicBezTo>
                <a:cubicBezTo>
                  <a:pt x="2917811" y="4382020"/>
                  <a:pt x="2912280" y="4373329"/>
                  <a:pt x="2905959" y="4364638"/>
                </a:cubicBezTo>
                <a:cubicBezTo>
                  <a:pt x="2871985" y="4316442"/>
                  <a:pt x="2855393" y="4263506"/>
                  <a:pt x="2851443" y="4204249"/>
                </a:cubicBezTo>
                <a:cubicBezTo>
                  <a:pt x="2848283" y="4149733"/>
                  <a:pt x="2845912" y="4095216"/>
                  <a:pt x="2838011" y="4041490"/>
                </a:cubicBezTo>
                <a:cubicBezTo>
                  <a:pt x="2825370" y="3956160"/>
                  <a:pt x="2778755" y="3885052"/>
                  <a:pt x="2728979" y="3817104"/>
                </a:cubicBezTo>
                <a:cubicBezTo>
                  <a:pt x="2718707" y="3803672"/>
                  <a:pt x="2693424" y="3798932"/>
                  <a:pt x="2674462" y="3794192"/>
                </a:cubicBezTo>
                <a:cubicBezTo>
                  <a:pt x="2656290" y="3790241"/>
                  <a:pt x="2648389" y="3780760"/>
                  <a:pt x="2642068" y="3763378"/>
                </a:cubicBezTo>
                <a:cubicBezTo>
                  <a:pt x="2585972" y="3591138"/>
                  <a:pt x="2529085" y="3418898"/>
                  <a:pt x="2471408" y="3247448"/>
                </a:cubicBezTo>
                <a:cubicBezTo>
                  <a:pt x="2464298" y="3226905"/>
                  <a:pt x="2466668" y="3218214"/>
                  <a:pt x="2489581" y="3211894"/>
                </a:cubicBezTo>
                <a:cubicBezTo>
                  <a:pt x="2556739" y="3192931"/>
                  <a:pt x="2622316" y="3170809"/>
                  <a:pt x="2689474" y="3151056"/>
                </a:cubicBezTo>
                <a:cubicBezTo>
                  <a:pt x="2704486" y="3146316"/>
                  <a:pt x="2710807" y="3139995"/>
                  <a:pt x="2707646" y="3124983"/>
                </a:cubicBezTo>
                <a:cubicBezTo>
                  <a:pt x="2704486" y="3109182"/>
                  <a:pt x="2709226" y="3098120"/>
                  <a:pt x="2726608" y="3092590"/>
                </a:cubicBezTo>
                <a:cubicBezTo>
                  <a:pt x="2790606" y="3073627"/>
                  <a:pt x="2846702" y="3038863"/>
                  <a:pt x="2901219" y="3001729"/>
                </a:cubicBezTo>
                <a:cubicBezTo>
                  <a:pt x="2934403" y="2979606"/>
                  <a:pt x="2970747" y="2961434"/>
                  <a:pt x="3007881" y="2946422"/>
                </a:cubicBezTo>
                <a:cubicBezTo>
                  <a:pt x="3042645" y="2932201"/>
                  <a:pt x="3077409" y="2940102"/>
                  <a:pt x="3112173" y="2955114"/>
                </a:cubicBezTo>
                <a:cubicBezTo>
                  <a:pt x="3122445" y="2959854"/>
                  <a:pt x="3136666" y="2962224"/>
                  <a:pt x="3146937" y="2958274"/>
                </a:cubicBezTo>
                <a:cubicBezTo>
                  <a:pt x="3470875" y="2847661"/>
                  <a:pt x="3797183" y="2740208"/>
                  <a:pt x="4111640" y="2602732"/>
                </a:cubicBezTo>
                <a:cubicBezTo>
                  <a:pt x="4304423" y="2518193"/>
                  <a:pt x="4489304" y="2421011"/>
                  <a:pt x="4649693" y="2281165"/>
                </a:cubicBezTo>
                <a:cubicBezTo>
                  <a:pt x="4767417" y="2179243"/>
                  <a:pt x="4863018" y="2058359"/>
                  <a:pt x="4956249" y="1935104"/>
                </a:cubicBezTo>
                <a:cubicBezTo>
                  <a:pt x="4961779" y="1927204"/>
                  <a:pt x="4973631" y="1920883"/>
                  <a:pt x="4983902" y="1920093"/>
                </a:cubicBezTo>
                <a:cubicBezTo>
                  <a:pt x="5021826" y="1916142"/>
                  <a:pt x="5055800" y="1930364"/>
                  <a:pt x="5080293" y="1958017"/>
                </a:cubicBezTo>
                <a:cubicBezTo>
                  <a:pt x="5111107" y="1994361"/>
                  <a:pt x="5142711" y="2032286"/>
                  <a:pt x="5166413" y="2073371"/>
                </a:cubicBezTo>
                <a:cubicBezTo>
                  <a:pt x="5271496" y="2256672"/>
                  <a:pt x="5347344" y="2453405"/>
                  <a:pt x="5420033" y="2650928"/>
                </a:cubicBezTo>
                <a:cubicBezTo>
                  <a:pt x="5474549" y="2800255"/>
                  <a:pt x="5525115" y="2951163"/>
                  <a:pt x="5555929" y="3107601"/>
                </a:cubicBezTo>
                <a:cubicBezTo>
                  <a:pt x="5563830" y="3147896"/>
                  <a:pt x="5569360" y="3188191"/>
                  <a:pt x="5575681" y="3228485"/>
                </a:cubicBezTo>
                <a:cubicBezTo>
                  <a:pt x="5575681" y="3265620"/>
                  <a:pt x="5575681" y="3303544"/>
                  <a:pt x="5575681" y="3340678"/>
                </a:cubicBezTo>
                <a:cubicBezTo>
                  <a:pt x="5571731" y="3359641"/>
                  <a:pt x="5570150" y="3379393"/>
                  <a:pt x="5564620" y="3398355"/>
                </a:cubicBezTo>
                <a:cubicBezTo>
                  <a:pt x="5548818" y="3449711"/>
                  <a:pt x="5531436" y="3500277"/>
                  <a:pt x="5514054" y="3555584"/>
                </a:cubicBezTo>
                <a:cubicBezTo>
                  <a:pt x="5494302" y="3542152"/>
                  <a:pt x="5482450" y="3533461"/>
                  <a:pt x="5469809" y="3524770"/>
                </a:cubicBezTo>
                <a:cubicBezTo>
                  <a:pt x="5378948" y="3462353"/>
                  <a:pt x="5284927" y="3407046"/>
                  <a:pt x="5176685" y="3377813"/>
                </a:cubicBezTo>
                <a:cubicBezTo>
                  <a:pt x="5038418" y="3339889"/>
                  <a:pt x="4897782" y="3343839"/>
                  <a:pt x="4759516" y="3366752"/>
                </a:cubicBezTo>
                <a:cubicBezTo>
                  <a:pt x="4589646" y="3395195"/>
                  <a:pt x="4421356" y="3432329"/>
                  <a:pt x="4253067" y="3467093"/>
                </a:cubicBezTo>
                <a:cubicBezTo>
                  <a:pt x="4197760" y="3478945"/>
                  <a:pt x="4142453" y="3493957"/>
                  <a:pt x="4087937" y="3507388"/>
                </a:cubicBezTo>
                <a:cubicBezTo>
                  <a:pt x="4118751" y="3581657"/>
                  <a:pt x="4046062" y="3599829"/>
                  <a:pt x="4019199" y="3644074"/>
                </a:cubicBezTo>
                <a:cubicBezTo>
                  <a:pt x="4091097" y="3692269"/>
                  <a:pt x="4065025" y="3753897"/>
                  <a:pt x="4037371" y="3813944"/>
                </a:cubicBezTo>
                <a:cubicBezTo>
                  <a:pt x="4128232" y="3840017"/>
                  <a:pt x="4129812" y="3861349"/>
                  <a:pt x="4098209" y="3968802"/>
                </a:cubicBezTo>
                <a:cubicBezTo>
                  <a:pt x="4107690" y="3967222"/>
                  <a:pt x="4116381" y="3966432"/>
                  <a:pt x="4125071" y="3964851"/>
                </a:cubicBezTo>
                <a:cubicBezTo>
                  <a:pt x="4176427" y="3956950"/>
                  <a:pt x="4197760" y="3975913"/>
                  <a:pt x="4192229" y="4028059"/>
                </a:cubicBezTo>
                <a:cubicBezTo>
                  <a:pt x="4189859" y="4052552"/>
                  <a:pt x="4183538" y="4077044"/>
                  <a:pt x="4178798" y="4101537"/>
                </a:cubicBezTo>
                <a:cubicBezTo>
                  <a:pt x="4171687" y="4135511"/>
                  <a:pt x="4185909" y="4154473"/>
                  <a:pt x="4221463" y="4154473"/>
                </a:cubicBezTo>
                <a:cubicBezTo>
                  <a:pt x="4236475" y="4154473"/>
                  <a:pt x="4251486" y="4152893"/>
                  <a:pt x="4267288" y="4153683"/>
                </a:cubicBezTo>
                <a:cubicBezTo>
                  <a:pt x="4294151" y="4154473"/>
                  <a:pt x="4304423" y="4166325"/>
                  <a:pt x="4301262" y="4193188"/>
                </a:cubicBezTo>
                <a:cubicBezTo>
                  <a:pt x="4300472" y="4203459"/>
                  <a:pt x="4297312" y="4214521"/>
                  <a:pt x="4293362" y="4224002"/>
                </a:cubicBezTo>
                <a:cubicBezTo>
                  <a:pt x="4257017" y="4315652"/>
                  <a:pt x="4195390" y="4389131"/>
                  <a:pt x="4127442" y="4458659"/>
                </a:cubicBezTo>
                <a:cubicBezTo>
                  <a:pt x="4114010" y="4472881"/>
                  <a:pt x="4098998" y="4472091"/>
                  <a:pt x="4084777" y="4458659"/>
                </a:cubicBezTo>
                <a:cubicBezTo>
                  <a:pt x="4073715" y="4448388"/>
                  <a:pt x="4062654" y="4438117"/>
                  <a:pt x="4049223" y="4424685"/>
                </a:cubicBezTo>
                <a:cubicBezTo>
                  <a:pt x="4005768" y="4525027"/>
                  <a:pt x="3953621" y="4619838"/>
                  <a:pt x="3926758" y="4725710"/>
                </a:cubicBezTo>
                <a:cubicBezTo>
                  <a:pt x="3924388" y="4735191"/>
                  <a:pt x="3924388" y="4745462"/>
                  <a:pt x="3923598" y="4754944"/>
                </a:cubicBezTo>
                <a:cubicBezTo>
                  <a:pt x="3922018" y="4773906"/>
                  <a:pt x="3928339" y="4788917"/>
                  <a:pt x="3944141" y="4800769"/>
                </a:cubicBezTo>
                <a:cubicBezTo>
                  <a:pt x="3969423" y="4819731"/>
                  <a:pt x="3990756" y="4842644"/>
                  <a:pt x="4016829" y="4860026"/>
                </a:cubicBezTo>
                <a:cubicBezTo>
                  <a:pt x="4038161" y="4875038"/>
                  <a:pt x="4038952" y="4890050"/>
                  <a:pt x="4030261" y="4913752"/>
                </a:cubicBezTo>
                <a:cubicBezTo>
                  <a:pt x="3865131" y="5356204"/>
                  <a:pt x="3701582" y="5798656"/>
                  <a:pt x="3536453" y="6241107"/>
                </a:cubicBezTo>
                <a:cubicBezTo>
                  <a:pt x="3529342" y="6260069"/>
                  <a:pt x="3532502" y="6270340"/>
                  <a:pt x="3547514" y="6283772"/>
                </a:cubicBezTo>
                <a:cubicBezTo>
                  <a:pt x="3602030" y="6334338"/>
                  <a:pt x="3657337" y="6383324"/>
                  <a:pt x="3707113" y="6437840"/>
                </a:cubicBezTo>
                <a:cubicBezTo>
                  <a:pt x="3745827" y="6480505"/>
                  <a:pt x="3780591" y="6527911"/>
                  <a:pt x="3809825" y="6576896"/>
                </a:cubicBezTo>
                <a:cubicBezTo>
                  <a:pt x="3840638" y="6627462"/>
                  <a:pt x="3834318" y="6682768"/>
                  <a:pt x="3799554" y="6730964"/>
                </a:cubicBezTo>
                <a:cubicBezTo>
                  <a:pt x="3778221" y="6760197"/>
                  <a:pt x="3751358" y="6785480"/>
                  <a:pt x="3726075" y="6812344"/>
                </a:cubicBezTo>
                <a:cubicBezTo>
                  <a:pt x="3709483" y="6829726"/>
                  <a:pt x="3691311" y="6844737"/>
                  <a:pt x="3673929" y="6861330"/>
                </a:cubicBezTo>
                <a:cubicBezTo>
                  <a:pt x="3668398" y="6861330"/>
                  <a:pt x="3662868" y="6861330"/>
                  <a:pt x="3657337" y="6861330"/>
                </a:cubicBezTo>
                <a:close/>
                <a:moveTo>
                  <a:pt x="3358682" y="3724663"/>
                </a:moveTo>
                <a:cubicBezTo>
                  <a:pt x="3321548" y="3737305"/>
                  <a:pt x="3287574" y="3749156"/>
                  <a:pt x="3253600" y="3759427"/>
                </a:cubicBezTo>
                <a:cubicBezTo>
                  <a:pt x="3237798" y="3764168"/>
                  <a:pt x="3228317" y="3771279"/>
                  <a:pt x="3233058" y="3789451"/>
                </a:cubicBezTo>
                <a:cubicBezTo>
                  <a:pt x="3237008" y="3806043"/>
                  <a:pt x="3231477" y="3815524"/>
                  <a:pt x="3213305" y="3819474"/>
                </a:cubicBezTo>
                <a:cubicBezTo>
                  <a:pt x="3173010" y="3829746"/>
                  <a:pt x="3132716" y="3842387"/>
                  <a:pt x="3092421" y="3853448"/>
                </a:cubicBezTo>
                <a:cubicBezTo>
                  <a:pt x="3085310" y="3855028"/>
                  <a:pt x="3071879" y="3854238"/>
                  <a:pt x="3071089" y="3851868"/>
                </a:cubicBezTo>
                <a:cubicBezTo>
                  <a:pt x="3062398" y="3825795"/>
                  <a:pt x="3045015" y="3834486"/>
                  <a:pt x="3027634" y="3838437"/>
                </a:cubicBezTo>
                <a:cubicBezTo>
                  <a:pt x="2959686" y="3854238"/>
                  <a:pt x="2958895" y="3854238"/>
                  <a:pt x="2929662" y="3791031"/>
                </a:cubicBezTo>
                <a:cubicBezTo>
                  <a:pt x="2921761" y="3774439"/>
                  <a:pt x="2910700" y="3768908"/>
                  <a:pt x="2894898" y="3763378"/>
                </a:cubicBezTo>
                <a:cubicBezTo>
                  <a:pt x="2845122" y="3745996"/>
                  <a:pt x="2815889" y="3782340"/>
                  <a:pt x="2778755" y="3801302"/>
                </a:cubicBezTo>
                <a:cubicBezTo>
                  <a:pt x="2792186" y="3822635"/>
                  <a:pt x="2804037" y="3840807"/>
                  <a:pt x="2815889" y="3859769"/>
                </a:cubicBezTo>
                <a:cubicBezTo>
                  <a:pt x="2853023" y="3921396"/>
                  <a:pt x="2882256" y="3986184"/>
                  <a:pt x="2889367" y="4058872"/>
                </a:cubicBezTo>
                <a:cubicBezTo>
                  <a:pt x="2893318" y="4101537"/>
                  <a:pt x="2895688" y="4144202"/>
                  <a:pt x="2897268" y="4186867"/>
                </a:cubicBezTo>
                <a:cubicBezTo>
                  <a:pt x="2899639" y="4245334"/>
                  <a:pt x="2917021" y="4298270"/>
                  <a:pt x="2951785" y="4346466"/>
                </a:cubicBezTo>
                <a:cubicBezTo>
                  <a:pt x="2970747" y="4372539"/>
                  <a:pt x="2988919" y="4386761"/>
                  <a:pt x="3021313" y="4372539"/>
                </a:cubicBezTo>
                <a:cubicBezTo>
                  <a:pt x="3029214" y="4369379"/>
                  <a:pt x="3044225" y="4370959"/>
                  <a:pt x="3048966" y="4376490"/>
                </a:cubicBezTo>
                <a:cubicBezTo>
                  <a:pt x="3058447" y="4387551"/>
                  <a:pt x="3063978" y="4402563"/>
                  <a:pt x="3068718" y="4416784"/>
                </a:cubicBezTo>
                <a:cubicBezTo>
                  <a:pt x="3092421" y="4489473"/>
                  <a:pt x="3112173" y="4563741"/>
                  <a:pt x="3139036" y="4635640"/>
                </a:cubicBezTo>
                <a:cubicBezTo>
                  <a:pt x="3169060" y="4715439"/>
                  <a:pt x="3232267" y="4754154"/>
                  <a:pt x="3316017" y="4761264"/>
                </a:cubicBezTo>
                <a:cubicBezTo>
                  <a:pt x="3374484" y="4766005"/>
                  <a:pt x="3374484" y="4766795"/>
                  <a:pt x="3395026" y="4710699"/>
                </a:cubicBezTo>
                <a:cubicBezTo>
                  <a:pt x="3397397" y="4702798"/>
                  <a:pt x="3401347" y="4695687"/>
                  <a:pt x="3402927" y="4687786"/>
                </a:cubicBezTo>
                <a:cubicBezTo>
                  <a:pt x="3406878" y="4672774"/>
                  <a:pt x="3415569" y="4668033"/>
                  <a:pt x="3430581" y="4668824"/>
                </a:cubicBezTo>
                <a:cubicBezTo>
                  <a:pt x="3454283" y="4669614"/>
                  <a:pt x="3477986" y="4668824"/>
                  <a:pt x="3502479" y="4668824"/>
                </a:cubicBezTo>
                <a:cubicBezTo>
                  <a:pt x="3521441" y="4590604"/>
                  <a:pt x="3539613" y="4516336"/>
                  <a:pt x="3556205" y="4441277"/>
                </a:cubicBezTo>
                <a:cubicBezTo>
                  <a:pt x="3559366" y="4425475"/>
                  <a:pt x="3558575" y="4407303"/>
                  <a:pt x="3553835" y="4392292"/>
                </a:cubicBezTo>
                <a:cubicBezTo>
                  <a:pt x="3523021" y="4295110"/>
                  <a:pt x="3489047" y="4199509"/>
                  <a:pt x="3459024" y="4102327"/>
                </a:cubicBezTo>
                <a:cubicBezTo>
                  <a:pt x="3447172" y="4063613"/>
                  <a:pt x="3435321" y="4023318"/>
                  <a:pt x="3453493" y="3982233"/>
                </a:cubicBezTo>
                <a:cubicBezTo>
                  <a:pt x="3455073" y="3979073"/>
                  <a:pt x="3454283" y="3973542"/>
                  <a:pt x="3452703" y="3969592"/>
                </a:cubicBezTo>
                <a:cubicBezTo>
                  <a:pt x="3421099" y="3889003"/>
                  <a:pt x="3390286" y="3808413"/>
                  <a:pt x="3358682" y="3724663"/>
                </a:cubicBezTo>
                <a:close/>
                <a:moveTo>
                  <a:pt x="789302" y="3681998"/>
                </a:moveTo>
                <a:cubicBezTo>
                  <a:pt x="791672" y="3683579"/>
                  <a:pt x="760859" y="3926927"/>
                  <a:pt x="760069" y="4008306"/>
                </a:cubicBezTo>
                <a:cubicBezTo>
                  <a:pt x="783771" y="3826585"/>
                  <a:pt x="997096" y="3669357"/>
                  <a:pt x="867521" y="3587187"/>
                </a:cubicBezTo>
                <a:cubicBezTo>
                  <a:pt x="825646" y="3576916"/>
                  <a:pt x="769550" y="3336728"/>
                  <a:pt x="757698" y="3331988"/>
                </a:cubicBezTo>
                <a:cubicBezTo>
                  <a:pt x="736366" y="3322506"/>
                  <a:pt x="723724" y="3431539"/>
                  <a:pt x="745847" y="3513709"/>
                </a:cubicBezTo>
                <a:cubicBezTo>
                  <a:pt x="747427" y="3576916"/>
                  <a:pt x="793253" y="3649605"/>
                  <a:pt x="789302" y="3681998"/>
                </a:cubicBezTo>
                <a:close/>
                <a:moveTo>
                  <a:pt x="3812195" y="3615631"/>
                </a:moveTo>
                <a:cubicBezTo>
                  <a:pt x="3832737" y="3599829"/>
                  <a:pt x="3920438" y="3555584"/>
                  <a:pt x="3937030" y="3542942"/>
                </a:cubicBezTo>
                <a:cubicBezTo>
                  <a:pt x="3936240" y="3541362"/>
                  <a:pt x="3935449" y="3540572"/>
                  <a:pt x="3934659" y="3538992"/>
                </a:cubicBezTo>
                <a:cubicBezTo>
                  <a:pt x="3916487" y="3543732"/>
                  <a:pt x="3826417" y="3580867"/>
                  <a:pt x="3806664" y="3586397"/>
                </a:cubicBezTo>
                <a:cubicBezTo>
                  <a:pt x="3808245" y="3595088"/>
                  <a:pt x="3809825" y="3602989"/>
                  <a:pt x="3812195" y="3615631"/>
                </a:cubicBezTo>
                <a:close/>
              </a:path>
            </a:pathLst>
          </a:custGeom>
          <a:solidFill>
            <a:schemeClr val="accent1"/>
          </a:solidFill>
          <a:ln w="7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4" name="Rectangle 3">
            <a:extLst>
              <a:ext uri="{FF2B5EF4-FFF2-40B4-BE49-F238E27FC236}">
                <a16:creationId xmlns:a16="http://schemas.microsoft.com/office/drawing/2014/main" id="{8B871052-50AA-442C-903A-45AB4741DE0D}"/>
              </a:ext>
            </a:extLst>
          </p:cNvPr>
          <p:cNvSpPr/>
          <p:nvPr userDrawn="1"/>
        </p:nvSpPr>
        <p:spPr>
          <a:xfrm>
            <a:off x="0" y="6663868"/>
            <a:ext cx="12192000" cy="194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5670960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0D8CA9-5E19-499C-A765-D8883BD149C7}"/>
              </a:ext>
            </a:extLst>
          </p:cNvPr>
          <p:cNvSpPr/>
          <p:nvPr userDrawn="1"/>
        </p:nvSpPr>
        <p:spPr>
          <a:xfrm>
            <a:off x="0" y="6663868"/>
            <a:ext cx="12192000" cy="194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487334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1E4920A4-94BA-49D7-B14B-DEDD4E9B3524}"/>
              </a:ext>
            </a:extLst>
          </p:cNvPr>
          <p:cNvSpPr>
            <a:spLocks noGrp="1"/>
          </p:cNvSpPr>
          <p:nvPr>
            <p:ph type="dt" sz="half" idx="10"/>
          </p:nvPr>
        </p:nvSpPr>
        <p:spPr/>
        <p:txBody>
          <a:bodyPr/>
          <a:lstStyle>
            <a:lvl1pPr>
              <a:defRPr/>
            </a:lvl1pPr>
          </a:lstStyle>
          <a:p>
            <a:pPr>
              <a:defRPr/>
            </a:pPr>
            <a:fld id="{19156A31-5A7B-4BFD-910A-72C7CF24169D}"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02612F28-F083-43E6-90D6-B5A31E9F882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96B209AC-4F29-4321-8696-64A40CFD6046}"/>
              </a:ext>
            </a:extLst>
          </p:cNvPr>
          <p:cNvSpPr>
            <a:spLocks noGrp="1"/>
          </p:cNvSpPr>
          <p:nvPr>
            <p:ph type="sldNum" sz="quarter" idx="12"/>
          </p:nvPr>
        </p:nvSpPr>
        <p:spPr/>
        <p:txBody>
          <a:bodyPr/>
          <a:lstStyle>
            <a:lvl1pPr>
              <a:defRPr/>
            </a:lvl1pPr>
          </a:lstStyle>
          <a:p>
            <a:pPr>
              <a:defRPr/>
            </a:pPr>
            <a:fld id="{AAC79040-2ADD-438A-A19C-4B75B9F0571F}" type="slidenum">
              <a:rPr lang="zh-TW" altLang="en-US"/>
              <a:pPr>
                <a:defRPr/>
              </a:pPr>
              <a:t>‹#›</a:t>
            </a:fld>
            <a:endParaRPr lang="zh-TW" altLang="en-US"/>
          </a:p>
        </p:txBody>
      </p:sp>
    </p:spTree>
    <p:extLst>
      <p:ext uri="{BB962C8B-B14F-4D97-AF65-F5344CB8AC3E}">
        <p14:creationId xmlns:p14="http://schemas.microsoft.com/office/powerpoint/2010/main" val="5807949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1475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415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D918F33-CB74-4320-A372-779C7549C232}"/>
              </a:ext>
            </a:extLst>
          </p:cNvPr>
          <p:cNvSpPr/>
          <p:nvPr userDrawn="1"/>
        </p:nvSpPr>
        <p:spPr>
          <a:xfrm rot="10800000">
            <a:off x="4454305" y="0"/>
            <a:ext cx="7724775" cy="6161478"/>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 name="그림 개체 틀 2">
            <a:extLst>
              <a:ext uri="{FF2B5EF4-FFF2-40B4-BE49-F238E27FC236}">
                <a16:creationId xmlns:a16="http://schemas.microsoft.com/office/drawing/2014/main" id="{6ADA56E3-3A4C-4E1A-B23C-AACA2B31E94F}"/>
              </a:ext>
            </a:extLst>
          </p:cNvPr>
          <p:cNvSpPr>
            <a:spLocks noGrp="1"/>
          </p:cNvSpPr>
          <p:nvPr>
            <p:ph type="pic" sz="quarter" idx="14" hasCustomPrompt="1"/>
          </p:nvPr>
        </p:nvSpPr>
        <p:spPr>
          <a:xfrm>
            <a:off x="4454305" y="696522"/>
            <a:ext cx="7737695" cy="6161478"/>
          </a:xfrm>
          <a:prstGeom prst="triangle">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5910859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31B3A40D-6C1A-4F6E-A1E7-1AF184992AF2}"/>
              </a:ext>
            </a:extLst>
          </p:cNvPr>
          <p:cNvSpPr>
            <a:spLocks noGrp="1"/>
          </p:cNvSpPr>
          <p:nvPr>
            <p:ph type="pic" sz="quarter" idx="15" hasCustomPrompt="1"/>
          </p:nvPr>
        </p:nvSpPr>
        <p:spPr>
          <a:xfrm>
            <a:off x="1635620" y="0"/>
            <a:ext cx="4765180" cy="6858000"/>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1920100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0"/>
            <a:ext cx="12192000" cy="48672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Tree>
    <p:extLst>
      <p:ext uri="{BB962C8B-B14F-4D97-AF65-F5344CB8AC3E}">
        <p14:creationId xmlns:p14="http://schemas.microsoft.com/office/powerpoint/2010/main" val="28365977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1057275"/>
            <a:ext cx="12192000" cy="28860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id="{F27C8A3A-00BA-4584-9712-9C6770574656}"/>
              </a:ext>
            </a:extLst>
          </p:cNvPr>
          <p:cNvSpPr>
            <a:spLocks noGrp="1"/>
          </p:cNvSpPr>
          <p:nvPr>
            <p:ph type="body" sz="quarter" idx="10" hasCustomPrompt="1"/>
          </p:nvPr>
        </p:nvSpPr>
        <p:spPr>
          <a:xfrm>
            <a:off x="323529" y="16805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333053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0"/>
            <a:ext cx="11582400" cy="6857999"/>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4" name="Rectangle 3">
            <a:extLst>
              <a:ext uri="{FF2B5EF4-FFF2-40B4-BE49-F238E27FC236}">
                <a16:creationId xmlns:a16="http://schemas.microsoft.com/office/drawing/2014/main" id="{40D9DE6C-244A-4284-AFC9-FA0E0A51A857}"/>
              </a:ext>
            </a:extLst>
          </p:cNvPr>
          <p:cNvSpPr/>
          <p:nvPr userDrawn="1"/>
        </p:nvSpPr>
        <p:spPr>
          <a:xfrm>
            <a:off x="11582400" y="0"/>
            <a:ext cx="60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4710913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0"/>
            <a:ext cx="12192000"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8231089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F5F9F48-A0D7-42AF-B746-871E3E140EE9}"/>
              </a:ext>
            </a:extLst>
          </p:cNvPr>
          <p:cNvSpPr/>
          <p:nvPr userDrawn="1"/>
        </p:nvSpPr>
        <p:spPr>
          <a:xfrm>
            <a:off x="4457700" y="0"/>
            <a:ext cx="7734300" cy="6858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 name="Picture Placeholder 7">
            <a:extLst>
              <a:ext uri="{FF2B5EF4-FFF2-40B4-BE49-F238E27FC236}">
                <a16:creationId xmlns:a16="http://schemas.microsoft.com/office/drawing/2014/main" id="{5CF90682-C775-4F81-8230-DD7BF250795C}"/>
              </a:ext>
            </a:extLst>
          </p:cNvPr>
          <p:cNvSpPr>
            <a:spLocks noGrp="1"/>
          </p:cNvSpPr>
          <p:nvPr>
            <p:ph type="pic" sz="quarter" idx="14" hasCustomPrompt="1"/>
          </p:nvPr>
        </p:nvSpPr>
        <p:spPr>
          <a:xfrm>
            <a:off x="0" y="0"/>
            <a:ext cx="7734300" cy="6858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30582069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3934982" y="457200"/>
            <a:ext cx="4322036" cy="59436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4029166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A29BA276-D681-488C-A22C-3E975566E401}"/>
              </a:ext>
            </a:extLst>
          </p:cNvPr>
          <p:cNvSpPr>
            <a:spLocks noGrp="1"/>
          </p:cNvSpPr>
          <p:nvPr>
            <p:ph type="dt" sz="half" idx="10"/>
          </p:nvPr>
        </p:nvSpPr>
        <p:spPr/>
        <p:txBody>
          <a:bodyPr/>
          <a:lstStyle>
            <a:lvl1pPr>
              <a:defRPr/>
            </a:lvl1pPr>
          </a:lstStyle>
          <a:p>
            <a:pPr>
              <a:defRPr/>
            </a:pPr>
            <a:fld id="{23B327D5-6143-48D4-80AE-1B795B23B979}"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E3B958D7-53C9-4B79-9ACA-D3C51C8D9BB9}"/>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5585596E-9556-4F47-80A4-7A696F47A641}"/>
              </a:ext>
            </a:extLst>
          </p:cNvPr>
          <p:cNvSpPr>
            <a:spLocks noGrp="1"/>
          </p:cNvSpPr>
          <p:nvPr>
            <p:ph type="sldNum" sz="quarter" idx="12"/>
          </p:nvPr>
        </p:nvSpPr>
        <p:spPr/>
        <p:txBody>
          <a:bodyPr/>
          <a:lstStyle>
            <a:lvl1pPr>
              <a:defRPr/>
            </a:lvl1pPr>
          </a:lstStyle>
          <a:p>
            <a:pPr>
              <a:defRPr/>
            </a:pPr>
            <a:fld id="{05F006F1-FAB1-43D8-B16F-0EDE25C531B3}" type="slidenum">
              <a:rPr lang="zh-TW" altLang="en-US"/>
              <a:pPr>
                <a:defRPr/>
              </a:pPr>
              <a:t>‹#›</a:t>
            </a:fld>
            <a:endParaRPr lang="zh-TW" altLang="en-US"/>
          </a:p>
        </p:txBody>
      </p:sp>
    </p:spTree>
    <p:extLst>
      <p:ext uri="{BB962C8B-B14F-4D97-AF65-F5344CB8AC3E}">
        <p14:creationId xmlns:p14="http://schemas.microsoft.com/office/powerpoint/2010/main" val="434868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1_Image slide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D72053-76D7-4849-A5FF-5D5B875A6C1F}"/>
              </a:ext>
            </a:extLst>
          </p:cNvPr>
          <p:cNvSpPr/>
          <p:nvPr userDrawn="1"/>
        </p:nvSpPr>
        <p:spPr>
          <a:xfrm>
            <a:off x="3699754" y="379379"/>
            <a:ext cx="1472119" cy="17996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B8D79A5A-C0D8-49FB-9CF3-175326A38882}"/>
              </a:ext>
            </a:extLst>
          </p:cNvPr>
          <p:cNvSpPr/>
          <p:nvPr userDrawn="1"/>
        </p:nvSpPr>
        <p:spPr>
          <a:xfrm>
            <a:off x="5408579" y="379379"/>
            <a:ext cx="5204298" cy="17996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6096000" y="1274323"/>
            <a:ext cx="5635556" cy="29718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3" name="Frame 2">
            <a:extLst>
              <a:ext uri="{FF2B5EF4-FFF2-40B4-BE49-F238E27FC236}">
                <a16:creationId xmlns:a16="http://schemas.microsoft.com/office/drawing/2014/main" id="{E7258217-6BF2-4ABE-8477-ECB8B3328B7F}"/>
              </a:ext>
            </a:extLst>
          </p:cNvPr>
          <p:cNvSpPr/>
          <p:nvPr userDrawn="1"/>
        </p:nvSpPr>
        <p:spPr>
          <a:xfrm>
            <a:off x="0" y="0"/>
            <a:ext cx="12192000" cy="6858000"/>
          </a:xfrm>
          <a:prstGeom prst="frame">
            <a:avLst>
              <a:gd name="adj1" fmla="val 17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4" name="그림 개체 틀 2">
            <a:extLst>
              <a:ext uri="{FF2B5EF4-FFF2-40B4-BE49-F238E27FC236}">
                <a16:creationId xmlns:a16="http://schemas.microsoft.com/office/drawing/2014/main" id="{96276044-3B9D-45B0-BEEB-AAC35F7980D6}"/>
              </a:ext>
            </a:extLst>
          </p:cNvPr>
          <p:cNvSpPr>
            <a:spLocks noGrp="1"/>
          </p:cNvSpPr>
          <p:nvPr>
            <p:ph type="pic" sz="quarter" idx="15" hasCustomPrompt="1"/>
          </p:nvPr>
        </p:nvSpPr>
        <p:spPr>
          <a:xfrm>
            <a:off x="3320375" y="1274323"/>
            <a:ext cx="2538919" cy="190986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6A99C70B-EEFA-473A-A9DF-EDAFB1F9AA21}"/>
              </a:ext>
            </a:extLst>
          </p:cNvPr>
          <p:cNvSpPr>
            <a:spLocks noGrp="1"/>
          </p:cNvSpPr>
          <p:nvPr>
            <p:ph type="pic" sz="quarter" idx="16" hasCustomPrompt="1"/>
          </p:nvPr>
        </p:nvSpPr>
        <p:spPr>
          <a:xfrm>
            <a:off x="544749" y="4246123"/>
            <a:ext cx="2538919" cy="205902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C16C8562-BE7D-4202-9E7D-79319025644E}"/>
              </a:ext>
            </a:extLst>
          </p:cNvPr>
          <p:cNvSpPr>
            <a:spLocks noGrp="1"/>
          </p:cNvSpPr>
          <p:nvPr>
            <p:ph type="pic" sz="quarter" idx="17" hasCustomPrompt="1"/>
          </p:nvPr>
        </p:nvSpPr>
        <p:spPr>
          <a:xfrm>
            <a:off x="3320375" y="4246123"/>
            <a:ext cx="2538919" cy="205902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3421391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_Image slide layout">
    <p:bg>
      <p:bgPr>
        <a:solidFill>
          <a:schemeClr val="accent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0"/>
            <a:ext cx="6096000"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12652005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0_Image slide layout">
    <p:bg>
      <p:bgPr>
        <a:solidFill>
          <a:schemeClr val="accent3"/>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67525"/>
              <a:gd name="connsiteX1" fmla="*/ 6686550 w 6686550"/>
              <a:gd name="connsiteY1" fmla="*/ 0 h 6867525"/>
              <a:gd name="connsiteX2" fmla="*/ 4505325 w 6686550"/>
              <a:gd name="connsiteY2" fmla="*/ 6867525 h 6867525"/>
              <a:gd name="connsiteX3" fmla="*/ 0 w 6686550"/>
              <a:gd name="connsiteY3" fmla="*/ 6858000 h 6867525"/>
              <a:gd name="connsiteX4" fmla="*/ 0 w 6686550"/>
              <a:gd name="connsiteY4" fmla="*/ 0 h 6867525"/>
              <a:gd name="connsiteX0" fmla="*/ 0 w 6686550"/>
              <a:gd name="connsiteY0" fmla="*/ 0 h 6858000"/>
              <a:gd name="connsiteX1" fmla="*/ 6686550 w 6686550"/>
              <a:gd name="connsiteY1" fmla="*/ 0 h 6858000"/>
              <a:gd name="connsiteX2" fmla="*/ 4486275 w 6686550"/>
              <a:gd name="connsiteY2" fmla="*/ 6848475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486275" y="6848475"/>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12343152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760607-98FC-4751-8B00-80C46F3565C9}" type="datetime1">
              <a:rPr kumimoji="0" lang="zh-TW" altLang="en-US" sz="1800" b="0" i="0" u="none" strike="noStrike" kern="1200" cap="none" spc="0" normalizeH="0" baseline="0" noProof="0" smtClean="0">
                <a:ln>
                  <a:noFill/>
                </a:ln>
                <a:solidFill>
                  <a:srgbClr val="000000"/>
                </a:solidFill>
                <a:effectLst/>
                <a:uLnTx/>
                <a:uFillTx/>
                <a:latin typeface="Arial"/>
                <a:ea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3" name="頁尾版面配置區 2"/>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4" name="投影片編號版面配置區 3"/>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FDD805-64CE-4B0A-8852-B220352659B8}" type="slidenum">
              <a:rPr kumimoji="0" lang="zh-TW" altLang="en-US" sz="1800" b="0" i="0" u="none" strike="noStrike" kern="1200" cap="none" spc="0" normalizeH="0" baseline="0" noProof="0" smtClean="0">
                <a:ln>
                  <a:noFill/>
                </a:ln>
                <a:solidFill>
                  <a:srgbClr val="000000"/>
                </a:solidFill>
                <a:effectLst/>
                <a:uLnTx/>
                <a:uFillTx/>
                <a:latin typeface="Arial"/>
                <a:ea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TW"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Tree>
    <p:extLst>
      <p:ext uri="{BB962C8B-B14F-4D97-AF65-F5344CB8AC3E}">
        <p14:creationId xmlns:p14="http://schemas.microsoft.com/office/powerpoint/2010/main" val="20855552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pic>
        <p:nvPicPr>
          <p:cNvPr id="159" name="Google Shape;159;p8" descr="DeathtoStock_Simplify3.jpg"/>
          <p:cNvPicPr preferRelativeResize="0"/>
          <p:nvPr/>
        </p:nvPicPr>
        <p:blipFill>
          <a:blip r:embed="rId2">
            <a:alphaModFix/>
          </a:blip>
          <a:stretch>
            <a:fillRect/>
          </a:stretch>
        </p:blipFill>
        <p:spPr>
          <a:xfrm>
            <a:off x="10808333" y="0"/>
            <a:ext cx="1383600" cy="1383600"/>
          </a:xfrm>
          <a:prstGeom prst="rect">
            <a:avLst/>
          </a:prstGeom>
          <a:noFill/>
          <a:ln>
            <a:noFill/>
          </a:ln>
        </p:spPr>
      </p:pic>
      <p:pic>
        <p:nvPicPr>
          <p:cNvPr id="160" name="Google Shape;160;p8" descr="Death_to_stock_communicate_hands_4.jpg"/>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61" name="Google Shape;161;p8"/>
          <p:cNvSpPr txBox="1">
            <a:spLocks noGrp="1"/>
          </p:cNvSpPr>
          <p:nvPr>
            <p:ph type="title"/>
          </p:nvPr>
        </p:nvSpPr>
        <p:spPr>
          <a:xfrm>
            <a:off x="2456633" y="1596100"/>
            <a:ext cx="5487200" cy="829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8"/>
          <p:cNvSpPr/>
          <p:nvPr/>
        </p:nvSpPr>
        <p:spPr>
          <a:xfrm>
            <a:off x="9426697" y="7"/>
            <a:ext cx="1383600" cy="1383600"/>
          </a:xfrm>
          <a:prstGeom prst="rect">
            <a:avLst/>
          </a:prstGeom>
          <a:solidFill>
            <a:srgbClr val="CEDB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3" name="Google Shape;163;p8"/>
          <p:cNvSpPr/>
          <p:nvPr/>
        </p:nvSpPr>
        <p:spPr>
          <a:xfrm>
            <a:off x="10808327" y="1383616"/>
            <a:ext cx="1383600" cy="1383600"/>
          </a:xfrm>
          <a:prstGeom prst="rect">
            <a:avLst/>
          </a:prstGeom>
          <a:solidFill>
            <a:srgbClr val="7198A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4" name="Google Shape;164;p8"/>
          <p:cNvSpPr/>
          <p:nvPr/>
        </p:nvSpPr>
        <p:spPr>
          <a:xfrm>
            <a:off x="9426697" y="4136601"/>
            <a:ext cx="1383600" cy="1383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5" name="Google Shape;165;p8"/>
          <p:cNvSpPr/>
          <p:nvPr/>
        </p:nvSpPr>
        <p:spPr>
          <a:xfrm>
            <a:off x="9" y="5474392"/>
            <a:ext cx="1383600" cy="1383600"/>
          </a:xfrm>
          <a:prstGeom prst="rect">
            <a:avLst/>
          </a:prstGeom>
          <a:solidFill>
            <a:srgbClr val="EDC6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6" name="Google Shape;166;p8"/>
          <p:cNvSpPr/>
          <p:nvPr/>
        </p:nvSpPr>
        <p:spPr>
          <a:xfrm>
            <a:off x="1383600" y="5474396"/>
            <a:ext cx="691600" cy="691600"/>
          </a:xfrm>
          <a:prstGeom prst="rect">
            <a:avLst/>
          </a:prstGeom>
          <a:solidFill>
            <a:srgbClr val="CEDB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7" name="Google Shape;167;p8"/>
          <p:cNvSpPr/>
          <p:nvPr/>
        </p:nvSpPr>
        <p:spPr>
          <a:xfrm>
            <a:off x="-12" y="6166388"/>
            <a:ext cx="691600" cy="691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8" name="Google Shape;168;p8"/>
          <p:cNvSpPr/>
          <p:nvPr/>
        </p:nvSpPr>
        <p:spPr>
          <a:xfrm>
            <a:off x="10116631" y="1383588"/>
            <a:ext cx="691600" cy="691600"/>
          </a:xfrm>
          <a:prstGeom prst="rect">
            <a:avLst/>
          </a:prstGeom>
          <a:solidFill>
            <a:srgbClr val="EDC6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69" name="Google Shape;169;p8"/>
          <p:cNvSpPr/>
          <p:nvPr/>
        </p:nvSpPr>
        <p:spPr>
          <a:xfrm>
            <a:off x="11500388" y="691988"/>
            <a:ext cx="691600" cy="691600"/>
          </a:xfrm>
          <a:prstGeom prst="rect">
            <a:avLst/>
          </a:prstGeom>
          <a:solidFill>
            <a:srgbClr val="7198A9">
              <a:alpha val="411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70" name="Google Shape;170;p8"/>
          <p:cNvSpPr/>
          <p:nvPr/>
        </p:nvSpPr>
        <p:spPr>
          <a:xfrm>
            <a:off x="10039798" y="4587431"/>
            <a:ext cx="607135" cy="552300"/>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71" name="Google Shape;171;p8"/>
          <p:cNvSpPr/>
          <p:nvPr/>
        </p:nvSpPr>
        <p:spPr>
          <a:xfrm flipH="1">
            <a:off x="9590053" y="4517081"/>
            <a:ext cx="403948" cy="36743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Unicode MS"/>
              <a:cs typeface="Arial"/>
              <a:sym typeface="Arial"/>
            </a:endParaRPr>
          </a:p>
        </p:txBody>
      </p:sp>
      <p:sp>
        <p:nvSpPr>
          <p:cNvPr id="172" name="Google Shape;172;p8"/>
          <p:cNvSpPr txBox="1">
            <a:spLocks noGrp="1"/>
          </p:cNvSpPr>
          <p:nvPr>
            <p:ph type="sldNum" idx="12"/>
          </p:nvPr>
        </p:nvSpPr>
        <p:spPr>
          <a:xfrm>
            <a:off x="1" y="6166400"/>
            <a:ext cx="691600" cy="691600"/>
          </a:xfrm>
          <a:prstGeom prst="rect">
            <a:avLst/>
          </a:prstGeom>
        </p:spPr>
        <p:txBody>
          <a:bodyPr spcFirstLastPara="1" wrap="square" lIns="91425" tIns="91425" rIns="91425" bIns="91425" anchor="ctr" anchorCtr="0">
            <a:noAutofit/>
          </a:bodyPr>
          <a:lstStyle>
            <a:lvl1pPr lvl="0" algn="ctr" rtl="0">
              <a:buNone/>
              <a:defRPr sz="1333">
                <a:solidFill>
                  <a:srgbClr val="FFFFFF"/>
                </a:solidFill>
                <a:latin typeface="Arvo"/>
                <a:ea typeface="Arvo"/>
                <a:cs typeface="Arvo"/>
                <a:sym typeface="Arvo"/>
              </a:defRPr>
            </a:lvl1pPr>
            <a:lvl2pPr lvl="1" algn="ctr" rtl="0">
              <a:buNone/>
              <a:defRPr sz="1333">
                <a:solidFill>
                  <a:srgbClr val="FFFFFF"/>
                </a:solidFill>
                <a:latin typeface="Arvo"/>
                <a:ea typeface="Arvo"/>
                <a:cs typeface="Arvo"/>
                <a:sym typeface="Arvo"/>
              </a:defRPr>
            </a:lvl2pPr>
            <a:lvl3pPr lvl="2" algn="ctr" rtl="0">
              <a:buNone/>
              <a:defRPr sz="1333">
                <a:solidFill>
                  <a:srgbClr val="FFFFFF"/>
                </a:solidFill>
                <a:latin typeface="Arvo"/>
                <a:ea typeface="Arvo"/>
                <a:cs typeface="Arvo"/>
                <a:sym typeface="Arvo"/>
              </a:defRPr>
            </a:lvl3pPr>
            <a:lvl4pPr lvl="3" algn="ctr" rtl="0">
              <a:buNone/>
              <a:defRPr sz="1333">
                <a:solidFill>
                  <a:srgbClr val="FFFFFF"/>
                </a:solidFill>
                <a:latin typeface="Arvo"/>
                <a:ea typeface="Arvo"/>
                <a:cs typeface="Arvo"/>
                <a:sym typeface="Arvo"/>
              </a:defRPr>
            </a:lvl4pPr>
            <a:lvl5pPr lvl="4" algn="ctr" rtl="0">
              <a:buNone/>
              <a:defRPr sz="1333">
                <a:solidFill>
                  <a:srgbClr val="FFFFFF"/>
                </a:solidFill>
                <a:latin typeface="Arvo"/>
                <a:ea typeface="Arvo"/>
                <a:cs typeface="Arvo"/>
                <a:sym typeface="Arvo"/>
              </a:defRPr>
            </a:lvl5pPr>
            <a:lvl6pPr lvl="5" algn="ctr" rtl="0">
              <a:buNone/>
              <a:defRPr sz="1333">
                <a:solidFill>
                  <a:srgbClr val="FFFFFF"/>
                </a:solidFill>
                <a:latin typeface="Arvo"/>
                <a:ea typeface="Arvo"/>
                <a:cs typeface="Arvo"/>
                <a:sym typeface="Arvo"/>
              </a:defRPr>
            </a:lvl6pPr>
            <a:lvl7pPr lvl="6" algn="ctr" rtl="0">
              <a:buNone/>
              <a:defRPr sz="1333">
                <a:solidFill>
                  <a:srgbClr val="FFFFFF"/>
                </a:solidFill>
                <a:latin typeface="Arvo"/>
                <a:ea typeface="Arvo"/>
                <a:cs typeface="Arvo"/>
                <a:sym typeface="Arvo"/>
              </a:defRPr>
            </a:lvl7pPr>
            <a:lvl8pPr lvl="7" algn="ctr" rtl="0">
              <a:buNone/>
              <a:defRPr sz="1333">
                <a:solidFill>
                  <a:srgbClr val="FFFFFF"/>
                </a:solidFill>
                <a:latin typeface="Arvo"/>
                <a:ea typeface="Arvo"/>
                <a:cs typeface="Arvo"/>
                <a:sym typeface="Arvo"/>
              </a:defRPr>
            </a:lvl8pPr>
            <a:lvl9pPr lvl="8" algn="ctr" rtl="0">
              <a:buNone/>
              <a:defRPr sz="1333">
                <a:solidFill>
                  <a:srgbClr val="FFFFFF"/>
                </a:solidFill>
                <a:latin typeface="Arvo"/>
                <a:ea typeface="Arvo"/>
                <a:cs typeface="Arvo"/>
                <a:sym typeface="Arvo"/>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a:ln>
                  <a:noFill/>
                </a:ln>
                <a:solidFill>
                  <a:srgbClr val="FFFFFF"/>
                </a:solidFill>
                <a:effectLst/>
                <a:uLnTx/>
                <a:uFillTx/>
                <a:latin typeface="Arvo"/>
                <a:sym typeface="Arvo"/>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797619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29672733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553026" y="1268413"/>
            <a:ext cx="3889830" cy="3889830"/>
          </a:xfrm>
          <a:custGeom>
            <a:avLst/>
            <a:gdLst>
              <a:gd name="connsiteX0" fmla="*/ 0 w 3889830"/>
              <a:gd name="connsiteY0" fmla="*/ 0 h 3889830"/>
              <a:gd name="connsiteX1" fmla="*/ 3889830 w 3889830"/>
              <a:gd name="connsiteY1" fmla="*/ 0 h 3889830"/>
              <a:gd name="connsiteX2" fmla="*/ 3889830 w 3889830"/>
              <a:gd name="connsiteY2" fmla="*/ 3889830 h 3889830"/>
              <a:gd name="connsiteX3" fmla="*/ 0 w 3889830"/>
              <a:gd name="connsiteY3" fmla="*/ 3889830 h 3889830"/>
            </a:gdLst>
            <a:ahLst/>
            <a:cxnLst>
              <a:cxn ang="0">
                <a:pos x="connsiteX0" y="connsiteY0"/>
              </a:cxn>
              <a:cxn ang="0">
                <a:pos x="connsiteX1" y="connsiteY1"/>
              </a:cxn>
              <a:cxn ang="0">
                <a:pos x="connsiteX2" y="connsiteY2"/>
              </a:cxn>
              <a:cxn ang="0">
                <a:pos x="connsiteX3" y="connsiteY3"/>
              </a:cxn>
            </a:cxnLst>
            <a:rect l="l" t="t" r="r" b="b"/>
            <a:pathLst>
              <a:path w="3889830" h="3889830">
                <a:moveTo>
                  <a:pt x="0" y="0"/>
                </a:moveTo>
                <a:lnTo>
                  <a:pt x="3889830" y="0"/>
                </a:lnTo>
                <a:lnTo>
                  <a:pt x="3889830" y="3889830"/>
                </a:lnTo>
                <a:lnTo>
                  <a:pt x="0" y="3889830"/>
                </a:ln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29691637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90032"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1" name="图片占位符 10"/>
          <p:cNvSpPr>
            <a:spLocks noGrp="1"/>
          </p:cNvSpPr>
          <p:nvPr>
            <p:ph type="pic" sz="quarter" idx="11"/>
          </p:nvPr>
        </p:nvSpPr>
        <p:spPr>
          <a:xfrm>
            <a:off x="5322565"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
        <p:nvSpPr>
          <p:cNvPr id="12" name="图片占位符 11"/>
          <p:cNvSpPr>
            <a:spLocks noGrp="1"/>
          </p:cNvSpPr>
          <p:nvPr>
            <p:ph type="pic" sz="quarter" idx="12"/>
          </p:nvPr>
        </p:nvSpPr>
        <p:spPr>
          <a:xfrm>
            <a:off x="8743553" y="2432707"/>
            <a:ext cx="1585406" cy="1568930"/>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txBody>
          <a:bodyPr wrap="square">
            <a:noAutofit/>
          </a:bodyPr>
          <a:lstStyle>
            <a:lvl1pPr>
              <a:defRPr>
                <a:ea typeface="DengXian" panose="02010600030101010101" pitchFamily="2" charset="-122"/>
              </a:defRPr>
            </a:lvl1pPr>
          </a:lstStyle>
          <a:p>
            <a:endParaRPr lang="zh-CN" altLang="en-US"/>
          </a:p>
        </p:txBody>
      </p:sp>
    </p:spTree>
    <p:extLst>
      <p:ext uri="{BB962C8B-B14F-4D97-AF65-F5344CB8AC3E}">
        <p14:creationId xmlns:p14="http://schemas.microsoft.com/office/powerpoint/2010/main" val="42012281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2" name="组合 1"/>
          <p:cNvGrpSpPr/>
          <p:nvPr userDrawn="1"/>
        </p:nvGrpSpPr>
        <p:grpSpPr>
          <a:xfrm>
            <a:off x="375367" y="1"/>
            <a:ext cx="140967" cy="962147"/>
            <a:chOff x="281524" y="0"/>
            <a:chExt cx="105725" cy="721610"/>
          </a:xfrm>
          <a:solidFill>
            <a:srgbClr val="FDA907"/>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3" name="组合 6"/>
          <p:cNvGrpSpPr/>
          <p:nvPr userDrawn="1"/>
        </p:nvGrpSpPr>
        <p:grpSpPr>
          <a:xfrm rot="10800000">
            <a:off x="11735677" y="6617464"/>
            <a:ext cx="140967" cy="240536"/>
            <a:chOff x="281524" y="0"/>
            <a:chExt cx="105725" cy="721610"/>
          </a:xfrm>
          <a:solidFill>
            <a:srgbClr val="FDA907"/>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224651086"/>
      </p:ext>
    </p:extLst>
  </p:cSld>
  <p:clrMapOvr>
    <a:masterClrMapping/>
  </p:clrMapOvr>
  <p:transition spd="slow">
    <p:push dir="u"/>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tint val="75000"/>
                </a:prstClr>
              </a:solidFill>
              <a:effectLst/>
              <a:uLnTx/>
              <a:uFillTx/>
              <a:latin typeface="Arial"/>
              <a:ea typeface="Arial Unicode MS"/>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tint val="75000"/>
                </a:prstClr>
              </a:solidFill>
              <a:effectLst/>
              <a:uLnTx/>
              <a:uFillTx/>
              <a:latin typeface="Arial"/>
              <a:ea typeface="Arial Unicode MS"/>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867E55C-5DA7-417A-921B-F3843211B3BD}" type="slidenum">
              <a:rPr kumimoji="1" lang="zh-TW" altLang="en-US" sz="1800" b="0" i="0" u="none" strike="noStrike" kern="1200" cap="none" spc="0" normalizeH="0" baseline="0" noProof="0" smtClean="0">
                <a:ln>
                  <a:noFill/>
                </a:ln>
                <a:solidFill>
                  <a:srgbClr val="000000"/>
                </a:solidFill>
                <a:effectLst/>
                <a:uLnTx/>
                <a:uFillTx/>
                <a:latin typeface="Arial"/>
                <a:ea typeface="Arial Unicode MS"/>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1" lang="zh-TW"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Tree>
    <p:extLst>
      <p:ext uri="{BB962C8B-B14F-4D97-AF65-F5344CB8AC3E}">
        <p14:creationId xmlns:p14="http://schemas.microsoft.com/office/powerpoint/2010/main" val="1300263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77FA1B7-D095-4B66-88B4-3F66C7F08365}"/>
              </a:ext>
            </a:extLst>
          </p:cNvPr>
          <p:cNvSpPr>
            <a:spLocks noGrp="1"/>
          </p:cNvSpPr>
          <p:nvPr>
            <p:ph type="dt" sz="half" idx="10"/>
          </p:nvPr>
        </p:nvSpPr>
        <p:spPr/>
        <p:txBody>
          <a:bodyPr/>
          <a:lstStyle>
            <a:lvl1pPr>
              <a:defRPr/>
            </a:lvl1pPr>
          </a:lstStyle>
          <a:p>
            <a:pPr>
              <a:defRPr/>
            </a:pPr>
            <a:fld id="{2AB0446A-11D7-4139-83E5-2378358A7AFD}" type="datetime1">
              <a:rPr lang="zh-TW" altLang="en-US" smtClean="0"/>
              <a:t>2021/8/23</a:t>
            </a:fld>
            <a:endParaRPr lang="zh-TW" altLang="en-US"/>
          </a:p>
        </p:txBody>
      </p:sp>
      <p:sp>
        <p:nvSpPr>
          <p:cNvPr id="6" name="Footer Placeholder 4">
            <a:extLst>
              <a:ext uri="{FF2B5EF4-FFF2-40B4-BE49-F238E27FC236}">
                <a16:creationId xmlns:a16="http://schemas.microsoft.com/office/drawing/2014/main" id="{6FD23CF3-457C-4128-B34D-C79CDD5E2A1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E46BFA5A-E98D-4C23-96DD-C35C989B516B}"/>
              </a:ext>
            </a:extLst>
          </p:cNvPr>
          <p:cNvSpPr>
            <a:spLocks noGrp="1"/>
          </p:cNvSpPr>
          <p:nvPr>
            <p:ph type="sldNum" sz="quarter" idx="12"/>
          </p:nvPr>
        </p:nvSpPr>
        <p:spPr/>
        <p:txBody>
          <a:bodyPr/>
          <a:lstStyle>
            <a:lvl1pPr>
              <a:defRPr/>
            </a:lvl1pPr>
          </a:lstStyle>
          <a:p>
            <a:pPr>
              <a:defRPr/>
            </a:pPr>
            <a:fld id="{ABC07BF0-BABE-48FA-A92A-861F8E04B1A1}" type="slidenum">
              <a:rPr lang="zh-TW" altLang="en-US"/>
              <a:pPr>
                <a:defRPr/>
              </a:pPr>
              <a:t>‹#›</a:t>
            </a:fld>
            <a:endParaRPr lang="zh-TW" altLang="en-US"/>
          </a:p>
        </p:txBody>
      </p:sp>
    </p:spTree>
    <p:extLst>
      <p:ext uri="{BB962C8B-B14F-4D97-AF65-F5344CB8AC3E}">
        <p14:creationId xmlns:p14="http://schemas.microsoft.com/office/powerpoint/2010/main" val="35349443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5"/>
        <p:cNvGrpSpPr/>
        <p:nvPr/>
      </p:nvGrpSpPr>
      <p:grpSpPr>
        <a:xfrm>
          <a:off x="0" y="0"/>
          <a:ext cx="0" cy="0"/>
          <a:chOff x="0" y="0"/>
          <a:chExt cx="0" cy="0"/>
        </a:xfrm>
      </p:grpSpPr>
      <p:grpSp>
        <p:nvGrpSpPr>
          <p:cNvPr id="306" name="Google Shape;306;p6"/>
          <p:cNvGrpSpPr/>
          <p:nvPr/>
        </p:nvGrpSpPr>
        <p:grpSpPr>
          <a:xfrm>
            <a:off x="-60804" y="5788527"/>
            <a:ext cx="12363231" cy="1214388"/>
            <a:chOff x="-45603" y="440026"/>
            <a:chExt cx="9272423" cy="910791"/>
          </a:xfrm>
        </p:grpSpPr>
        <p:sp>
          <p:nvSpPr>
            <p:cNvPr id="307" name="Google Shape;307;p6"/>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08" name="Google Shape;308;p6"/>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09" name="Google Shape;309;p6"/>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0" name="Google Shape;310;p6"/>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1" name="Google Shape;311;p6"/>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2" name="Google Shape;312;p6"/>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3" name="Google Shape;313;p6"/>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4" name="Google Shape;314;p6"/>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5" name="Google Shape;315;p6"/>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6" name="Google Shape;316;p6"/>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7" name="Google Shape;317;p6"/>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8" name="Google Shape;318;p6"/>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19" name="Google Shape;319;p6"/>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0" name="Google Shape;320;p6"/>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1" name="Google Shape;321;p6"/>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2" name="Google Shape;322;p6"/>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3" name="Google Shape;323;p6"/>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4" name="Google Shape;324;p6"/>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5" name="Google Shape;325;p6"/>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6" name="Google Shape;326;p6"/>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327" name="Google Shape;327;p6"/>
            <p:cNvGrpSpPr/>
            <p:nvPr/>
          </p:nvGrpSpPr>
          <p:grpSpPr>
            <a:xfrm rot="890855">
              <a:off x="3181660" y="515636"/>
              <a:ext cx="370663" cy="217580"/>
              <a:chOff x="1429156" y="1387535"/>
              <a:chExt cx="657769" cy="386112"/>
            </a:xfrm>
          </p:grpSpPr>
          <p:sp>
            <p:nvSpPr>
              <p:cNvPr id="328" name="Google Shape;328;p6"/>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29" name="Google Shape;329;p6"/>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330" name="Google Shape;330;p6"/>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1" name="Google Shape;331;p6"/>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332" name="Google Shape;332;p6"/>
            <p:cNvGrpSpPr/>
            <p:nvPr/>
          </p:nvGrpSpPr>
          <p:grpSpPr>
            <a:xfrm>
              <a:off x="3707787" y="505390"/>
              <a:ext cx="212392" cy="256778"/>
              <a:chOff x="1010452" y="1144365"/>
              <a:chExt cx="376916" cy="455685"/>
            </a:xfrm>
          </p:grpSpPr>
          <p:sp>
            <p:nvSpPr>
              <p:cNvPr id="333" name="Google Shape;333;p6"/>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4" name="Google Shape;334;p6"/>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335" name="Google Shape;335;p6"/>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6" name="Google Shape;336;p6"/>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7" name="Google Shape;337;p6"/>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8" name="Google Shape;338;p6"/>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39" name="Google Shape;339;p6"/>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0" name="Google Shape;340;p6"/>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1" name="Google Shape;341;p6"/>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2" name="Google Shape;342;p6"/>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3" name="Google Shape;343;p6"/>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4" name="Google Shape;344;p6"/>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5" name="Google Shape;345;p6"/>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6" name="Google Shape;346;p6"/>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7" name="Google Shape;347;p6"/>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8" name="Google Shape;348;p6"/>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49" name="Google Shape;349;p6"/>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0" name="Google Shape;350;p6"/>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1" name="Google Shape;351;p6"/>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2" name="Google Shape;352;p6"/>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3" name="Google Shape;353;p6"/>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4" name="Google Shape;354;p6"/>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355" name="Google Shape;355;p6"/>
            <p:cNvGrpSpPr/>
            <p:nvPr/>
          </p:nvGrpSpPr>
          <p:grpSpPr>
            <a:xfrm>
              <a:off x="7836651" y="987182"/>
              <a:ext cx="121750" cy="155749"/>
              <a:chOff x="6422295" y="3351500"/>
              <a:chExt cx="252856" cy="323399"/>
            </a:xfrm>
          </p:grpSpPr>
          <p:sp>
            <p:nvSpPr>
              <p:cNvPr id="356" name="Google Shape;356;p6"/>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7" name="Google Shape;357;p6"/>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358" name="Google Shape;358;p6"/>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59" name="Google Shape;359;p6"/>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nvGrpSpPr>
            <p:cNvPr id="360" name="Google Shape;360;p6"/>
            <p:cNvGrpSpPr/>
            <p:nvPr/>
          </p:nvGrpSpPr>
          <p:grpSpPr>
            <a:xfrm>
              <a:off x="3137402" y="1006079"/>
              <a:ext cx="129429" cy="165162"/>
              <a:chOff x="6793660" y="3322411"/>
              <a:chExt cx="268804" cy="342944"/>
            </a:xfrm>
          </p:grpSpPr>
          <p:sp>
            <p:nvSpPr>
              <p:cNvPr id="361" name="Google Shape;361;p6"/>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62" name="Google Shape;362;p6"/>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63" name="Google Shape;363;p6"/>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364" name="Google Shape;364;p6"/>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sp>
          <p:nvSpPr>
            <p:cNvPr id="365" name="Google Shape;365;p6"/>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Short Stack"/>
                <a:ea typeface="Short Stack"/>
                <a:cs typeface="Short Stack"/>
                <a:sym typeface="Short Stack"/>
              </a:endParaRPr>
            </a:p>
          </p:txBody>
        </p:sp>
      </p:grpSp>
      <p:sp>
        <p:nvSpPr>
          <p:cNvPr id="366" name="Google Shape;366;p6"/>
          <p:cNvSpPr txBox="1">
            <a:spLocks noGrp="1"/>
          </p:cNvSpPr>
          <p:nvPr>
            <p:ph type="title"/>
          </p:nvPr>
        </p:nvSpPr>
        <p:spPr>
          <a:xfrm>
            <a:off x="1371167" y="882701"/>
            <a:ext cx="9449600" cy="7336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7" name="Google Shape;367;p6"/>
          <p:cNvSpPr txBox="1">
            <a:spLocks noGrp="1"/>
          </p:cNvSpPr>
          <p:nvPr>
            <p:ph type="body" idx="1"/>
          </p:nvPr>
        </p:nvSpPr>
        <p:spPr>
          <a:xfrm>
            <a:off x="1371167" y="1872204"/>
            <a:ext cx="4586800" cy="35672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68" name="Google Shape;368;p6"/>
          <p:cNvSpPr txBox="1">
            <a:spLocks noGrp="1"/>
          </p:cNvSpPr>
          <p:nvPr>
            <p:ph type="body" idx="2"/>
          </p:nvPr>
        </p:nvSpPr>
        <p:spPr>
          <a:xfrm>
            <a:off x="6234097" y="1872204"/>
            <a:ext cx="4586800" cy="35672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69" name="Google Shape;369;p6"/>
          <p:cNvSpPr txBox="1">
            <a:spLocks noGrp="1"/>
          </p:cNvSpPr>
          <p:nvPr>
            <p:ph type="sldNum" idx="12"/>
          </p:nvPr>
        </p:nvSpPr>
        <p:spPr>
          <a:xfrm>
            <a:off x="5730167" y="6333133"/>
            <a:ext cx="731600" cy="369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000000"/>
                </a:solidFill>
                <a:effectLst/>
                <a:uLnTx/>
                <a:uFillTx/>
                <a:latin typeface="Arial"/>
                <a:ea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srgbClr val="000000"/>
              </a:solidFill>
              <a:effectLst/>
              <a:uLnTx/>
              <a:uFillTx/>
              <a:latin typeface="Arial"/>
              <a:ea typeface="Arial Unicode MS"/>
              <a:cs typeface="+mn-cs"/>
            </a:endParaRPr>
          </a:p>
        </p:txBody>
      </p:sp>
    </p:spTree>
    <p:extLst>
      <p:ext uri="{BB962C8B-B14F-4D97-AF65-F5344CB8AC3E}">
        <p14:creationId xmlns:p14="http://schemas.microsoft.com/office/powerpoint/2010/main" val="21167431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845348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714595CE-9153-4128-9EC1-BD3EB5501F09}"/>
              </a:ext>
            </a:extLst>
          </p:cNvPr>
          <p:cNvSpPr>
            <a:spLocks noGrp="1"/>
          </p:cNvSpPr>
          <p:nvPr>
            <p:ph type="dt" sz="half" idx="10"/>
          </p:nvPr>
        </p:nvSpPr>
        <p:spPr/>
        <p:txBody>
          <a:bodyPr/>
          <a:lstStyle>
            <a:lvl1pPr>
              <a:defRPr/>
            </a:lvl1pPr>
          </a:lstStyle>
          <a:p>
            <a:pPr>
              <a:defRPr/>
            </a:pPr>
            <a:fld id="{6F59C697-E57F-4D04-89B4-A5770291905B}" type="datetime1">
              <a:rPr lang="zh-TW" altLang="en-US" smtClean="0"/>
              <a:t>2021/8/23</a:t>
            </a:fld>
            <a:endParaRPr lang="zh-TW" altLang="en-US"/>
          </a:p>
        </p:txBody>
      </p:sp>
      <p:sp>
        <p:nvSpPr>
          <p:cNvPr id="8" name="Footer Placeholder 4">
            <a:extLst>
              <a:ext uri="{FF2B5EF4-FFF2-40B4-BE49-F238E27FC236}">
                <a16:creationId xmlns:a16="http://schemas.microsoft.com/office/drawing/2014/main" id="{DBF0C496-071C-412D-9B7F-8485DB1DC199}"/>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DB05B9F9-974C-4563-B6FB-042A6D54AEE9}"/>
              </a:ext>
            </a:extLst>
          </p:cNvPr>
          <p:cNvSpPr>
            <a:spLocks noGrp="1"/>
          </p:cNvSpPr>
          <p:nvPr>
            <p:ph type="sldNum" sz="quarter" idx="12"/>
          </p:nvPr>
        </p:nvSpPr>
        <p:spPr/>
        <p:txBody>
          <a:bodyPr/>
          <a:lstStyle>
            <a:lvl1pPr>
              <a:defRPr/>
            </a:lvl1pPr>
          </a:lstStyle>
          <a:p>
            <a:pPr>
              <a:defRPr/>
            </a:pPr>
            <a:fld id="{9363EE55-6DA6-48A1-B6C5-89B44C054A76}" type="slidenum">
              <a:rPr lang="zh-TW" altLang="en-US"/>
              <a:pPr>
                <a:defRPr/>
              </a:pPr>
              <a:t>‹#›</a:t>
            </a:fld>
            <a:endParaRPr lang="zh-TW" altLang="en-US"/>
          </a:p>
        </p:txBody>
      </p:sp>
    </p:spTree>
    <p:extLst>
      <p:ext uri="{BB962C8B-B14F-4D97-AF65-F5344CB8AC3E}">
        <p14:creationId xmlns:p14="http://schemas.microsoft.com/office/powerpoint/2010/main" val="3849713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A37F113B-C232-49D4-86A4-965C406F7E96}"/>
              </a:ext>
            </a:extLst>
          </p:cNvPr>
          <p:cNvSpPr>
            <a:spLocks noGrp="1"/>
          </p:cNvSpPr>
          <p:nvPr>
            <p:ph type="dt" sz="half" idx="10"/>
          </p:nvPr>
        </p:nvSpPr>
        <p:spPr/>
        <p:txBody>
          <a:bodyPr/>
          <a:lstStyle>
            <a:lvl1pPr>
              <a:defRPr/>
            </a:lvl1pPr>
          </a:lstStyle>
          <a:p>
            <a:pPr>
              <a:defRPr/>
            </a:pPr>
            <a:fld id="{6A847689-EA56-4767-BAA3-24F7FDE25D55}" type="datetime1">
              <a:rPr lang="zh-TW" altLang="en-US" smtClean="0"/>
              <a:t>2021/8/23</a:t>
            </a:fld>
            <a:endParaRPr lang="zh-TW" altLang="en-US"/>
          </a:p>
        </p:txBody>
      </p:sp>
      <p:sp>
        <p:nvSpPr>
          <p:cNvPr id="4" name="Footer Placeholder 4">
            <a:extLst>
              <a:ext uri="{FF2B5EF4-FFF2-40B4-BE49-F238E27FC236}">
                <a16:creationId xmlns:a16="http://schemas.microsoft.com/office/drawing/2014/main" id="{BF03796B-60DB-4C78-A9F8-71F74EFF2224}"/>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5">
            <a:extLst>
              <a:ext uri="{FF2B5EF4-FFF2-40B4-BE49-F238E27FC236}">
                <a16:creationId xmlns:a16="http://schemas.microsoft.com/office/drawing/2014/main" id="{A29D685B-7D0B-4BFB-AD55-EF836799753D}"/>
              </a:ext>
            </a:extLst>
          </p:cNvPr>
          <p:cNvSpPr>
            <a:spLocks noGrp="1"/>
          </p:cNvSpPr>
          <p:nvPr>
            <p:ph type="sldNum" sz="quarter" idx="12"/>
          </p:nvPr>
        </p:nvSpPr>
        <p:spPr/>
        <p:txBody>
          <a:bodyPr/>
          <a:lstStyle>
            <a:lvl1pPr>
              <a:defRPr/>
            </a:lvl1pPr>
          </a:lstStyle>
          <a:p>
            <a:pPr>
              <a:defRPr/>
            </a:pPr>
            <a:fld id="{F0023A88-F23A-41EF-B61D-4BC34319BDE8}" type="slidenum">
              <a:rPr lang="zh-TW" altLang="en-US"/>
              <a:pPr>
                <a:defRPr/>
              </a:pPr>
              <a:t>‹#›</a:t>
            </a:fld>
            <a:endParaRPr lang="zh-TW" altLang="en-US"/>
          </a:p>
        </p:txBody>
      </p:sp>
    </p:spTree>
    <p:extLst>
      <p:ext uri="{BB962C8B-B14F-4D97-AF65-F5344CB8AC3E}">
        <p14:creationId xmlns:p14="http://schemas.microsoft.com/office/powerpoint/2010/main" val="191390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7917FC-84CC-4527-A133-B5DCF7D0CD0E}"/>
              </a:ext>
            </a:extLst>
          </p:cNvPr>
          <p:cNvSpPr>
            <a:spLocks noGrp="1"/>
          </p:cNvSpPr>
          <p:nvPr>
            <p:ph type="dt" sz="half" idx="10"/>
          </p:nvPr>
        </p:nvSpPr>
        <p:spPr/>
        <p:txBody>
          <a:bodyPr/>
          <a:lstStyle>
            <a:lvl1pPr>
              <a:defRPr/>
            </a:lvl1pPr>
          </a:lstStyle>
          <a:p>
            <a:pPr>
              <a:defRPr/>
            </a:pPr>
            <a:fld id="{42AB39EE-73CB-465F-AFE5-D6B242231C7D}" type="datetime1">
              <a:rPr lang="zh-TW" altLang="en-US" smtClean="0"/>
              <a:t>2021/8/23</a:t>
            </a:fld>
            <a:endParaRPr lang="zh-TW" altLang="en-US"/>
          </a:p>
        </p:txBody>
      </p:sp>
      <p:sp>
        <p:nvSpPr>
          <p:cNvPr id="3" name="Footer Placeholder 4">
            <a:extLst>
              <a:ext uri="{FF2B5EF4-FFF2-40B4-BE49-F238E27FC236}">
                <a16:creationId xmlns:a16="http://schemas.microsoft.com/office/drawing/2014/main" id="{52DE25CB-C87C-486C-AA9D-C0D47434D4F7}"/>
              </a:ext>
            </a:extLst>
          </p:cNvPr>
          <p:cNvSpPr>
            <a:spLocks noGrp="1"/>
          </p:cNvSpPr>
          <p:nvPr>
            <p:ph type="ftr" sz="quarter" idx="11"/>
          </p:nvPr>
        </p:nvSpPr>
        <p:spPr/>
        <p:txBody>
          <a:bodyPr/>
          <a:lstStyle>
            <a:lvl1pPr>
              <a:defRPr/>
            </a:lvl1pPr>
          </a:lstStyle>
          <a:p>
            <a:pPr>
              <a:defRPr/>
            </a:pPr>
            <a:endParaRPr lang="zh-TW" altLang="en-US"/>
          </a:p>
        </p:txBody>
      </p:sp>
      <p:sp>
        <p:nvSpPr>
          <p:cNvPr id="4" name="Slide Number Placeholder 5">
            <a:extLst>
              <a:ext uri="{FF2B5EF4-FFF2-40B4-BE49-F238E27FC236}">
                <a16:creationId xmlns:a16="http://schemas.microsoft.com/office/drawing/2014/main" id="{F1209864-8AC6-49D4-98E8-5704BB0F3CCB}"/>
              </a:ext>
            </a:extLst>
          </p:cNvPr>
          <p:cNvSpPr>
            <a:spLocks noGrp="1"/>
          </p:cNvSpPr>
          <p:nvPr>
            <p:ph type="sldNum" sz="quarter" idx="12"/>
          </p:nvPr>
        </p:nvSpPr>
        <p:spPr/>
        <p:txBody>
          <a:bodyPr/>
          <a:lstStyle>
            <a:lvl1pPr>
              <a:defRPr/>
            </a:lvl1pPr>
          </a:lstStyle>
          <a:p>
            <a:pPr>
              <a:defRPr/>
            </a:pPr>
            <a:fld id="{5F02BF43-3C7B-4031-B368-07C3D7CB8D98}" type="slidenum">
              <a:rPr lang="zh-TW" altLang="en-US"/>
              <a:pPr>
                <a:defRPr/>
              </a:pPr>
              <a:t>‹#›</a:t>
            </a:fld>
            <a:endParaRPr lang="zh-TW" altLang="en-US"/>
          </a:p>
        </p:txBody>
      </p:sp>
    </p:spTree>
    <p:extLst>
      <p:ext uri="{BB962C8B-B14F-4D97-AF65-F5344CB8AC3E}">
        <p14:creationId xmlns:p14="http://schemas.microsoft.com/office/powerpoint/2010/main" val="314634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9BFF082-A76F-4148-9803-90F64CA9AF56}"/>
              </a:ext>
            </a:extLst>
          </p:cNvPr>
          <p:cNvSpPr>
            <a:spLocks noGrp="1"/>
          </p:cNvSpPr>
          <p:nvPr>
            <p:ph type="dt" sz="half" idx="10"/>
          </p:nvPr>
        </p:nvSpPr>
        <p:spPr/>
        <p:txBody>
          <a:bodyPr/>
          <a:lstStyle>
            <a:lvl1pPr>
              <a:defRPr/>
            </a:lvl1pPr>
          </a:lstStyle>
          <a:p>
            <a:pPr>
              <a:defRPr/>
            </a:pPr>
            <a:fld id="{17DE449B-8471-4ADC-ABEF-8B3037F4DD39}" type="datetime1">
              <a:rPr lang="zh-TW" altLang="en-US" smtClean="0"/>
              <a:t>2021/8/23</a:t>
            </a:fld>
            <a:endParaRPr lang="zh-TW" altLang="en-US"/>
          </a:p>
        </p:txBody>
      </p:sp>
      <p:sp>
        <p:nvSpPr>
          <p:cNvPr id="6" name="Footer Placeholder 4">
            <a:extLst>
              <a:ext uri="{FF2B5EF4-FFF2-40B4-BE49-F238E27FC236}">
                <a16:creationId xmlns:a16="http://schemas.microsoft.com/office/drawing/2014/main" id="{417B967B-850F-4CAE-8B4C-D4359C76FCF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CD699E0-2C26-4B43-BC12-9837A0EE118F}"/>
              </a:ext>
            </a:extLst>
          </p:cNvPr>
          <p:cNvSpPr>
            <a:spLocks noGrp="1"/>
          </p:cNvSpPr>
          <p:nvPr>
            <p:ph type="sldNum" sz="quarter" idx="12"/>
          </p:nvPr>
        </p:nvSpPr>
        <p:spPr/>
        <p:txBody>
          <a:bodyPr/>
          <a:lstStyle>
            <a:lvl1pPr>
              <a:defRPr/>
            </a:lvl1pPr>
          </a:lstStyle>
          <a:p>
            <a:pPr>
              <a:defRPr/>
            </a:pPr>
            <a:fld id="{4DEAD5D3-2BF4-4CD0-9B09-2EA2FF41D516}" type="slidenum">
              <a:rPr lang="zh-TW" altLang="en-US"/>
              <a:pPr>
                <a:defRPr/>
              </a:pPr>
              <a:t>‹#›</a:t>
            </a:fld>
            <a:endParaRPr lang="zh-TW" altLang="en-US"/>
          </a:p>
        </p:txBody>
      </p:sp>
    </p:spTree>
    <p:extLst>
      <p:ext uri="{BB962C8B-B14F-4D97-AF65-F5344CB8AC3E}">
        <p14:creationId xmlns:p14="http://schemas.microsoft.com/office/powerpoint/2010/main" val="282678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F8B2B9A-1E2A-4598-9536-14E0CD5D09B6}"/>
              </a:ext>
            </a:extLst>
          </p:cNvPr>
          <p:cNvSpPr>
            <a:spLocks noGrp="1"/>
          </p:cNvSpPr>
          <p:nvPr>
            <p:ph type="dt" sz="half" idx="10"/>
          </p:nvPr>
        </p:nvSpPr>
        <p:spPr/>
        <p:txBody>
          <a:bodyPr/>
          <a:lstStyle>
            <a:lvl1pPr>
              <a:defRPr/>
            </a:lvl1pPr>
          </a:lstStyle>
          <a:p>
            <a:pPr>
              <a:defRPr/>
            </a:pPr>
            <a:fld id="{CE0E24BC-45CC-44D2-A6C2-649460427843}" type="datetime1">
              <a:rPr lang="zh-TW" altLang="en-US" smtClean="0"/>
              <a:t>2021/8/23</a:t>
            </a:fld>
            <a:endParaRPr lang="zh-TW" altLang="en-US"/>
          </a:p>
        </p:txBody>
      </p:sp>
      <p:sp>
        <p:nvSpPr>
          <p:cNvPr id="6" name="Footer Placeholder 4">
            <a:extLst>
              <a:ext uri="{FF2B5EF4-FFF2-40B4-BE49-F238E27FC236}">
                <a16:creationId xmlns:a16="http://schemas.microsoft.com/office/drawing/2014/main" id="{C1AEDFBC-C1AE-4113-A5B3-50D9B44BEB4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12BCA1C1-00FE-416B-93B1-F70F95733F92}"/>
              </a:ext>
            </a:extLst>
          </p:cNvPr>
          <p:cNvSpPr>
            <a:spLocks noGrp="1"/>
          </p:cNvSpPr>
          <p:nvPr>
            <p:ph type="sldNum" sz="quarter" idx="12"/>
          </p:nvPr>
        </p:nvSpPr>
        <p:spPr/>
        <p:txBody>
          <a:bodyPr/>
          <a:lstStyle>
            <a:lvl1pPr>
              <a:defRPr/>
            </a:lvl1pPr>
          </a:lstStyle>
          <a:p>
            <a:pPr>
              <a:defRPr/>
            </a:pPr>
            <a:fld id="{9EA65229-4294-49EB-AE73-2BC5D26B7D9C}" type="slidenum">
              <a:rPr lang="zh-TW" altLang="en-US"/>
              <a:pPr>
                <a:defRPr/>
              </a:pPr>
              <a:t>‹#›</a:t>
            </a:fld>
            <a:endParaRPr lang="zh-TW" altLang="en-US"/>
          </a:p>
        </p:txBody>
      </p:sp>
    </p:spTree>
    <p:extLst>
      <p:ext uri="{BB962C8B-B14F-4D97-AF65-F5344CB8AC3E}">
        <p14:creationId xmlns:p14="http://schemas.microsoft.com/office/powerpoint/2010/main" val="92861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CA964A-863B-4D47-8C4F-5AC2B28A829D}"/>
              </a:ext>
            </a:extLst>
          </p:cNvPr>
          <p:cNvSpPr/>
          <p:nvPr userDrawn="1"/>
        </p:nvSpPr>
        <p:spPr>
          <a:xfrm>
            <a:off x="0" y="6664325"/>
            <a:ext cx="12192000" cy="193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zh-TW" altLang="en-US"/>
              <a:t>按一下以編輯母片文字樣式</a:t>
            </a:r>
          </a:p>
        </p:txBody>
      </p:sp>
    </p:spTree>
    <p:extLst>
      <p:ext uri="{BB962C8B-B14F-4D97-AF65-F5344CB8AC3E}">
        <p14:creationId xmlns:p14="http://schemas.microsoft.com/office/powerpoint/2010/main" val="131786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3CCDCD6-B15E-4383-8D93-34A3350C3BF3}"/>
              </a:ext>
            </a:extLst>
          </p:cNvPr>
          <p:cNvSpPr>
            <a:spLocks noGrp="1"/>
          </p:cNvSpPr>
          <p:nvPr>
            <p:ph type="dt" sz="half" idx="10"/>
          </p:nvPr>
        </p:nvSpPr>
        <p:spPr/>
        <p:txBody>
          <a:bodyPr/>
          <a:lstStyle>
            <a:lvl1pPr>
              <a:defRPr/>
            </a:lvl1pPr>
          </a:lstStyle>
          <a:p>
            <a:pPr>
              <a:defRPr/>
            </a:pPr>
            <a:fld id="{4C903770-150F-4CAA-BAD8-9E46D7B6CD20}"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B7F6C7A5-0991-4940-B564-50A592F1291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7D061361-A6F8-4D54-8E97-D5572F797068}"/>
              </a:ext>
            </a:extLst>
          </p:cNvPr>
          <p:cNvSpPr>
            <a:spLocks noGrp="1"/>
          </p:cNvSpPr>
          <p:nvPr>
            <p:ph type="sldNum" sz="quarter" idx="12"/>
          </p:nvPr>
        </p:nvSpPr>
        <p:spPr/>
        <p:txBody>
          <a:bodyPr/>
          <a:lstStyle>
            <a:lvl1pPr>
              <a:defRPr/>
            </a:lvl1pPr>
          </a:lstStyle>
          <a:p>
            <a:pPr>
              <a:defRPr/>
            </a:pPr>
            <a:fld id="{FB76924B-6BAF-4CCE-874C-D88F64C0F0D3}" type="slidenum">
              <a:rPr lang="zh-TW" altLang="en-US"/>
              <a:pPr>
                <a:defRPr/>
              </a:pPr>
              <a:t>‹#›</a:t>
            </a:fld>
            <a:endParaRPr lang="zh-TW" altLang="en-US"/>
          </a:p>
        </p:txBody>
      </p:sp>
    </p:spTree>
    <p:extLst>
      <p:ext uri="{BB962C8B-B14F-4D97-AF65-F5344CB8AC3E}">
        <p14:creationId xmlns:p14="http://schemas.microsoft.com/office/powerpoint/2010/main" val="2938868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CD21775-B4D4-4DDA-A024-A9134AE5AE1E}"/>
              </a:ext>
            </a:extLst>
          </p:cNvPr>
          <p:cNvSpPr>
            <a:spLocks noGrp="1"/>
          </p:cNvSpPr>
          <p:nvPr>
            <p:ph type="dt" sz="half" idx="10"/>
          </p:nvPr>
        </p:nvSpPr>
        <p:spPr/>
        <p:txBody>
          <a:bodyPr/>
          <a:lstStyle>
            <a:lvl1pPr>
              <a:defRPr/>
            </a:lvl1pPr>
          </a:lstStyle>
          <a:p>
            <a:pPr>
              <a:defRPr/>
            </a:pPr>
            <a:fld id="{FA74BDBA-1C6D-46DE-BE93-A3AE3BB53F4B}"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9C47A81B-1A5E-491B-A4E5-0F95E0396E13}"/>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5">
            <a:extLst>
              <a:ext uri="{FF2B5EF4-FFF2-40B4-BE49-F238E27FC236}">
                <a16:creationId xmlns:a16="http://schemas.microsoft.com/office/drawing/2014/main" id="{7FFB2C6C-3593-40DD-92B7-217A0526CF87}"/>
              </a:ext>
            </a:extLst>
          </p:cNvPr>
          <p:cNvSpPr>
            <a:spLocks noGrp="1"/>
          </p:cNvSpPr>
          <p:nvPr>
            <p:ph type="sldNum" sz="quarter" idx="12"/>
          </p:nvPr>
        </p:nvSpPr>
        <p:spPr/>
        <p:txBody>
          <a:bodyPr/>
          <a:lstStyle>
            <a:lvl1pPr>
              <a:defRPr/>
            </a:lvl1pPr>
          </a:lstStyle>
          <a:p>
            <a:pPr>
              <a:defRPr/>
            </a:pPr>
            <a:fld id="{9E2A879D-1433-481D-97A2-828758B6C4C0}" type="slidenum">
              <a:rPr lang="zh-TW" altLang="en-US"/>
              <a:pPr>
                <a:defRPr/>
              </a:pPr>
              <a:t>‹#›</a:t>
            </a:fld>
            <a:endParaRPr lang="zh-TW" altLang="en-US"/>
          </a:p>
        </p:txBody>
      </p:sp>
    </p:spTree>
    <p:extLst>
      <p:ext uri="{BB962C8B-B14F-4D97-AF65-F5344CB8AC3E}">
        <p14:creationId xmlns:p14="http://schemas.microsoft.com/office/powerpoint/2010/main" val="1223661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51EBB4-D90F-41D6-9B56-969829F66F86}"/>
              </a:ext>
            </a:extLst>
          </p:cNvPr>
          <p:cNvSpPr/>
          <p:nvPr userDrawn="1"/>
        </p:nvSpPr>
        <p:spPr>
          <a:xfrm>
            <a:off x="0" y="6664325"/>
            <a:ext cx="12192000" cy="193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Tree>
    <p:extLst>
      <p:ext uri="{BB962C8B-B14F-4D97-AF65-F5344CB8AC3E}">
        <p14:creationId xmlns:p14="http://schemas.microsoft.com/office/powerpoint/2010/main" val="3328428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51" y="290290"/>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0" lang="zh-CN" altLang="en-US">
              <a:solidFill>
                <a:prstClr val="white"/>
              </a:solidFill>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8"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0" lang="zh-CN" altLang="en-US">
              <a:solidFill>
                <a:prstClr val="white"/>
              </a:solidFill>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332"/>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0" lang="zh-CN" altLang="en-US">
              <a:solidFill>
                <a:prstClr val="white"/>
              </a:solidFill>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98"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0" lang="zh-CN" altLang="en-US">
              <a:solidFill>
                <a:prstClr val="white"/>
              </a:solidFill>
            </a:endParaRPr>
          </a:p>
        </p:txBody>
      </p: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119" y="114300"/>
            <a:ext cx="1030463" cy="965200"/>
          </a:xfrm>
          <a:prstGeom prst="rect">
            <a:avLst/>
          </a:prstGeom>
        </p:spPr>
      </p:pic>
    </p:spTree>
    <p:extLst>
      <p:ext uri="{BB962C8B-B14F-4D97-AF65-F5344CB8AC3E}">
        <p14:creationId xmlns:p14="http://schemas.microsoft.com/office/powerpoint/2010/main" val="35709294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55047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27351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67768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15493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62823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6663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3" name="Graphic 112">
            <a:extLst>
              <a:ext uri="{FF2B5EF4-FFF2-40B4-BE49-F238E27FC236}">
                <a16:creationId xmlns:a16="http://schemas.microsoft.com/office/drawing/2014/main" id="{9299EADC-5A1B-4DF7-B349-F12A7EBAADE9}"/>
              </a:ext>
            </a:extLst>
          </p:cNvPr>
          <p:cNvSpPr>
            <a:spLocks/>
          </p:cNvSpPr>
          <p:nvPr userDrawn="1"/>
        </p:nvSpPr>
        <p:spPr bwMode="auto">
          <a:xfrm flipH="1">
            <a:off x="10866438" y="5237163"/>
            <a:ext cx="1163637" cy="1433512"/>
          </a:xfrm>
          <a:custGeom>
            <a:avLst/>
            <a:gdLst>
              <a:gd name="T0" fmla="*/ 14284 w 5570150"/>
              <a:gd name="T1" fmla="*/ 62570 h 6858000"/>
              <a:gd name="T2" fmla="*/ 13233 w 5570150"/>
              <a:gd name="T3" fmla="*/ 56336 h 6858000"/>
              <a:gd name="T4" fmla="*/ 8349 w 5570150"/>
              <a:gd name="T5" fmla="*/ 51898 h 6858000"/>
              <a:gd name="T6" fmla="*/ 5928 w 5570150"/>
              <a:gd name="T7" fmla="*/ 41933 h 6858000"/>
              <a:gd name="T8" fmla="*/ 2247 w 5570150"/>
              <a:gd name="T9" fmla="*/ 44783 h 6858000"/>
              <a:gd name="T10" fmla="*/ 1981 w 5570150"/>
              <a:gd name="T11" fmla="*/ 44033 h 6858000"/>
              <a:gd name="T12" fmla="*/ 367 w 5570150"/>
              <a:gd name="T13" fmla="*/ 44913 h 6858000"/>
              <a:gd name="T14" fmla="*/ 1131 w 5570150"/>
              <a:gd name="T15" fmla="*/ 32134 h 6858000"/>
              <a:gd name="T16" fmla="*/ 9026 w 5570150"/>
              <a:gd name="T17" fmla="*/ 21180 h 6858000"/>
              <a:gd name="T18" fmla="*/ 18426 w 5570150"/>
              <a:gd name="T19" fmla="*/ 22335 h 6858000"/>
              <a:gd name="T20" fmla="*/ 25946 w 5570150"/>
              <a:gd name="T21" fmla="*/ 9476 h 6858000"/>
              <a:gd name="T22" fmla="*/ 28374 w 5570150"/>
              <a:gd name="T23" fmla="*/ 1315 h 6858000"/>
              <a:gd name="T24" fmla="*/ 29973 w 5570150"/>
              <a:gd name="T25" fmla="*/ 276 h 6858000"/>
              <a:gd name="T26" fmla="*/ 33308 w 5570150"/>
              <a:gd name="T27" fmla="*/ 2498 h 6858000"/>
              <a:gd name="T28" fmla="*/ 28460 w 5570150"/>
              <a:gd name="T29" fmla="*/ 11460 h 6858000"/>
              <a:gd name="T30" fmla="*/ 25298 w 5570150"/>
              <a:gd name="T31" fmla="*/ 21115 h 6858000"/>
              <a:gd name="T32" fmla="*/ 21473 w 5570150"/>
              <a:gd name="T33" fmla="*/ 29406 h 6858000"/>
              <a:gd name="T34" fmla="*/ 20342 w 5570150"/>
              <a:gd name="T35" fmla="*/ 32834 h 6858000"/>
              <a:gd name="T36" fmla="*/ 19521 w 5570150"/>
              <a:gd name="T37" fmla="*/ 36081 h 6858000"/>
              <a:gd name="T38" fmla="*/ 28662 w 5570150"/>
              <a:gd name="T39" fmla="*/ 45851 h 6858000"/>
              <a:gd name="T40" fmla="*/ 28366 w 5570150"/>
              <a:gd name="T41" fmla="*/ 48341 h 6858000"/>
              <a:gd name="T42" fmla="*/ 28892 w 5570150"/>
              <a:gd name="T43" fmla="*/ 50462 h 6858000"/>
              <a:gd name="T44" fmla="*/ 29663 w 5570150"/>
              <a:gd name="T45" fmla="*/ 47994 h 6858000"/>
              <a:gd name="T46" fmla="*/ 26479 w 5570150"/>
              <a:gd name="T47" fmla="*/ 40360 h 6858000"/>
              <a:gd name="T48" fmla="*/ 25997 w 5570150"/>
              <a:gd name="T49" fmla="*/ 38397 h 6858000"/>
              <a:gd name="T50" fmla="*/ 24088 w 5570150"/>
              <a:gd name="T51" fmla="*/ 34371 h 6858000"/>
              <a:gd name="T52" fmla="*/ 24686 w 5570150"/>
              <a:gd name="T53" fmla="*/ 28540 h 6858000"/>
              <a:gd name="T54" fmla="*/ 28374 w 5570150"/>
              <a:gd name="T55" fmla="*/ 26989 h 6858000"/>
              <a:gd name="T56" fmla="*/ 45186 w 5570150"/>
              <a:gd name="T57" fmla="*/ 17673 h 6858000"/>
              <a:gd name="T58" fmla="*/ 49414 w 5570150"/>
              <a:gd name="T59" fmla="*/ 24211 h 6858000"/>
              <a:gd name="T60" fmla="*/ 50733 w 5570150"/>
              <a:gd name="T61" fmla="*/ 31037 h 6858000"/>
              <a:gd name="T62" fmla="*/ 43392 w 5570150"/>
              <a:gd name="T63" fmla="*/ 30748 h 6858000"/>
              <a:gd name="T64" fmla="*/ 36809 w 5570150"/>
              <a:gd name="T65" fmla="*/ 34833 h 6858000"/>
              <a:gd name="T66" fmla="*/ 38098 w 5570150"/>
              <a:gd name="T67" fmla="*/ 37459 h 6858000"/>
              <a:gd name="T68" fmla="*/ 39142 w 5570150"/>
              <a:gd name="T69" fmla="*/ 38578 h 6858000"/>
              <a:gd name="T70" fmla="*/ 35800 w 5570150"/>
              <a:gd name="T71" fmla="*/ 43160 h 6858000"/>
              <a:gd name="T72" fmla="*/ 36744 w 5570150"/>
              <a:gd name="T73" fmla="*/ 44877 h 6858000"/>
              <a:gd name="T74" fmla="*/ 34734 w 5570150"/>
              <a:gd name="T75" fmla="*/ 60066 h 6858000"/>
              <a:gd name="T76" fmla="*/ 33344 w 5570150"/>
              <a:gd name="T77" fmla="*/ 62664 h 6858000"/>
              <a:gd name="T78" fmla="*/ 29296 w 5570150"/>
              <a:gd name="T79" fmla="*/ 34883 h 6858000"/>
              <a:gd name="T80" fmla="*/ 26710 w 5570150"/>
              <a:gd name="T81" fmla="*/ 34623 h 6858000"/>
              <a:gd name="T82" fmla="*/ 26342 w 5570150"/>
              <a:gd name="T83" fmla="*/ 37070 h 6858000"/>
              <a:gd name="T84" fmla="*/ 27797 w 5570150"/>
              <a:gd name="T85" fmla="*/ 39970 h 6858000"/>
              <a:gd name="T86" fmla="*/ 30953 w 5570150"/>
              <a:gd name="T87" fmla="*/ 43023 h 6858000"/>
              <a:gd name="T88" fmla="*/ 32422 w 5570150"/>
              <a:gd name="T89" fmla="*/ 40562 h 6858000"/>
              <a:gd name="T90" fmla="*/ 31478 w 5570150"/>
              <a:gd name="T91" fmla="*/ 36254 h 6858000"/>
              <a:gd name="T92" fmla="*/ 7909 w 5570150"/>
              <a:gd name="T93" fmla="*/ 32762 h 6858000"/>
              <a:gd name="T94" fmla="*/ 34756 w 5570150"/>
              <a:gd name="T95" fmla="*/ 33021 h 6858000"/>
              <a:gd name="T96" fmla="*/ 34756 w 5570150"/>
              <a:gd name="T97" fmla="*/ 33021 h 68580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70150" h="6858000">
                <a:moveTo>
                  <a:pt x="3657337" y="6861330"/>
                </a:moveTo>
                <a:cubicBezTo>
                  <a:pt x="3649436" y="6859749"/>
                  <a:pt x="3641535" y="6855799"/>
                  <a:pt x="3632844" y="6855799"/>
                </a:cubicBezTo>
                <a:cubicBezTo>
                  <a:pt x="2955735" y="6854219"/>
                  <a:pt x="2278626" y="6852638"/>
                  <a:pt x="1601517" y="6851058"/>
                </a:cubicBezTo>
                <a:cubicBezTo>
                  <a:pt x="1591246" y="6851058"/>
                  <a:pt x="1580184" y="6851058"/>
                  <a:pt x="1566753" y="6851058"/>
                </a:cubicBezTo>
                <a:cubicBezTo>
                  <a:pt x="1554111" y="6770469"/>
                  <a:pt x="1539100" y="6690669"/>
                  <a:pt x="1530409" y="6610080"/>
                </a:cubicBezTo>
                <a:cubicBezTo>
                  <a:pt x="1523298" y="6540552"/>
                  <a:pt x="1523298" y="6469444"/>
                  <a:pt x="1519347" y="6399126"/>
                </a:cubicBezTo>
                <a:cubicBezTo>
                  <a:pt x="1518557" y="6388854"/>
                  <a:pt x="1516977" y="6377793"/>
                  <a:pt x="1513817" y="6367522"/>
                </a:cubicBezTo>
                <a:cubicBezTo>
                  <a:pt x="1493274" y="6301154"/>
                  <a:pt x="1472732" y="6234786"/>
                  <a:pt x="1451399" y="6168419"/>
                </a:cubicBezTo>
                <a:cubicBezTo>
                  <a:pt x="1448239" y="6158148"/>
                  <a:pt x="1441918" y="6147086"/>
                  <a:pt x="1434808" y="6138395"/>
                </a:cubicBezTo>
                <a:cubicBezTo>
                  <a:pt x="1352638" y="6048325"/>
                  <a:pt x="1269678" y="5958254"/>
                  <a:pt x="1185929" y="5868184"/>
                </a:cubicBezTo>
                <a:cubicBezTo>
                  <a:pt x="1177237" y="5858702"/>
                  <a:pt x="1164596" y="5852382"/>
                  <a:pt x="1151955" y="5847641"/>
                </a:cubicBezTo>
                <a:cubicBezTo>
                  <a:pt x="1057143" y="5815247"/>
                  <a:pt x="981295" y="5757571"/>
                  <a:pt x="915717" y="5682512"/>
                </a:cubicBezTo>
                <a:cubicBezTo>
                  <a:pt x="801944" y="5553727"/>
                  <a:pt x="738736" y="5405980"/>
                  <a:pt x="725305" y="5235319"/>
                </a:cubicBezTo>
                <a:cubicBezTo>
                  <a:pt x="723724" y="5219518"/>
                  <a:pt x="719774" y="5203716"/>
                  <a:pt x="712663" y="5189494"/>
                </a:cubicBezTo>
                <a:cubicBezTo>
                  <a:pt x="651036" y="5069400"/>
                  <a:pt x="639185" y="5027525"/>
                  <a:pt x="642345" y="4891629"/>
                </a:cubicBezTo>
                <a:cubicBezTo>
                  <a:pt x="643925" y="4814200"/>
                  <a:pt x="677109" y="4664083"/>
                  <a:pt x="650246" y="4591394"/>
                </a:cubicBezTo>
                <a:cubicBezTo>
                  <a:pt x="630494" y="4540038"/>
                  <a:pt x="666838" y="4450758"/>
                  <a:pt x="647876" y="4396242"/>
                </a:cubicBezTo>
                <a:cubicBezTo>
                  <a:pt x="640765" y="4424685"/>
                  <a:pt x="581508" y="4547939"/>
                  <a:pt x="571237" y="4575593"/>
                </a:cubicBezTo>
                <a:cubicBezTo>
                  <a:pt x="546744" y="4645911"/>
                  <a:pt x="504869" y="4631689"/>
                  <a:pt x="474055" y="4699637"/>
                </a:cubicBezTo>
                <a:cubicBezTo>
                  <a:pt x="437711" y="4780227"/>
                  <a:pt x="322358" y="4860026"/>
                  <a:pt x="246509" y="4903481"/>
                </a:cubicBezTo>
                <a:cubicBezTo>
                  <a:pt x="195153" y="4932714"/>
                  <a:pt x="141427" y="4956417"/>
                  <a:pt x="88490" y="4982490"/>
                </a:cubicBezTo>
                <a:cubicBezTo>
                  <a:pt x="82960" y="4984861"/>
                  <a:pt x="75849" y="4985651"/>
                  <a:pt x="70318" y="4986440"/>
                </a:cubicBezTo>
                <a:cubicBezTo>
                  <a:pt x="68738" y="4984070"/>
                  <a:pt x="67158" y="4981700"/>
                  <a:pt x="65578" y="4979330"/>
                </a:cubicBezTo>
                <a:cubicBezTo>
                  <a:pt x="116144" y="4926394"/>
                  <a:pt x="166709" y="4874248"/>
                  <a:pt x="217275" y="4821311"/>
                </a:cubicBezTo>
                <a:cubicBezTo>
                  <a:pt x="215695" y="4818941"/>
                  <a:pt x="213325" y="4816571"/>
                  <a:pt x="211745" y="4814200"/>
                </a:cubicBezTo>
                <a:cubicBezTo>
                  <a:pt x="143797" y="4864767"/>
                  <a:pt x="75849" y="4912962"/>
                  <a:pt x="7901" y="4961948"/>
                </a:cubicBezTo>
                <a:cubicBezTo>
                  <a:pt x="5531" y="4958787"/>
                  <a:pt x="2370" y="4954837"/>
                  <a:pt x="0" y="4951677"/>
                </a:cubicBezTo>
                <a:cubicBezTo>
                  <a:pt x="13432" y="4940615"/>
                  <a:pt x="26073" y="4927974"/>
                  <a:pt x="40295" y="4917703"/>
                </a:cubicBezTo>
                <a:cubicBezTo>
                  <a:pt x="117724" y="4860816"/>
                  <a:pt x="184091" y="4792868"/>
                  <a:pt x="244929" y="4717809"/>
                </a:cubicBezTo>
                <a:cubicBezTo>
                  <a:pt x="364233" y="4570062"/>
                  <a:pt x="397416" y="4400982"/>
                  <a:pt x="374504" y="4216101"/>
                </a:cubicBezTo>
                <a:cubicBezTo>
                  <a:pt x="354751" y="4054132"/>
                  <a:pt x="297865" y="3904804"/>
                  <a:pt x="229127" y="3758637"/>
                </a:cubicBezTo>
                <a:cubicBezTo>
                  <a:pt x="191992" y="3679628"/>
                  <a:pt x="152488" y="3600619"/>
                  <a:pt x="124044" y="3518449"/>
                </a:cubicBezTo>
                <a:cubicBezTo>
                  <a:pt x="62417" y="3342259"/>
                  <a:pt x="111403" y="3069677"/>
                  <a:pt x="236238" y="2931411"/>
                </a:cubicBezTo>
                <a:cubicBezTo>
                  <a:pt x="315247" y="2843711"/>
                  <a:pt x="436921" y="2868994"/>
                  <a:pt x="538843" y="2812897"/>
                </a:cubicBezTo>
                <a:cubicBezTo>
                  <a:pt x="519091" y="2765491"/>
                  <a:pt x="559385" y="2730727"/>
                  <a:pt x="599680" y="2649348"/>
                </a:cubicBezTo>
                <a:cubicBezTo>
                  <a:pt x="677109" y="2492910"/>
                  <a:pt x="819326" y="2371235"/>
                  <a:pt x="989986" y="2319089"/>
                </a:cubicBezTo>
                <a:cubicBezTo>
                  <a:pt x="1072155" y="2293806"/>
                  <a:pt x="1157485" y="2275634"/>
                  <a:pt x="1242815" y="2263783"/>
                </a:cubicBezTo>
                <a:cubicBezTo>
                  <a:pt x="1513817" y="2226648"/>
                  <a:pt x="1761906" y="2294596"/>
                  <a:pt x="1992613" y="2434443"/>
                </a:cubicBezTo>
                <a:cubicBezTo>
                  <a:pt x="1999723" y="2438393"/>
                  <a:pt x="2006834" y="2442344"/>
                  <a:pt x="2013945" y="2445504"/>
                </a:cubicBezTo>
                <a:cubicBezTo>
                  <a:pt x="2015525" y="2446294"/>
                  <a:pt x="2017105" y="2445504"/>
                  <a:pt x="2021056" y="2445504"/>
                </a:cubicBezTo>
                <a:cubicBezTo>
                  <a:pt x="2047919" y="2395728"/>
                  <a:pt x="2075572" y="2344372"/>
                  <a:pt x="2102436" y="2293016"/>
                </a:cubicBezTo>
                <a:cubicBezTo>
                  <a:pt x="2308650" y="1907451"/>
                  <a:pt x="2514864" y="1521886"/>
                  <a:pt x="2721078" y="1135531"/>
                </a:cubicBezTo>
                <a:cubicBezTo>
                  <a:pt x="2732139" y="1114989"/>
                  <a:pt x="2744780" y="1101557"/>
                  <a:pt x="2768483" y="1098397"/>
                </a:cubicBezTo>
                <a:cubicBezTo>
                  <a:pt x="2807198" y="1094446"/>
                  <a:pt x="2829320" y="1073904"/>
                  <a:pt x="2845912" y="1037560"/>
                </a:cubicBezTo>
                <a:cubicBezTo>
                  <a:pt x="2921761" y="877171"/>
                  <a:pt x="3000770" y="718363"/>
                  <a:pt x="3080570" y="559554"/>
                </a:cubicBezTo>
                <a:cubicBezTo>
                  <a:pt x="3094001" y="532691"/>
                  <a:pt x="3097952" y="506618"/>
                  <a:pt x="3097162" y="477384"/>
                </a:cubicBezTo>
                <a:cubicBezTo>
                  <a:pt x="3096371" y="386524"/>
                  <a:pt x="3097162" y="295663"/>
                  <a:pt x="3098742" y="204013"/>
                </a:cubicBezTo>
                <a:cubicBezTo>
                  <a:pt x="3099532" y="184260"/>
                  <a:pt x="3105853" y="163718"/>
                  <a:pt x="3112173" y="143966"/>
                </a:cubicBezTo>
                <a:cubicBezTo>
                  <a:pt x="3119284" y="122633"/>
                  <a:pt x="3135876" y="109992"/>
                  <a:pt x="3158789" y="103671"/>
                </a:cubicBezTo>
                <a:cubicBezTo>
                  <a:pt x="3169850" y="100510"/>
                  <a:pt x="3182491" y="92610"/>
                  <a:pt x="3188812" y="83128"/>
                </a:cubicBezTo>
                <a:cubicBezTo>
                  <a:pt x="3205404" y="58636"/>
                  <a:pt x="3225947" y="46784"/>
                  <a:pt x="3255180" y="45994"/>
                </a:cubicBezTo>
                <a:cubicBezTo>
                  <a:pt x="3266241" y="45994"/>
                  <a:pt x="3279673" y="38093"/>
                  <a:pt x="3287574" y="30192"/>
                </a:cubicBezTo>
                <a:cubicBezTo>
                  <a:pt x="3305746" y="8070"/>
                  <a:pt x="3327078" y="-1411"/>
                  <a:pt x="3355522" y="169"/>
                </a:cubicBezTo>
                <a:cubicBezTo>
                  <a:pt x="3418729" y="3329"/>
                  <a:pt x="3481937" y="5699"/>
                  <a:pt x="3545144" y="9650"/>
                </a:cubicBezTo>
                <a:cubicBezTo>
                  <a:pt x="3650226" y="15971"/>
                  <a:pt x="3680250" y="55475"/>
                  <a:pt x="3664448" y="159767"/>
                </a:cubicBezTo>
                <a:cubicBezTo>
                  <a:pt x="3658917" y="197692"/>
                  <a:pt x="3659707" y="235616"/>
                  <a:pt x="3653386" y="273541"/>
                </a:cubicBezTo>
                <a:cubicBezTo>
                  <a:pt x="3647856" y="306725"/>
                  <a:pt x="3642325" y="341489"/>
                  <a:pt x="3626523" y="370722"/>
                </a:cubicBezTo>
                <a:cubicBezTo>
                  <a:pt x="3570427" y="478965"/>
                  <a:pt x="3514330" y="587997"/>
                  <a:pt x="3451123" y="692289"/>
                </a:cubicBezTo>
                <a:cubicBezTo>
                  <a:pt x="3365793" y="834506"/>
                  <a:pt x="3272562" y="971982"/>
                  <a:pt x="3186442" y="1114199"/>
                </a:cubicBezTo>
                <a:cubicBezTo>
                  <a:pt x="3159579" y="1158444"/>
                  <a:pt x="3142987" y="1209010"/>
                  <a:pt x="3121654" y="1254835"/>
                </a:cubicBezTo>
                <a:cubicBezTo>
                  <a:pt x="3159579" y="1282488"/>
                  <a:pt x="3193553" y="1306981"/>
                  <a:pt x="3227527" y="1332264"/>
                </a:cubicBezTo>
                <a:cubicBezTo>
                  <a:pt x="3222786" y="1340165"/>
                  <a:pt x="3220416" y="1345696"/>
                  <a:pt x="3217256" y="1350436"/>
                </a:cubicBezTo>
                <a:cubicBezTo>
                  <a:pt x="3105853" y="1488702"/>
                  <a:pt x="3037905" y="1648301"/>
                  <a:pt x="2977858" y="1814220"/>
                </a:cubicBezTo>
                <a:cubicBezTo>
                  <a:pt x="2917021" y="1982510"/>
                  <a:pt x="2843542" y="2146849"/>
                  <a:pt x="2774804" y="2311979"/>
                </a:cubicBezTo>
                <a:cubicBezTo>
                  <a:pt x="2765323" y="2335681"/>
                  <a:pt x="2752681" y="2358594"/>
                  <a:pt x="2739250" y="2380716"/>
                </a:cubicBezTo>
                <a:cubicBezTo>
                  <a:pt x="2597033" y="2610633"/>
                  <a:pt x="2460347" y="2844501"/>
                  <a:pt x="2300749" y="3063356"/>
                </a:cubicBezTo>
                <a:cubicBezTo>
                  <a:pt x="2294428" y="3072047"/>
                  <a:pt x="2294428" y="3085479"/>
                  <a:pt x="2295218" y="3097330"/>
                </a:cubicBezTo>
                <a:cubicBezTo>
                  <a:pt x="2296798" y="3147106"/>
                  <a:pt x="2318131" y="3187401"/>
                  <a:pt x="2355265" y="3219794"/>
                </a:cubicBezTo>
                <a:cubicBezTo>
                  <a:pt x="2361586" y="3224535"/>
                  <a:pt x="2365536" y="3232436"/>
                  <a:pt x="2370277" y="3238757"/>
                </a:cubicBezTo>
                <a:cubicBezTo>
                  <a:pt x="2407411" y="3291693"/>
                  <a:pt x="2406621" y="3333568"/>
                  <a:pt x="2353685" y="3370702"/>
                </a:cubicBezTo>
                <a:cubicBezTo>
                  <a:pt x="2304699" y="3404676"/>
                  <a:pt x="2243862" y="3451291"/>
                  <a:pt x="2276256" y="3528721"/>
                </a:cubicBezTo>
                <a:cubicBezTo>
                  <a:pt x="2296008" y="3575336"/>
                  <a:pt x="2280206" y="3570595"/>
                  <a:pt x="2231220" y="3595088"/>
                </a:cubicBezTo>
                <a:cubicBezTo>
                  <a:pt x="2212258" y="3598249"/>
                  <a:pt x="2209888" y="3614050"/>
                  <a:pt x="2225690" y="3622741"/>
                </a:cubicBezTo>
                <a:cubicBezTo>
                  <a:pt x="2275466" y="3644864"/>
                  <a:pt x="2287317" y="3647234"/>
                  <a:pt x="2247022" y="3679628"/>
                </a:cubicBezTo>
                <a:cubicBezTo>
                  <a:pt x="2201197" y="3708861"/>
                  <a:pt x="2326822" y="3868460"/>
                  <a:pt x="2283367" y="3911125"/>
                </a:cubicBezTo>
                <a:cubicBezTo>
                  <a:pt x="2267565" y="3926137"/>
                  <a:pt x="2100065" y="3918236"/>
                  <a:pt x="2141150" y="3950630"/>
                </a:cubicBezTo>
                <a:cubicBezTo>
                  <a:pt x="2278626" y="4073884"/>
                  <a:pt x="2458767" y="4217681"/>
                  <a:pt x="2551998" y="4377280"/>
                </a:cubicBezTo>
                <a:cubicBezTo>
                  <a:pt x="2650759" y="4545569"/>
                  <a:pt x="2804037" y="4677515"/>
                  <a:pt x="2921761" y="4833163"/>
                </a:cubicBezTo>
                <a:cubicBezTo>
                  <a:pt x="2945464" y="4864767"/>
                  <a:pt x="2972327" y="4892420"/>
                  <a:pt x="3004721" y="4915332"/>
                </a:cubicBezTo>
                <a:cubicBezTo>
                  <a:pt x="3052126" y="4949307"/>
                  <a:pt x="3097952" y="4984070"/>
                  <a:pt x="3143777" y="5020415"/>
                </a:cubicBezTo>
                <a:cubicBezTo>
                  <a:pt x="3151678" y="5026735"/>
                  <a:pt x="3159579" y="5038587"/>
                  <a:pt x="3161159" y="5048068"/>
                </a:cubicBezTo>
                <a:cubicBezTo>
                  <a:pt x="3165110" y="5096263"/>
                  <a:pt x="3167480" y="5144459"/>
                  <a:pt x="3169850" y="5192655"/>
                </a:cubicBezTo>
                <a:cubicBezTo>
                  <a:pt x="3170640" y="5214777"/>
                  <a:pt x="3161949" y="5230579"/>
                  <a:pt x="3144567" y="5245591"/>
                </a:cubicBezTo>
                <a:cubicBezTo>
                  <a:pt x="3130346" y="5258232"/>
                  <a:pt x="3116914" y="5274824"/>
                  <a:pt x="3111383" y="5292997"/>
                </a:cubicBezTo>
                <a:cubicBezTo>
                  <a:pt x="3087680" y="5372796"/>
                  <a:pt x="3067138" y="5452595"/>
                  <a:pt x="3045806" y="5533184"/>
                </a:cubicBezTo>
                <a:cubicBezTo>
                  <a:pt x="3045015" y="5537135"/>
                  <a:pt x="3044225" y="5542666"/>
                  <a:pt x="3045015" y="5546616"/>
                </a:cubicBezTo>
                <a:cubicBezTo>
                  <a:pt x="3056867" y="5579800"/>
                  <a:pt x="3069508" y="5612984"/>
                  <a:pt x="3084520" y="5654068"/>
                </a:cubicBezTo>
                <a:cubicBezTo>
                  <a:pt x="3115334" y="5606663"/>
                  <a:pt x="3142987" y="5566368"/>
                  <a:pt x="3169060" y="5525283"/>
                </a:cubicBezTo>
                <a:cubicBezTo>
                  <a:pt x="3182491" y="5503951"/>
                  <a:pt x="3182491" y="5481828"/>
                  <a:pt x="3168270" y="5459706"/>
                </a:cubicBezTo>
                <a:cubicBezTo>
                  <a:pt x="3151678" y="5434423"/>
                  <a:pt x="3153258" y="5408350"/>
                  <a:pt x="3168270" y="5383857"/>
                </a:cubicBezTo>
                <a:cubicBezTo>
                  <a:pt x="3191183" y="5347513"/>
                  <a:pt x="3215675" y="5312749"/>
                  <a:pt x="3239378" y="5277195"/>
                </a:cubicBezTo>
                <a:cubicBezTo>
                  <a:pt x="3244119" y="5270084"/>
                  <a:pt x="3251230" y="5262973"/>
                  <a:pt x="3253600" y="5255072"/>
                </a:cubicBezTo>
                <a:cubicBezTo>
                  <a:pt x="3278883" y="5144459"/>
                  <a:pt x="3303376" y="5033846"/>
                  <a:pt x="3327869" y="4923233"/>
                </a:cubicBezTo>
                <a:cubicBezTo>
                  <a:pt x="3285203" y="4907431"/>
                  <a:pt x="3244119" y="4893210"/>
                  <a:pt x="3203824" y="4876618"/>
                </a:cubicBezTo>
                <a:cubicBezTo>
                  <a:pt x="3116914" y="4841064"/>
                  <a:pt x="3048966" y="4781807"/>
                  <a:pt x="3011042" y="4695687"/>
                </a:cubicBezTo>
                <a:cubicBezTo>
                  <a:pt x="2970747" y="4605616"/>
                  <a:pt x="2938353" y="4511595"/>
                  <a:pt x="2904379" y="4419154"/>
                </a:cubicBezTo>
                <a:cubicBezTo>
                  <a:pt x="2902009" y="4411253"/>
                  <a:pt x="2912280" y="4399402"/>
                  <a:pt x="2917021" y="4389131"/>
                </a:cubicBezTo>
                <a:cubicBezTo>
                  <a:pt x="2919391" y="4389921"/>
                  <a:pt x="2921761" y="4389921"/>
                  <a:pt x="2924131" y="4390711"/>
                </a:cubicBezTo>
                <a:cubicBezTo>
                  <a:pt x="2917811" y="4382020"/>
                  <a:pt x="2912280" y="4373329"/>
                  <a:pt x="2905959" y="4364638"/>
                </a:cubicBezTo>
                <a:cubicBezTo>
                  <a:pt x="2871985" y="4316442"/>
                  <a:pt x="2855393" y="4263506"/>
                  <a:pt x="2851443" y="4204249"/>
                </a:cubicBezTo>
                <a:cubicBezTo>
                  <a:pt x="2848283" y="4149733"/>
                  <a:pt x="2845912" y="4095216"/>
                  <a:pt x="2838011" y="4041490"/>
                </a:cubicBezTo>
                <a:cubicBezTo>
                  <a:pt x="2825370" y="3956160"/>
                  <a:pt x="2778755" y="3885052"/>
                  <a:pt x="2728979" y="3817104"/>
                </a:cubicBezTo>
                <a:cubicBezTo>
                  <a:pt x="2718707" y="3803672"/>
                  <a:pt x="2693424" y="3798932"/>
                  <a:pt x="2674462" y="3794192"/>
                </a:cubicBezTo>
                <a:cubicBezTo>
                  <a:pt x="2656290" y="3790241"/>
                  <a:pt x="2648389" y="3780760"/>
                  <a:pt x="2642068" y="3763378"/>
                </a:cubicBezTo>
                <a:cubicBezTo>
                  <a:pt x="2585972" y="3591138"/>
                  <a:pt x="2529085" y="3418898"/>
                  <a:pt x="2471408" y="3247448"/>
                </a:cubicBezTo>
                <a:cubicBezTo>
                  <a:pt x="2464298" y="3226905"/>
                  <a:pt x="2466668" y="3218214"/>
                  <a:pt x="2489581" y="3211894"/>
                </a:cubicBezTo>
                <a:cubicBezTo>
                  <a:pt x="2556739" y="3192931"/>
                  <a:pt x="2622316" y="3170809"/>
                  <a:pt x="2689474" y="3151056"/>
                </a:cubicBezTo>
                <a:cubicBezTo>
                  <a:pt x="2704486" y="3146316"/>
                  <a:pt x="2710807" y="3139995"/>
                  <a:pt x="2707646" y="3124983"/>
                </a:cubicBezTo>
                <a:cubicBezTo>
                  <a:pt x="2704486" y="3109182"/>
                  <a:pt x="2709226" y="3098120"/>
                  <a:pt x="2726608" y="3092590"/>
                </a:cubicBezTo>
                <a:cubicBezTo>
                  <a:pt x="2790606" y="3073627"/>
                  <a:pt x="2846702" y="3038863"/>
                  <a:pt x="2901219" y="3001729"/>
                </a:cubicBezTo>
                <a:cubicBezTo>
                  <a:pt x="2934403" y="2979606"/>
                  <a:pt x="2970747" y="2961434"/>
                  <a:pt x="3007881" y="2946422"/>
                </a:cubicBezTo>
                <a:cubicBezTo>
                  <a:pt x="3042645" y="2932201"/>
                  <a:pt x="3077409" y="2940102"/>
                  <a:pt x="3112173" y="2955114"/>
                </a:cubicBezTo>
                <a:cubicBezTo>
                  <a:pt x="3122445" y="2959854"/>
                  <a:pt x="3136666" y="2962224"/>
                  <a:pt x="3146937" y="2958274"/>
                </a:cubicBezTo>
                <a:cubicBezTo>
                  <a:pt x="3470875" y="2847661"/>
                  <a:pt x="3797183" y="2740208"/>
                  <a:pt x="4111640" y="2602732"/>
                </a:cubicBezTo>
                <a:cubicBezTo>
                  <a:pt x="4304423" y="2518193"/>
                  <a:pt x="4489304" y="2421011"/>
                  <a:pt x="4649693" y="2281165"/>
                </a:cubicBezTo>
                <a:cubicBezTo>
                  <a:pt x="4767417" y="2179243"/>
                  <a:pt x="4863018" y="2058359"/>
                  <a:pt x="4956249" y="1935104"/>
                </a:cubicBezTo>
                <a:cubicBezTo>
                  <a:pt x="4961779" y="1927204"/>
                  <a:pt x="4973631" y="1920883"/>
                  <a:pt x="4983902" y="1920093"/>
                </a:cubicBezTo>
                <a:cubicBezTo>
                  <a:pt x="5021826" y="1916142"/>
                  <a:pt x="5055800" y="1930364"/>
                  <a:pt x="5080293" y="1958017"/>
                </a:cubicBezTo>
                <a:cubicBezTo>
                  <a:pt x="5111107" y="1994361"/>
                  <a:pt x="5142711" y="2032286"/>
                  <a:pt x="5166413" y="2073371"/>
                </a:cubicBezTo>
                <a:cubicBezTo>
                  <a:pt x="5271496" y="2256672"/>
                  <a:pt x="5347344" y="2453405"/>
                  <a:pt x="5420033" y="2650928"/>
                </a:cubicBezTo>
                <a:cubicBezTo>
                  <a:pt x="5474549" y="2800255"/>
                  <a:pt x="5525115" y="2951163"/>
                  <a:pt x="5555929" y="3107601"/>
                </a:cubicBezTo>
                <a:cubicBezTo>
                  <a:pt x="5563830" y="3147896"/>
                  <a:pt x="5569360" y="3188191"/>
                  <a:pt x="5575681" y="3228485"/>
                </a:cubicBezTo>
                <a:cubicBezTo>
                  <a:pt x="5575681" y="3265620"/>
                  <a:pt x="5575681" y="3303544"/>
                  <a:pt x="5575681" y="3340678"/>
                </a:cubicBezTo>
                <a:cubicBezTo>
                  <a:pt x="5571731" y="3359641"/>
                  <a:pt x="5570150" y="3379393"/>
                  <a:pt x="5564620" y="3398355"/>
                </a:cubicBezTo>
                <a:cubicBezTo>
                  <a:pt x="5548818" y="3449711"/>
                  <a:pt x="5531436" y="3500277"/>
                  <a:pt x="5514054" y="3555584"/>
                </a:cubicBezTo>
                <a:cubicBezTo>
                  <a:pt x="5494302" y="3542152"/>
                  <a:pt x="5482450" y="3533461"/>
                  <a:pt x="5469809" y="3524770"/>
                </a:cubicBezTo>
                <a:cubicBezTo>
                  <a:pt x="5378948" y="3462353"/>
                  <a:pt x="5284927" y="3407046"/>
                  <a:pt x="5176685" y="3377813"/>
                </a:cubicBezTo>
                <a:cubicBezTo>
                  <a:pt x="5038418" y="3339889"/>
                  <a:pt x="4897782" y="3343839"/>
                  <a:pt x="4759516" y="3366752"/>
                </a:cubicBezTo>
                <a:cubicBezTo>
                  <a:pt x="4589646" y="3395195"/>
                  <a:pt x="4421356" y="3432329"/>
                  <a:pt x="4253067" y="3467093"/>
                </a:cubicBezTo>
                <a:cubicBezTo>
                  <a:pt x="4197760" y="3478945"/>
                  <a:pt x="4142453" y="3493957"/>
                  <a:pt x="4087937" y="3507388"/>
                </a:cubicBezTo>
                <a:cubicBezTo>
                  <a:pt x="4118751" y="3581657"/>
                  <a:pt x="4046062" y="3599829"/>
                  <a:pt x="4019199" y="3644074"/>
                </a:cubicBezTo>
                <a:cubicBezTo>
                  <a:pt x="4091097" y="3692269"/>
                  <a:pt x="4065025" y="3753897"/>
                  <a:pt x="4037371" y="3813944"/>
                </a:cubicBezTo>
                <a:cubicBezTo>
                  <a:pt x="4128232" y="3840017"/>
                  <a:pt x="4129812" y="3861349"/>
                  <a:pt x="4098209" y="3968802"/>
                </a:cubicBezTo>
                <a:cubicBezTo>
                  <a:pt x="4107690" y="3967222"/>
                  <a:pt x="4116381" y="3966432"/>
                  <a:pt x="4125071" y="3964851"/>
                </a:cubicBezTo>
                <a:cubicBezTo>
                  <a:pt x="4176427" y="3956950"/>
                  <a:pt x="4197760" y="3975913"/>
                  <a:pt x="4192229" y="4028059"/>
                </a:cubicBezTo>
                <a:cubicBezTo>
                  <a:pt x="4189859" y="4052552"/>
                  <a:pt x="4183538" y="4077044"/>
                  <a:pt x="4178798" y="4101537"/>
                </a:cubicBezTo>
                <a:cubicBezTo>
                  <a:pt x="4171687" y="4135511"/>
                  <a:pt x="4185909" y="4154473"/>
                  <a:pt x="4221463" y="4154473"/>
                </a:cubicBezTo>
                <a:cubicBezTo>
                  <a:pt x="4236475" y="4154473"/>
                  <a:pt x="4251486" y="4152893"/>
                  <a:pt x="4267288" y="4153683"/>
                </a:cubicBezTo>
                <a:cubicBezTo>
                  <a:pt x="4294151" y="4154473"/>
                  <a:pt x="4304423" y="4166325"/>
                  <a:pt x="4301262" y="4193188"/>
                </a:cubicBezTo>
                <a:cubicBezTo>
                  <a:pt x="4300472" y="4203459"/>
                  <a:pt x="4297312" y="4214521"/>
                  <a:pt x="4293362" y="4224002"/>
                </a:cubicBezTo>
                <a:cubicBezTo>
                  <a:pt x="4257017" y="4315652"/>
                  <a:pt x="4195390" y="4389131"/>
                  <a:pt x="4127442" y="4458659"/>
                </a:cubicBezTo>
                <a:cubicBezTo>
                  <a:pt x="4114010" y="4472881"/>
                  <a:pt x="4098998" y="4472091"/>
                  <a:pt x="4084777" y="4458659"/>
                </a:cubicBezTo>
                <a:cubicBezTo>
                  <a:pt x="4073715" y="4448388"/>
                  <a:pt x="4062654" y="4438117"/>
                  <a:pt x="4049223" y="4424685"/>
                </a:cubicBezTo>
                <a:cubicBezTo>
                  <a:pt x="4005768" y="4525027"/>
                  <a:pt x="3953621" y="4619838"/>
                  <a:pt x="3926758" y="4725710"/>
                </a:cubicBezTo>
                <a:cubicBezTo>
                  <a:pt x="3924388" y="4735191"/>
                  <a:pt x="3924388" y="4745462"/>
                  <a:pt x="3923598" y="4754944"/>
                </a:cubicBezTo>
                <a:cubicBezTo>
                  <a:pt x="3922018" y="4773906"/>
                  <a:pt x="3928339" y="4788917"/>
                  <a:pt x="3944141" y="4800769"/>
                </a:cubicBezTo>
                <a:cubicBezTo>
                  <a:pt x="3969423" y="4819731"/>
                  <a:pt x="3990756" y="4842644"/>
                  <a:pt x="4016829" y="4860026"/>
                </a:cubicBezTo>
                <a:cubicBezTo>
                  <a:pt x="4038161" y="4875038"/>
                  <a:pt x="4038952" y="4890050"/>
                  <a:pt x="4030261" y="4913752"/>
                </a:cubicBezTo>
                <a:cubicBezTo>
                  <a:pt x="3865131" y="5356204"/>
                  <a:pt x="3701582" y="5798656"/>
                  <a:pt x="3536453" y="6241107"/>
                </a:cubicBezTo>
                <a:cubicBezTo>
                  <a:pt x="3529342" y="6260069"/>
                  <a:pt x="3532502" y="6270340"/>
                  <a:pt x="3547514" y="6283772"/>
                </a:cubicBezTo>
                <a:cubicBezTo>
                  <a:pt x="3602030" y="6334338"/>
                  <a:pt x="3657337" y="6383324"/>
                  <a:pt x="3707113" y="6437840"/>
                </a:cubicBezTo>
                <a:cubicBezTo>
                  <a:pt x="3745827" y="6480505"/>
                  <a:pt x="3780591" y="6527911"/>
                  <a:pt x="3809825" y="6576896"/>
                </a:cubicBezTo>
                <a:cubicBezTo>
                  <a:pt x="3840638" y="6627462"/>
                  <a:pt x="3834318" y="6682768"/>
                  <a:pt x="3799554" y="6730964"/>
                </a:cubicBezTo>
                <a:cubicBezTo>
                  <a:pt x="3778221" y="6760197"/>
                  <a:pt x="3751358" y="6785480"/>
                  <a:pt x="3726075" y="6812344"/>
                </a:cubicBezTo>
                <a:cubicBezTo>
                  <a:pt x="3709483" y="6829726"/>
                  <a:pt x="3691311" y="6844737"/>
                  <a:pt x="3673929" y="6861330"/>
                </a:cubicBezTo>
                <a:cubicBezTo>
                  <a:pt x="3668398" y="6861330"/>
                  <a:pt x="3662868" y="6861330"/>
                  <a:pt x="3657337" y="6861330"/>
                </a:cubicBezTo>
                <a:close/>
                <a:moveTo>
                  <a:pt x="3358682" y="3724663"/>
                </a:moveTo>
                <a:cubicBezTo>
                  <a:pt x="3321548" y="3737305"/>
                  <a:pt x="3287574" y="3749156"/>
                  <a:pt x="3253600" y="3759427"/>
                </a:cubicBezTo>
                <a:cubicBezTo>
                  <a:pt x="3237798" y="3764168"/>
                  <a:pt x="3228317" y="3771279"/>
                  <a:pt x="3233058" y="3789451"/>
                </a:cubicBezTo>
                <a:cubicBezTo>
                  <a:pt x="3237008" y="3806043"/>
                  <a:pt x="3231477" y="3815524"/>
                  <a:pt x="3213305" y="3819474"/>
                </a:cubicBezTo>
                <a:cubicBezTo>
                  <a:pt x="3173010" y="3829746"/>
                  <a:pt x="3132716" y="3842387"/>
                  <a:pt x="3092421" y="3853448"/>
                </a:cubicBezTo>
                <a:cubicBezTo>
                  <a:pt x="3085310" y="3855028"/>
                  <a:pt x="3071879" y="3854238"/>
                  <a:pt x="3071089" y="3851868"/>
                </a:cubicBezTo>
                <a:cubicBezTo>
                  <a:pt x="3062398" y="3825795"/>
                  <a:pt x="3045015" y="3834486"/>
                  <a:pt x="3027634" y="3838437"/>
                </a:cubicBezTo>
                <a:cubicBezTo>
                  <a:pt x="2959686" y="3854238"/>
                  <a:pt x="2958895" y="3854238"/>
                  <a:pt x="2929662" y="3791031"/>
                </a:cubicBezTo>
                <a:cubicBezTo>
                  <a:pt x="2921761" y="3774439"/>
                  <a:pt x="2910700" y="3768908"/>
                  <a:pt x="2894898" y="3763378"/>
                </a:cubicBezTo>
                <a:cubicBezTo>
                  <a:pt x="2845122" y="3745996"/>
                  <a:pt x="2815889" y="3782340"/>
                  <a:pt x="2778755" y="3801302"/>
                </a:cubicBezTo>
                <a:cubicBezTo>
                  <a:pt x="2792186" y="3822635"/>
                  <a:pt x="2804037" y="3840807"/>
                  <a:pt x="2815889" y="3859769"/>
                </a:cubicBezTo>
                <a:cubicBezTo>
                  <a:pt x="2853023" y="3921396"/>
                  <a:pt x="2882256" y="3986184"/>
                  <a:pt x="2889367" y="4058872"/>
                </a:cubicBezTo>
                <a:cubicBezTo>
                  <a:pt x="2893318" y="4101537"/>
                  <a:pt x="2895688" y="4144202"/>
                  <a:pt x="2897268" y="4186867"/>
                </a:cubicBezTo>
                <a:cubicBezTo>
                  <a:pt x="2899639" y="4245334"/>
                  <a:pt x="2917021" y="4298270"/>
                  <a:pt x="2951785" y="4346466"/>
                </a:cubicBezTo>
                <a:cubicBezTo>
                  <a:pt x="2970747" y="4372539"/>
                  <a:pt x="2988919" y="4386761"/>
                  <a:pt x="3021313" y="4372539"/>
                </a:cubicBezTo>
                <a:cubicBezTo>
                  <a:pt x="3029214" y="4369379"/>
                  <a:pt x="3044225" y="4370959"/>
                  <a:pt x="3048966" y="4376490"/>
                </a:cubicBezTo>
                <a:cubicBezTo>
                  <a:pt x="3058447" y="4387551"/>
                  <a:pt x="3063978" y="4402563"/>
                  <a:pt x="3068718" y="4416784"/>
                </a:cubicBezTo>
                <a:cubicBezTo>
                  <a:pt x="3092421" y="4489473"/>
                  <a:pt x="3112173" y="4563741"/>
                  <a:pt x="3139036" y="4635640"/>
                </a:cubicBezTo>
                <a:cubicBezTo>
                  <a:pt x="3169060" y="4715439"/>
                  <a:pt x="3232267" y="4754154"/>
                  <a:pt x="3316017" y="4761264"/>
                </a:cubicBezTo>
                <a:cubicBezTo>
                  <a:pt x="3374484" y="4766005"/>
                  <a:pt x="3374484" y="4766795"/>
                  <a:pt x="3395026" y="4710699"/>
                </a:cubicBezTo>
                <a:cubicBezTo>
                  <a:pt x="3397397" y="4702798"/>
                  <a:pt x="3401347" y="4695687"/>
                  <a:pt x="3402927" y="4687786"/>
                </a:cubicBezTo>
                <a:cubicBezTo>
                  <a:pt x="3406878" y="4672774"/>
                  <a:pt x="3415569" y="4668033"/>
                  <a:pt x="3430581" y="4668824"/>
                </a:cubicBezTo>
                <a:cubicBezTo>
                  <a:pt x="3454283" y="4669614"/>
                  <a:pt x="3477986" y="4668824"/>
                  <a:pt x="3502479" y="4668824"/>
                </a:cubicBezTo>
                <a:cubicBezTo>
                  <a:pt x="3521441" y="4590604"/>
                  <a:pt x="3539613" y="4516336"/>
                  <a:pt x="3556205" y="4441277"/>
                </a:cubicBezTo>
                <a:cubicBezTo>
                  <a:pt x="3559366" y="4425475"/>
                  <a:pt x="3558575" y="4407303"/>
                  <a:pt x="3553835" y="4392292"/>
                </a:cubicBezTo>
                <a:cubicBezTo>
                  <a:pt x="3523021" y="4295110"/>
                  <a:pt x="3489047" y="4199509"/>
                  <a:pt x="3459024" y="4102327"/>
                </a:cubicBezTo>
                <a:cubicBezTo>
                  <a:pt x="3447172" y="4063613"/>
                  <a:pt x="3435321" y="4023318"/>
                  <a:pt x="3453493" y="3982233"/>
                </a:cubicBezTo>
                <a:cubicBezTo>
                  <a:pt x="3455073" y="3979073"/>
                  <a:pt x="3454283" y="3973542"/>
                  <a:pt x="3452703" y="3969592"/>
                </a:cubicBezTo>
                <a:cubicBezTo>
                  <a:pt x="3421099" y="3889003"/>
                  <a:pt x="3390286" y="3808413"/>
                  <a:pt x="3358682" y="3724663"/>
                </a:cubicBezTo>
                <a:close/>
                <a:moveTo>
                  <a:pt x="789302" y="3681998"/>
                </a:moveTo>
                <a:cubicBezTo>
                  <a:pt x="791672" y="3683579"/>
                  <a:pt x="760859" y="3926927"/>
                  <a:pt x="760069" y="4008306"/>
                </a:cubicBezTo>
                <a:cubicBezTo>
                  <a:pt x="783771" y="3826585"/>
                  <a:pt x="997096" y="3669357"/>
                  <a:pt x="867521" y="3587187"/>
                </a:cubicBezTo>
                <a:cubicBezTo>
                  <a:pt x="825646" y="3576916"/>
                  <a:pt x="769550" y="3336728"/>
                  <a:pt x="757698" y="3331988"/>
                </a:cubicBezTo>
                <a:cubicBezTo>
                  <a:pt x="736366" y="3322506"/>
                  <a:pt x="723724" y="3431539"/>
                  <a:pt x="745847" y="3513709"/>
                </a:cubicBezTo>
                <a:cubicBezTo>
                  <a:pt x="747427" y="3576916"/>
                  <a:pt x="793253" y="3649605"/>
                  <a:pt x="789302" y="3681998"/>
                </a:cubicBezTo>
                <a:close/>
                <a:moveTo>
                  <a:pt x="3812195" y="3615631"/>
                </a:moveTo>
                <a:cubicBezTo>
                  <a:pt x="3832737" y="3599829"/>
                  <a:pt x="3920438" y="3555584"/>
                  <a:pt x="3937030" y="3542942"/>
                </a:cubicBezTo>
                <a:cubicBezTo>
                  <a:pt x="3936240" y="3541362"/>
                  <a:pt x="3935449" y="3540572"/>
                  <a:pt x="3934659" y="3538992"/>
                </a:cubicBezTo>
                <a:cubicBezTo>
                  <a:pt x="3916487" y="3543732"/>
                  <a:pt x="3826417" y="3580867"/>
                  <a:pt x="3806664" y="3586397"/>
                </a:cubicBezTo>
                <a:cubicBezTo>
                  <a:pt x="3808245" y="3595088"/>
                  <a:pt x="3809825" y="3602989"/>
                  <a:pt x="3812195" y="3615631"/>
                </a:cubicBezTo>
                <a:close/>
              </a:path>
            </a:pathLst>
          </a:custGeom>
          <a:solidFill>
            <a:schemeClr val="accent1"/>
          </a:solidFill>
          <a:ln>
            <a:noFill/>
          </a:ln>
          <a:extLst>
            <a:ext uri="{91240B29-F687-4F45-9708-019B960494DF}">
              <a14:hiddenLine xmlns:a14="http://schemas.microsoft.com/office/drawing/2010/main" w="7893" cap="flat">
                <a:solidFill>
                  <a:srgbClr val="000000"/>
                </a:solidFill>
                <a:prstDash val="solid"/>
                <a:miter lim="800000"/>
                <a:headEnd/>
                <a:tailEnd/>
              </a14:hiddenLine>
            </a:ext>
          </a:extLst>
        </p:spPr>
        <p:txBody>
          <a:bodyPr anchor="ctr"/>
          <a:lstStyle/>
          <a:p>
            <a:endParaRPr lang="zh-TW" altLang="en-US"/>
          </a:p>
        </p:txBody>
      </p:sp>
      <p:sp>
        <p:nvSpPr>
          <p:cNvPr id="4" name="Rectangle 3">
            <a:extLst>
              <a:ext uri="{FF2B5EF4-FFF2-40B4-BE49-F238E27FC236}">
                <a16:creationId xmlns:a16="http://schemas.microsoft.com/office/drawing/2014/main" id="{2FAFE342-F2DD-4C10-BF57-76316949068A}"/>
              </a:ext>
            </a:extLst>
          </p:cNvPr>
          <p:cNvSpPr/>
          <p:nvPr userDrawn="1"/>
        </p:nvSpPr>
        <p:spPr>
          <a:xfrm>
            <a:off x="0" y="6664325"/>
            <a:ext cx="12192000" cy="193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Text Placeholder 9"/>
          <p:cNvSpPr>
            <a:spLocks noGrp="1"/>
          </p:cNvSpPr>
          <p:nvPr>
            <p:ph type="body" sz="quarter" idx="10"/>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zh-TW" altLang="en-US"/>
              <a:t>按一下以編輯母片文字樣式</a:t>
            </a:r>
          </a:p>
        </p:txBody>
      </p:sp>
    </p:spTree>
    <p:extLst>
      <p:ext uri="{BB962C8B-B14F-4D97-AF65-F5344CB8AC3E}">
        <p14:creationId xmlns:p14="http://schemas.microsoft.com/office/powerpoint/2010/main" val="201568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89727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98468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66114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497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98452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4904539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6244604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49198746"/>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081139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3699942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D3408D-755C-4E9D-886F-A8842F04F2FD}"/>
              </a:ext>
            </a:extLst>
          </p:cNvPr>
          <p:cNvSpPr/>
          <p:nvPr userDrawn="1"/>
        </p:nvSpPr>
        <p:spPr>
          <a:xfrm>
            <a:off x="0" y="6664325"/>
            <a:ext cx="12192000" cy="193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Tree>
    <p:extLst>
      <p:ext uri="{BB962C8B-B14F-4D97-AF65-F5344CB8AC3E}">
        <p14:creationId xmlns:p14="http://schemas.microsoft.com/office/powerpoint/2010/main" val="2260395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9706765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4951787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70366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63297903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6876086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76118018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234202558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93341592"/>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2756880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123157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59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6865982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3870333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7100900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30739930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07064568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88854177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4866721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395215560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340115312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94667774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rgbClr val="2C2F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975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3167941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123099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5969314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2220483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52257587"/>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9944823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667027089"/>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54968042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199958898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6311258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8043E9B2-00DA-447E-8117-6F4103AA3693}"/>
              </a:ext>
            </a:extLst>
          </p:cNvPr>
          <p:cNvSpPr/>
          <p:nvPr userDrawn="1"/>
        </p:nvSpPr>
        <p:spPr>
          <a:xfrm rot="10800000">
            <a:off x="4454525" y="0"/>
            <a:ext cx="7724775" cy="6161088"/>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p>
        </p:txBody>
      </p:sp>
      <p:sp>
        <p:nvSpPr>
          <p:cNvPr id="2" name="그림 개체 틀 2"/>
          <p:cNvSpPr>
            <a:spLocks noGrp="1"/>
          </p:cNvSpPr>
          <p:nvPr>
            <p:ph type="pic" sz="quarter" idx="14"/>
          </p:nvPr>
        </p:nvSpPr>
        <p:spPr>
          <a:xfrm>
            <a:off x="4454305" y="696522"/>
            <a:ext cx="7737695" cy="6161478"/>
          </a:xfrm>
          <a:prstGeom prst="triangle">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3248659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426682080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399553543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4903493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96700879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3956584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21119942"/>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08692874"/>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10" name="组合 35">
            <a:extLst>
              <a:ext uri="{FF2B5EF4-FFF2-40B4-BE49-F238E27FC236}">
                <a16:creationId xmlns:a16="http://schemas.microsoft.com/office/drawing/2014/main" id="{1A03194C-D0BD-E747-B9D2-A57783D1CC14}"/>
              </a:ext>
            </a:extLst>
          </p:cNvPr>
          <p:cNvGrpSpPr/>
          <p:nvPr userDrawn="1"/>
        </p:nvGrpSpPr>
        <p:grpSpPr>
          <a:xfrm>
            <a:off x="780322" y="132367"/>
            <a:ext cx="1182909" cy="850419"/>
            <a:chOff x="874713" y="304800"/>
            <a:chExt cx="1182909" cy="850419"/>
          </a:xfrm>
        </p:grpSpPr>
        <p:sp>
          <p:nvSpPr>
            <p:cNvPr id="11" name="矩形 16">
              <a:extLst>
                <a:ext uri="{FF2B5EF4-FFF2-40B4-BE49-F238E27FC236}">
                  <a16:creationId xmlns:a16="http://schemas.microsoft.com/office/drawing/2014/main" id="{96ECE5E8-E872-1247-AFBC-64D08312F674}"/>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2" name="任意多边形 37">
              <a:extLst>
                <a:ext uri="{FF2B5EF4-FFF2-40B4-BE49-F238E27FC236}">
                  <a16:creationId xmlns:a16="http://schemas.microsoft.com/office/drawing/2014/main" id="{F35482D4-F73B-404D-9C27-77E1FD4985C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3" name="椭圆 13">
              <a:extLst>
                <a:ext uri="{FF2B5EF4-FFF2-40B4-BE49-F238E27FC236}">
                  <a16:creationId xmlns:a16="http://schemas.microsoft.com/office/drawing/2014/main" id="{249F8338-4004-6545-ADB5-C719183F9B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4" name="矩形 13">
            <a:extLst>
              <a:ext uri="{FF2B5EF4-FFF2-40B4-BE49-F238E27FC236}">
                <a16:creationId xmlns:a16="http://schemas.microsoft.com/office/drawing/2014/main" id="{BCAA52AE-9417-B34E-89AB-44E35D4EFBC4}"/>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71926017"/>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6" name="组合 35">
            <a:extLst>
              <a:ext uri="{FF2B5EF4-FFF2-40B4-BE49-F238E27FC236}">
                <a16:creationId xmlns:a16="http://schemas.microsoft.com/office/drawing/2014/main" id="{D9A27D8D-46C4-0949-A042-9F3697D5866E}"/>
              </a:ext>
            </a:extLst>
          </p:cNvPr>
          <p:cNvGrpSpPr/>
          <p:nvPr userDrawn="1"/>
        </p:nvGrpSpPr>
        <p:grpSpPr>
          <a:xfrm>
            <a:off x="780322" y="132367"/>
            <a:ext cx="1182909" cy="850419"/>
            <a:chOff x="874713" y="304800"/>
            <a:chExt cx="1182909" cy="850419"/>
          </a:xfrm>
        </p:grpSpPr>
        <p:sp>
          <p:nvSpPr>
            <p:cNvPr id="7" name="矩形 16">
              <a:extLst>
                <a:ext uri="{FF2B5EF4-FFF2-40B4-BE49-F238E27FC236}">
                  <a16:creationId xmlns:a16="http://schemas.microsoft.com/office/drawing/2014/main" id="{BBB7C057-E67A-4C45-9D4D-89F438F8A723}"/>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55A2E51D-C2EA-644E-A5EB-BAC2ACBFF708}"/>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0FD72338-84E5-654A-B3D5-A663D2FEAF4B}"/>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0" name="矩形 9">
            <a:extLst>
              <a:ext uri="{FF2B5EF4-FFF2-40B4-BE49-F238E27FC236}">
                <a16:creationId xmlns:a16="http://schemas.microsoft.com/office/drawing/2014/main" id="{43974B14-B1DD-3246-BEB3-908BE0A5F197}"/>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17294726"/>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1F2F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252110983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2"/>
          <p:cNvSpPr>
            <a:spLocks noGrp="1"/>
          </p:cNvSpPr>
          <p:nvPr>
            <p:ph type="pic" sz="quarter" idx="15"/>
          </p:nvPr>
        </p:nvSpPr>
        <p:spPr>
          <a:xfrm>
            <a:off x="1635620" y="0"/>
            <a:ext cx="4765180" cy="6858000"/>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lvl="0"/>
            <a:r>
              <a:rPr lang="zh-TW" altLang="en-US" noProof="0"/>
              <a:t>按一下圖示以新增圖片</a:t>
            </a:r>
            <a:endParaRPr lang="ko-KR" altLang="en-US" noProof="0" dirty="0"/>
          </a:p>
        </p:txBody>
      </p:sp>
    </p:spTree>
    <p:extLst>
      <p:ext uri="{BB962C8B-B14F-4D97-AF65-F5344CB8AC3E}">
        <p14:creationId xmlns:p14="http://schemas.microsoft.com/office/powerpoint/2010/main" val="23806649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b="1" i="0">
                <a:latin typeface="Arial Rounded MT Bold" panose="020F0704030504030204" pitchFamily="34" charset="0"/>
                <a:ea typeface="PingFang TC" panose="020B0400000000000000" pitchFamily="34" charset="-120"/>
              </a:defRPr>
            </a:lvl2pPr>
            <a:lvl3pPr>
              <a:defRPr sz="2400" b="1" i="0">
                <a:latin typeface="Arial Rounded MT Bold" panose="020F0704030504030204" pitchFamily="34" charset="0"/>
                <a:ea typeface="PingFang TC" panose="020B0400000000000000" pitchFamily="34" charset="-120"/>
              </a:defRPr>
            </a:lvl3pPr>
            <a:lvl4pPr>
              <a:defRPr sz="2000" b="1" i="0">
                <a:latin typeface="Arial Rounded MT Bold" panose="020F0704030504030204" pitchFamily="34" charset="0"/>
                <a:ea typeface="PingFang TC" panose="020B0400000000000000" pitchFamily="34" charset="-120"/>
              </a:defRPr>
            </a:lvl4pPr>
            <a:lvl5pPr>
              <a:defRPr sz="2000" b="1" i="0">
                <a:latin typeface="Arial Rounded MT Bold" panose="020F0704030504030204" pitchFamily="34" charset="0"/>
                <a:ea typeface="PingFang TC" panose="020B0400000000000000" pitchFamily="34" charset="-120"/>
              </a:defRPr>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89DF46C7-8438-9C4C-BABA-F4E5FA4FDAE2}"/>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329C210D-D3DE-9349-8FF7-FC1B8B4FD530}"/>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91B66F21-82C8-E14A-938E-DFEC062739D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DF0DBE70-2110-8047-9792-6C06D6301509}"/>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83245054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8" name="组合 35">
            <a:extLst>
              <a:ext uri="{FF2B5EF4-FFF2-40B4-BE49-F238E27FC236}">
                <a16:creationId xmlns:a16="http://schemas.microsoft.com/office/drawing/2014/main" id="{D2263C60-509C-A84C-8A55-C3BD5CB10C88}"/>
              </a:ext>
            </a:extLst>
          </p:cNvPr>
          <p:cNvGrpSpPr/>
          <p:nvPr userDrawn="1"/>
        </p:nvGrpSpPr>
        <p:grpSpPr>
          <a:xfrm>
            <a:off x="780322" y="132367"/>
            <a:ext cx="1182909" cy="850419"/>
            <a:chOff x="874713" y="304800"/>
            <a:chExt cx="1182909" cy="850419"/>
          </a:xfrm>
        </p:grpSpPr>
        <p:sp>
          <p:nvSpPr>
            <p:cNvPr id="9" name="矩形 16">
              <a:extLst>
                <a:ext uri="{FF2B5EF4-FFF2-40B4-BE49-F238E27FC236}">
                  <a16:creationId xmlns:a16="http://schemas.microsoft.com/office/drawing/2014/main" id="{51A2A56F-BED0-9C46-AECD-4A284A7972F5}"/>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任意多边形 37">
              <a:extLst>
                <a:ext uri="{FF2B5EF4-FFF2-40B4-BE49-F238E27FC236}">
                  <a16:creationId xmlns:a16="http://schemas.microsoft.com/office/drawing/2014/main" id="{B4BCAC4D-A22A-4C47-9A17-696B8CDBD6C5}"/>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1" name="椭圆 13">
              <a:extLst>
                <a:ext uri="{FF2B5EF4-FFF2-40B4-BE49-F238E27FC236}">
                  <a16:creationId xmlns:a16="http://schemas.microsoft.com/office/drawing/2014/main" id="{5E81DB50-50B6-6049-B4D0-0A4261DDAA25}"/>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317896952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A969B37E-F856-AD49-B410-27276ABDFB9A}"/>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119BE671-C54E-6241-A669-16918BA21F01}"/>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91EBD407-320C-5242-8F76-AC795B1DEB09}"/>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399FC433-3A7F-8649-8166-24838EBB70E2}"/>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6219EEDF-A419-6E4F-945D-ED79F57E03CC}"/>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9090239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96675318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0AF70F-2603-4964-BC23-E6FD44D3C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29"/>
          <a:stretch>
            <a:fillRect/>
          </a:stretch>
        </p:blipFill>
        <p:spPr>
          <a:xfrm>
            <a:off x="-656774" y="-173505"/>
            <a:ext cx="13368548" cy="7229702"/>
          </a:xfrm>
          <a:prstGeom prst="rect">
            <a:avLst/>
          </a:prstGeom>
        </p:spPr>
      </p:pic>
      <p:sp>
        <p:nvSpPr>
          <p:cNvPr id="3" name="矩形 1">
            <a:extLst>
              <a:ext uri="{FF2B5EF4-FFF2-40B4-BE49-F238E27FC236}">
                <a16:creationId xmlns:a16="http://schemas.microsoft.com/office/drawing/2014/main" id="{3D1601D0-60D9-4E9F-B72A-B0BC9AF4DD84}"/>
              </a:ext>
            </a:extLst>
          </p:cNvPr>
          <p:cNvSpPr/>
          <p:nvPr userDrawn="1"/>
        </p:nvSpPr>
        <p:spPr>
          <a:xfrm>
            <a:off x="2" y="290287"/>
            <a:ext cx="1526583" cy="435429"/>
          </a:xfrm>
          <a:custGeom>
            <a:avLst/>
            <a:gdLst>
              <a:gd name="connsiteX0" fmla="*/ 0 w 1364343"/>
              <a:gd name="connsiteY0" fmla="*/ 0 h 435429"/>
              <a:gd name="connsiteX1" fmla="*/ 1364343 w 1364343"/>
              <a:gd name="connsiteY1" fmla="*/ 0 h 435429"/>
              <a:gd name="connsiteX2" fmla="*/ 1364343 w 1364343"/>
              <a:gd name="connsiteY2" fmla="*/ 435429 h 435429"/>
              <a:gd name="connsiteX3" fmla="*/ 0 w 1364343"/>
              <a:gd name="connsiteY3" fmla="*/ 435429 h 435429"/>
              <a:gd name="connsiteX4" fmla="*/ 0 w 1364343"/>
              <a:gd name="connsiteY4" fmla="*/ 0 h 435429"/>
              <a:gd name="connsiteX0-1" fmla="*/ 0 w 1364343"/>
              <a:gd name="connsiteY0-2" fmla="*/ 0 h 435429"/>
              <a:gd name="connsiteX1-3" fmla="*/ 1364343 w 1364343"/>
              <a:gd name="connsiteY1-4" fmla="*/ 0 h 435429"/>
              <a:gd name="connsiteX2-5" fmla="*/ 1190171 w 1364343"/>
              <a:gd name="connsiteY2-6" fmla="*/ 435429 h 435429"/>
              <a:gd name="connsiteX3-7" fmla="*/ 0 w 1364343"/>
              <a:gd name="connsiteY3-8" fmla="*/ 435429 h 435429"/>
              <a:gd name="connsiteX4-9" fmla="*/ 0 w 1364343"/>
              <a:gd name="connsiteY4-10" fmla="*/ 0 h 4354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343" h="435429">
                <a:moveTo>
                  <a:pt x="0" y="0"/>
                </a:moveTo>
                <a:lnTo>
                  <a:pt x="1364343" y="0"/>
                </a:lnTo>
                <a:lnTo>
                  <a:pt x="1190171" y="435429"/>
                </a:lnTo>
                <a:lnTo>
                  <a:pt x="0" y="435429"/>
                </a:lnTo>
                <a:lnTo>
                  <a:pt x="0" y="0"/>
                </a:lnTo>
                <a:close/>
              </a:path>
            </a:pathLst>
          </a:cu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平行四边形 3">
            <a:extLst>
              <a:ext uri="{FF2B5EF4-FFF2-40B4-BE49-F238E27FC236}">
                <a16:creationId xmlns:a16="http://schemas.microsoft.com/office/drawing/2014/main" id="{C7FF2871-176E-4695-8DB3-AEE4155C1AC9}"/>
              </a:ext>
            </a:extLst>
          </p:cNvPr>
          <p:cNvSpPr/>
          <p:nvPr userDrawn="1"/>
        </p:nvSpPr>
        <p:spPr>
          <a:xfrm>
            <a:off x="1405006" y="291875"/>
            <a:ext cx="447335" cy="433841"/>
          </a:xfrm>
          <a:prstGeom prst="parallelogram">
            <a:avLst>
              <a:gd name="adj" fmla="val 40109"/>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平行四边形 5">
            <a:extLst>
              <a:ext uri="{FF2B5EF4-FFF2-40B4-BE49-F238E27FC236}">
                <a16:creationId xmlns:a16="http://schemas.microsoft.com/office/drawing/2014/main" id="{8AB3A192-3743-4B9C-823D-F24A4970A92C}"/>
              </a:ext>
            </a:extLst>
          </p:cNvPr>
          <p:cNvSpPr/>
          <p:nvPr userDrawn="1"/>
        </p:nvSpPr>
        <p:spPr>
          <a:xfrm>
            <a:off x="10442104" y="6357258"/>
            <a:ext cx="3860800" cy="217715"/>
          </a:xfrm>
          <a:prstGeom prst="parallelogram">
            <a:avLst/>
          </a:prstGeom>
          <a:solidFill>
            <a:srgbClr val="222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7" name="平行四边形 6">
            <a:extLst>
              <a:ext uri="{FF2B5EF4-FFF2-40B4-BE49-F238E27FC236}">
                <a16:creationId xmlns:a16="http://schemas.microsoft.com/office/drawing/2014/main" id="{AB9184C6-8CA5-4279-A7BC-3ED16A808C78}"/>
              </a:ext>
            </a:extLst>
          </p:cNvPr>
          <p:cNvSpPr/>
          <p:nvPr userDrawn="1"/>
        </p:nvSpPr>
        <p:spPr>
          <a:xfrm>
            <a:off x="11298449" y="6132544"/>
            <a:ext cx="2826655" cy="159398"/>
          </a:xfrm>
          <a:prstGeom prst="parallelogram">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圖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9070" y="114300"/>
            <a:ext cx="1030463" cy="965200"/>
          </a:xfrm>
          <a:prstGeom prst="rect">
            <a:avLst/>
          </a:prstGeom>
        </p:spPr>
      </p:pic>
    </p:spTree>
    <p:extLst>
      <p:ext uri="{BB962C8B-B14F-4D97-AF65-F5344CB8AC3E}">
        <p14:creationId xmlns:p14="http://schemas.microsoft.com/office/powerpoint/2010/main" val="1995733166"/>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1"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80741210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035"/>
            <a:ext cx="9144000" cy="2179927"/>
          </a:xfrm>
        </p:spPr>
        <p:txBody>
          <a:bodyPr anchor="ctr"/>
          <a:lstStyle>
            <a:lvl1pPr algn="ctr">
              <a:defRPr sz="60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4668982" y="3602038"/>
            <a:ext cx="5999018"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339E4F2C-F8C7-5E4B-8BE4-B19795DB4321}"/>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EDB626FC-E1CC-B14E-A1EC-BFFBF335F548}"/>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4B4D6C39-91FF-E14F-B05F-D8B99B21C0BF}"/>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B7B18A61-88CF-1F45-BD10-A924FFD9330A}"/>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B0BA80A7-9534-314B-B110-A809A655346E}"/>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26482870"/>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771DFB84-1A84-3745-8033-264BCBFEE43B}"/>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279EF30A-ADA3-2A45-BBCF-92F93C29A4F9}"/>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A0A01472-0596-894C-94CC-687DF40E1996}"/>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F714DF00-E58E-3D49-B5DB-A144F79BC600}"/>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C967365A-7E60-E94E-8544-5F49147138F2}"/>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31683820"/>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grpSp>
        <p:nvGrpSpPr>
          <p:cNvPr id="7" name="组合 35">
            <a:extLst>
              <a:ext uri="{FF2B5EF4-FFF2-40B4-BE49-F238E27FC236}">
                <a16:creationId xmlns:a16="http://schemas.microsoft.com/office/drawing/2014/main" id="{DD895CD6-A257-6E4E-8E94-AD88496F30C7}"/>
              </a:ext>
            </a:extLst>
          </p:cNvPr>
          <p:cNvGrpSpPr/>
          <p:nvPr userDrawn="1"/>
        </p:nvGrpSpPr>
        <p:grpSpPr>
          <a:xfrm>
            <a:off x="780322" y="132367"/>
            <a:ext cx="1182909" cy="850419"/>
            <a:chOff x="874713" y="304800"/>
            <a:chExt cx="1182909" cy="850419"/>
          </a:xfrm>
        </p:grpSpPr>
        <p:sp>
          <p:nvSpPr>
            <p:cNvPr id="8" name="矩形 16">
              <a:extLst>
                <a:ext uri="{FF2B5EF4-FFF2-40B4-BE49-F238E27FC236}">
                  <a16:creationId xmlns:a16="http://schemas.microsoft.com/office/drawing/2014/main" id="{331D5A1C-C985-0D4F-AD29-26330539E21E}"/>
                </a:ext>
              </a:extLst>
            </p:cNvPr>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任意多边形 37">
              <a:extLst>
                <a:ext uri="{FF2B5EF4-FFF2-40B4-BE49-F238E27FC236}">
                  <a16:creationId xmlns:a16="http://schemas.microsoft.com/office/drawing/2014/main" id="{833E84A9-262B-4242-85FF-53614D338122}"/>
                </a:ext>
              </a:extLst>
            </p:cNvPr>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0" name="椭圆 13">
              <a:extLst>
                <a:ext uri="{FF2B5EF4-FFF2-40B4-BE49-F238E27FC236}">
                  <a16:creationId xmlns:a16="http://schemas.microsoft.com/office/drawing/2014/main" id="{020E5A58-67B7-4947-BDCE-AD0E26F8F38D}"/>
                </a:ext>
              </a:extLst>
            </p:cNvPr>
            <p:cNvSpPr/>
            <p:nvPr userDrawn="1"/>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矩形 10">
            <a:extLst>
              <a:ext uri="{FF2B5EF4-FFF2-40B4-BE49-F238E27FC236}">
                <a16:creationId xmlns:a16="http://schemas.microsoft.com/office/drawing/2014/main" id="{E49564DA-5F9A-2140-A0BC-BF76088A6C6A}"/>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77843113"/>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6172200" y="1825625"/>
            <a:ext cx="5181600" cy="4351338"/>
          </a:xfrm>
        </p:spPr>
        <p:txBody>
          <a:bodyPr/>
          <a:lstStyle>
            <a:lvl2pPr>
              <a:defRPr b="1" i="0">
                <a:latin typeface="Arial Rounded MT Bold" panose="020F0704030504030204" pitchFamily="34" charset="0"/>
                <a:ea typeface="PingFang TC" panose="020B0400000000000000" pitchFamily="34" charset="-120"/>
              </a:defRPr>
            </a:lvl2pPr>
            <a:lvl3pPr>
              <a:defRPr b="1" i="0">
                <a:latin typeface="Arial Rounded MT Bold" panose="020F0704030504030204" pitchFamily="34" charset="0"/>
                <a:ea typeface="PingFang TC" panose="020B0400000000000000" pitchFamily="34" charset="-120"/>
              </a:defRPr>
            </a:lvl3pPr>
            <a:lvl4pPr>
              <a:defRPr b="1" i="0">
                <a:latin typeface="Arial Rounded MT Bold" panose="020F0704030504030204" pitchFamily="34" charset="0"/>
                <a:ea typeface="PingFang TC" panose="020B0400000000000000" pitchFamily="34" charset="-120"/>
              </a:defRPr>
            </a:lvl4pPr>
            <a:lvl5pPr>
              <a:defRPr b="1" i="0">
                <a:latin typeface="Arial Rounded MT Bold" panose="020F0704030504030204" pitchFamily="34" charset="0"/>
                <a:ea typeface="PingFang TC" panose="020B0400000000000000"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8" name="矩形 7">
            <a:extLst>
              <a:ext uri="{FF2B5EF4-FFF2-40B4-BE49-F238E27FC236}">
                <a16:creationId xmlns:a16="http://schemas.microsoft.com/office/drawing/2014/main" id="{A8C0309A-66AA-9949-AFE7-DFD8076162C0}"/>
              </a:ext>
            </a:extLst>
          </p:cNvPr>
          <p:cNvSpPr/>
          <p:nvPr userDrawn="1"/>
        </p:nvSpPr>
        <p:spPr>
          <a:xfrm>
            <a:off x="785428" y="999216"/>
            <a:ext cx="8244000" cy="72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0078684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10.jpeg"/><Relationship Id="rId2" Type="http://schemas.openxmlformats.org/officeDocument/2006/relationships/slideLayout" Target="../slideLayouts/slideLayout97.xml"/><Relationship Id="rId16" Type="http://schemas.openxmlformats.org/officeDocument/2006/relationships/image" Target="../media/image9.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8.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0.jpeg"/><Relationship Id="rId2" Type="http://schemas.openxmlformats.org/officeDocument/2006/relationships/slideLayout" Target="../slideLayouts/slideLayout110.xml"/><Relationship Id="rId16" Type="http://schemas.openxmlformats.org/officeDocument/2006/relationships/image" Target="../media/image9.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8.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6" Type="http://schemas.openxmlformats.org/officeDocument/2006/relationships/image" Target="../media/image5.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jp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image" Target="../media/image10.jpeg"/><Relationship Id="rId2" Type="http://schemas.openxmlformats.org/officeDocument/2006/relationships/slideLayout" Target="../slideLayouts/slideLayout148.xml"/><Relationship Id="rId16" Type="http://schemas.openxmlformats.org/officeDocument/2006/relationships/image" Target="../media/image9.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8.jpe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image" Target="../media/image10.jpeg"/><Relationship Id="rId2" Type="http://schemas.openxmlformats.org/officeDocument/2006/relationships/slideLayout" Target="../slideLayouts/slideLayout161.xml"/><Relationship Id="rId16" Type="http://schemas.openxmlformats.org/officeDocument/2006/relationships/image" Target="../media/image9.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8.jpe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image" Target="../media/image10.jpeg"/><Relationship Id="rId2" Type="http://schemas.openxmlformats.org/officeDocument/2006/relationships/slideLayout" Target="../slideLayouts/slideLayout174.xml"/><Relationship Id="rId16" Type="http://schemas.openxmlformats.org/officeDocument/2006/relationships/image" Target="../media/image9.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8.jpe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19" Type="http://schemas.openxmlformats.org/officeDocument/2006/relationships/theme" Target="../theme/theme1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theme" Target="../theme/theme19.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5.png"/><Relationship Id="rId2" Type="http://schemas.openxmlformats.org/officeDocument/2006/relationships/slideLayout" Target="../slideLayouts/slideLayout22.xml"/><Relationship Id="rId16" Type="http://schemas.openxmlformats.org/officeDocument/2006/relationships/image" Target="../media/image4.jp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3.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0.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9.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10.jpeg"/><Relationship Id="rId2" Type="http://schemas.openxmlformats.org/officeDocument/2006/relationships/slideLayout" Target="../slideLayouts/slideLayout58.xml"/><Relationship Id="rId16" Type="http://schemas.openxmlformats.org/officeDocument/2006/relationships/image" Target="../media/image9.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0.jpeg"/><Relationship Id="rId2" Type="http://schemas.openxmlformats.org/officeDocument/2006/relationships/slideLayout" Target="../slideLayouts/slideLayout71.xml"/><Relationship Id="rId16" Type="http://schemas.openxmlformats.org/officeDocument/2006/relationships/image" Target="../media/image9.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8.jpe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image" Target="../media/image10.jpeg"/><Relationship Id="rId2" Type="http://schemas.openxmlformats.org/officeDocument/2006/relationships/slideLayout" Target="../slideLayouts/slideLayout84.xml"/><Relationship Id="rId16" Type="http://schemas.openxmlformats.org/officeDocument/2006/relationships/image" Target="../media/image9.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8.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84" r:id="rId1"/>
    <p:sldLayoutId id="2147484185"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Arial Unicode MS" pitchFamily="34" charset="-120"/>
        </a:defRPr>
      </a:lvl1pPr>
      <a:lvl2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2pPr>
      <a:lvl3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3pPr>
      <a:lvl4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4pPr>
      <a:lvl5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5pPr>
      <a:lvl6pPr marL="4572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6pPr>
      <a:lvl7pPr marL="9144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7pPr>
      <a:lvl8pPr marL="13716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8pPr>
      <a:lvl9pPr marL="18288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Arial Unicode MS" pitchFamily="34" charset="-12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Unicode MS" pitchFamily="34" charset="-12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Unicode MS" pitchFamily="34" charset="-12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Unicode MS" pitchFamily="34" charset="-12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Unicode MS" pitchFamily="34"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344921841"/>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69479482"/>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6289FED-BD31-4E1A-B560-DB723ADF4835}"/>
              </a:ext>
            </a:extLst>
          </p:cNvPr>
          <p:cNvSpPr/>
          <p:nvPr userDrawn="1"/>
        </p:nvSpPr>
        <p:spPr>
          <a:xfrm>
            <a:off x="0" y="1"/>
            <a:ext cx="12192000" cy="105467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6304BCC3-9574-4100-BE6D-3F130CF2F12E}"/>
              </a:ext>
            </a:extLst>
          </p:cNvPr>
          <p:cNvSpPr/>
          <p:nvPr userDrawn="1"/>
        </p:nvSpPr>
        <p:spPr>
          <a:xfrm>
            <a:off x="0" y="1054100"/>
            <a:ext cx="666750" cy="4540250"/>
          </a:xfrm>
          <a:prstGeom prst="rect">
            <a:avLst/>
          </a:prstGeom>
          <a:blipFill>
            <a:blip r:embed="rId14"/>
            <a:tile tx="0" ty="0" sx="100000" sy="100000" flip="none" algn="tl"/>
          </a:blipFill>
          <a:ln>
            <a:no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030" name="Title Placeholder 1">
            <a:extLst>
              <a:ext uri="{FF2B5EF4-FFF2-40B4-BE49-F238E27FC236}">
                <a16:creationId xmlns:a16="http://schemas.microsoft.com/office/drawing/2014/main" id="{6516BA38-D26D-437D-B741-335C350C6C76}"/>
              </a:ext>
            </a:extLst>
          </p:cNvPr>
          <p:cNvSpPr>
            <a:spLocks noGrp="1"/>
          </p:cNvSpPr>
          <p:nvPr>
            <p:ph type="title"/>
          </p:nvPr>
        </p:nvSpPr>
        <p:spPr bwMode="auto">
          <a:xfrm>
            <a:off x="412750" y="-4763"/>
            <a:ext cx="105156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31" name="Text Placeholder 2">
            <a:extLst>
              <a:ext uri="{FF2B5EF4-FFF2-40B4-BE49-F238E27FC236}">
                <a16:creationId xmlns:a16="http://schemas.microsoft.com/office/drawing/2014/main" id="{0F49B542-549A-4C1B-A658-45ED463A203D}"/>
              </a:ext>
            </a:extLst>
          </p:cNvPr>
          <p:cNvSpPr>
            <a:spLocks noGrp="1"/>
          </p:cNvSpPr>
          <p:nvPr>
            <p:ph type="body" idx="1"/>
          </p:nvPr>
        </p:nvSpPr>
        <p:spPr bwMode="auto">
          <a:xfrm>
            <a:off x="838200" y="14160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2DB78489-FA17-4671-9A9B-4CE1CF91F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新細明體" pitchFamily="18" charset="-12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A6DF8FD-1B0F-4545-995F-1ACC798E496F}" type="datetime1">
              <a:rPr kumimoji="1"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5" name="Footer Placeholder 4">
            <a:extLst>
              <a:ext uri="{FF2B5EF4-FFF2-40B4-BE49-F238E27FC236}">
                <a16:creationId xmlns:a16="http://schemas.microsoft.com/office/drawing/2014/main" id="{9CC045EC-D558-4DBD-BA11-79B5933BE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新細明體" pitchFamily="18" charset="-12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itchFamily="18" charset="-120"/>
              <a:cs typeface="+mn-cs"/>
            </a:endParaRPr>
          </a:p>
        </p:txBody>
      </p:sp>
      <p:sp>
        <p:nvSpPr>
          <p:cNvPr id="6" name="Slide Number Placeholder 5">
            <a:extLst>
              <a:ext uri="{FF2B5EF4-FFF2-40B4-BE49-F238E27FC236}">
                <a16:creationId xmlns:a16="http://schemas.microsoft.com/office/drawing/2014/main" id="{CF6DC082-D8F0-4FCD-BDD8-60C6109F3A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1">
                <a:solidFill>
                  <a:srgbClr val="000000"/>
                </a:solidFill>
                <a:latin typeface="Cooper Black" panose="0208090404030B020404" pitchFamily="18" charset="0"/>
                <a:ea typeface="新細明體" panose="02020500000000000000" pitchFamily="18" charset="-12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1CC5EC9-8536-4C22-BB23-C7695F568E47}" type="slidenum">
              <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E75347C3-33B5-47FB-B1B0-A2FB87506E47}"/>
              </a:ext>
            </a:extLst>
          </p:cNvPr>
          <p:cNvPicPr>
            <a:picLocks noChangeAspect="1"/>
          </p:cNvPicPr>
          <p:nvPr userDrawn="1"/>
        </p:nvPicPr>
        <p:blipFill>
          <a:blip r:embed="rId15">
            <a:alphaModFix amt="35000"/>
          </a:blip>
          <a:stretch>
            <a:fillRect/>
          </a:stretch>
        </p:blipFill>
        <p:spPr>
          <a:xfrm>
            <a:off x="-107576" y="5595129"/>
            <a:ext cx="2024512" cy="1366134"/>
          </a:xfrm>
          <a:prstGeom prst="rect">
            <a:avLst/>
          </a:prstGeom>
          <a:ln>
            <a:noFill/>
          </a:ln>
          <a:effectLst>
            <a:softEdge rad="112500"/>
          </a:effectLst>
        </p:spPr>
      </p:pic>
      <p:pic>
        <p:nvPicPr>
          <p:cNvPr id="1036" name="圖片 11">
            <a:extLst>
              <a:ext uri="{FF2B5EF4-FFF2-40B4-BE49-F238E27FC236}">
                <a16:creationId xmlns:a16="http://schemas.microsoft.com/office/drawing/2014/main" id="{1E430127-1EF0-4C54-B833-10959C31F82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01325" y="158750"/>
            <a:ext cx="1312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073840"/>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hf hdr="0" ftr="0" dt="0"/>
  <p:txStyles>
    <p:titleStyle>
      <a:lvl1pPr algn="l" rtl="0" eaLnBrk="0" fontAlgn="base" hangingPunct="0">
        <a:lnSpc>
          <a:spcPct val="90000"/>
        </a:lnSpc>
        <a:spcBef>
          <a:spcPct val="0"/>
        </a:spcBef>
        <a:spcAft>
          <a:spcPct val="0"/>
        </a:spcAft>
        <a:defRPr sz="4400" b="1" kern="1200">
          <a:solidFill>
            <a:srgbClr val="14425D"/>
          </a:solidFill>
          <a:latin typeface="Taipei Sans TC Beta" pitchFamily="2" charset="-120"/>
          <a:ea typeface="Taipei Sans TC Beta" pitchFamily="2" charset="-120"/>
          <a:cs typeface="Taipei Sans TC Beta"/>
        </a:defRPr>
      </a:lvl1pPr>
      <a:lvl2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2pPr>
      <a:lvl3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3pPr>
      <a:lvl4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4pPr>
      <a:lvl5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5pPr>
      <a:lvl6pPr marL="4572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6pPr>
      <a:lvl7pPr marL="9144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7pPr>
      <a:lvl8pPr marL="13716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8pPr>
      <a:lvl9pPr marL="18288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62B3760-053E-475D-A628-D11C13E28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971010E-85BB-4D0D-99F1-47BC4FE98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id="{7AC20B8F-21E1-40DA-AD65-9F9272439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FBFCB4-6CD3-4E81-A2EE-77C358256A59}"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D4742AD9-6355-4A21-8E0C-41ABBBA95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ACD38419-EB49-4A25-8A67-1516816A5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0ADC20-3A45-4579-91C1-3032E7B7C726}"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00727126"/>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txStyles>
    <p:titleStyle>
      <a:lvl1pPr algn="l" defTabSz="914400" rtl="0" eaLnBrk="1" latinLnBrk="0" hangingPunct="1">
        <a:lnSpc>
          <a:spcPct val="90000"/>
        </a:lnSpc>
        <a:spcBef>
          <a:spcPct val="0"/>
        </a:spcBef>
        <a:buNone/>
        <a:defRPr sz="4400" b="1"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167217190"/>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81111538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339656751"/>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0B246330-AAA7-4A14-95E5-39BBB92AA9D3}" type="datetimeFigureOut">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1219170" rtl="0" eaLnBrk="1" fontAlgn="auto" latinLnBrk="0" hangingPunct="1">
                <a:lnSpc>
                  <a:spcPct val="100000"/>
                </a:lnSpc>
                <a:spcBef>
                  <a:spcPts val="0"/>
                </a:spcBef>
                <a:spcAft>
                  <a:spcPts val="0"/>
                </a:spcAft>
                <a:buClrTx/>
                <a:buSzTx/>
                <a:buFontTx/>
                <a:buNone/>
                <a:tabLst/>
                <a:defRPr/>
              </a:pPr>
              <a:t>2021/8/23</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55AB81D9-DC6E-4537-8DE7-E1C6EA0291A5}" type="slidenum">
              <a:rPr kumimoji="0" lang="zh-TW" altLang="en-US" sz="16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TW" altLang="en-US" sz="16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49484082"/>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515599"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2" y="1825626"/>
            <a:ext cx="10515599"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293248" rtl="0" eaLnBrk="1" fontAlgn="auto" latinLnBrk="0" hangingPunct="1">
              <a:lnSpc>
                <a:spcPct val="100000"/>
              </a:lnSpc>
              <a:spcBef>
                <a:spcPts val="0"/>
              </a:spcBef>
              <a:spcAft>
                <a:spcPts val="0"/>
              </a:spcAft>
              <a:buClrTx/>
              <a:buSzTx/>
              <a:buFontTx/>
              <a:buNone/>
              <a:tabLst/>
              <a:defRPr/>
            </a:pPr>
            <a:fld id="{01C44796-ACC2-4422-80FF-84ADFDB10B4F}"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293248"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ooter Placeholder 4"/>
          <p:cNvSpPr>
            <a:spLocks noGrp="1"/>
          </p:cNvSpPr>
          <p:nvPr>
            <p:ph type="ftr" sz="quarter" idx="3"/>
          </p:nvPr>
        </p:nvSpPr>
        <p:spPr>
          <a:xfrm>
            <a:off x="4038601" y="6356351"/>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293248" rtl="0" eaLnBrk="1" fontAlgn="auto" latinLnBrk="0" hangingPunct="1">
              <a:lnSpc>
                <a:spcPct val="100000"/>
              </a:lnSpc>
              <a:spcBef>
                <a:spcPts val="0"/>
              </a:spcBef>
              <a:spcAft>
                <a:spcPts val="0"/>
              </a:spcAft>
              <a:buClrTx/>
              <a:buSzTx/>
              <a:buFontTx/>
              <a:buNone/>
              <a:tabLst/>
              <a:defRPr/>
            </a:pPr>
            <a:fld id="{3A2C3817-1905-4118-8C13-8F7026D5667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293248"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85191042"/>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 id="2147484395" r:id="rId17"/>
    <p:sldLayoutId id="2147484396" r:id="rId18"/>
  </p:sldLayoutIdLst>
  <p:txStyles>
    <p:titleStyle>
      <a:lvl1pPr algn="l" defTabSz="91434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1" algn="l" defTabSz="914348" rtl="0" eaLnBrk="1" latinLnBrk="0" hangingPunct="1">
        <a:defRPr sz="1800" kern="1200">
          <a:solidFill>
            <a:schemeClr val="tx1"/>
          </a:solidFill>
          <a:latin typeface="+mn-lt"/>
          <a:ea typeface="+mn-ea"/>
          <a:cs typeface="+mn-cs"/>
        </a:defRPr>
      </a:lvl4pPr>
      <a:lvl5pPr marL="1828695" algn="l" defTabSz="914348" rtl="0" eaLnBrk="1" latinLnBrk="0" hangingPunct="1">
        <a:defRPr sz="1800" kern="1200">
          <a:solidFill>
            <a:schemeClr val="tx1"/>
          </a:solidFill>
          <a:latin typeface="+mn-lt"/>
          <a:ea typeface="+mn-ea"/>
          <a:cs typeface="+mn-cs"/>
        </a:defRPr>
      </a:lvl5pPr>
      <a:lvl6pPr marL="2285869" algn="l" defTabSz="914348" rtl="0" eaLnBrk="1" latinLnBrk="0" hangingPunct="1">
        <a:defRPr sz="1800" kern="1200">
          <a:solidFill>
            <a:schemeClr val="tx1"/>
          </a:solidFill>
          <a:latin typeface="+mn-lt"/>
          <a:ea typeface="+mn-ea"/>
          <a:cs typeface="+mn-cs"/>
        </a:defRPr>
      </a:lvl6pPr>
      <a:lvl7pPr marL="2743043" algn="l" defTabSz="914348" rtl="0" eaLnBrk="1" latinLnBrk="0" hangingPunct="1">
        <a:defRPr sz="1800" kern="1200">
          <a:solidFill>
            <a:schemeClr val="tx1"/>
          </a:solidFill>
          <a:latin typeface="+mn-lt"/>
          <a:ea typeface="+mn-ea"/>
          <a:cs typeface="+mn-cs"/>
        </a:defRPr>
      </a:lvl7pPr>
      <a:lvl8pPr marL="3200217" algn="l" defTabSz="914348" rtl="0" eaLnBrk="1" latinLnBrk="0" hangingPunct="1">
        <a:defRPr sz="1800" kern="1200">
          <a:solidFill>
            <a:schemeClr val="tx1"/>
          </a:solidFill>
          <a:latin typeface="+mn-lt"/>
          <a:ea typeface="+mn-ea"/>
          <a:cs typeface="+mn-cs"/>
        </a:defRPr>
      </a:lvl8pPr>
      <a:lvl9pPr marL="3657390" algn="l" defTabSz="91434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362334"/>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 id="2147484415" r:id="rId18"/>
    <p:sldLayoutId id="2147484416" r:id="rId19"/>
    <p:sldLayoutId id="2147484417" r:id="rId20"/>
    <p:sldLayoutId id="2147484418" r:id="rId21"/>
    <p:sldLayoutId id="2147484419" r:id="rId22"/>
    <p:sldLayoutId id="2147484420" r:id="rId23"/>
    <p:sldLayoutId id="2147484421" r:id="rId24"/>
    <p:sldLayoutId id="214748442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67" r:id="rId4"/>
    <p:sldLayoutId id="2147484189" r:id="rId5"/>
    <p:sldLayoutId id="2147484190" r:id="rId6"/>
    <p:sldLayoutId id="2147484168" r:id="rId7"/>
    <p:sldLayoutId id="2147484169" r:id="rId8"/>
    <p:sldLayoutId id="2147484170" r:id="rId9"/>
    <p:sldLayoutId id="2147484191" r:id="rId10"/>
    <p:sldLayoutId id="2147484171" r:id="rId11"/>
    <p:sldLayoutId id="2147484192" r:id="rId12"/>
    <p:sldLayoutId id="2147484172" r:id="rId13"/>
    <p:sldLayoutId id="2147484193" r:id="rId14"/>
    <p:sldLayoutId id="2147484194" r:id="rId15"/>
    <p:sldLayoutId id="2147484195" r:id="rId16"/>
    <p:sldLayoutId id="2147484196" r:id="rId17"/>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Arial Unicode MS" pitchFamily="34" charset="-120"/>
        </a:defRPr>
      </a:lvl1pPr>
      <a:lvl2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2pPr>
      <a:lvl3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3pPr>
      <a:lvl4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4pPr>
      <a:lvl5pPr algn="l" rtl="0" eaLnBrk="0" fontAlgn="base" hangingPunct="0">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5pPr>
      <a:lvl6pPr marL="4572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6pPr>
      <a:lvl7pPr marL="9144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7pPr>
      <a:lvl8pPr marL="13716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8pPr>
      <a:lvl9pPr marL="1828800" algn="l" rtl="0" fontAlgn="base">
        <a:lnSpc>
          <a:spcPct val="90000"/>
        </a:lnSpc>
        <a:spcBef>
          <a:spcPct val="0"/>
        </a:spcBef>
        <a:spcAft>
          <a:spcPct val="0"/>
        </a:spcAft>
        <a:defRPr sz="4400">
          <a:solidFill>
            <a:schemeClr val="tx1"/>
          </a:solidFill>
          <a:latin typeface="Arial" pitchFamily="34" charset="0"/>
          <a:ea typeface="Arial Unicode MS" pitchFamily="34" charset="-120"/>
          <a:cs typeface="Arial Unicode MS" pitchFamily="34"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Arial Unicode MS" pitchFamily="34" charset="-12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Unicode MS" pitchFamily="34" charset="-12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Unicode MS" pitchFamily="34" charset="-12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Unicode MS" pitchFamily="34" charset="-12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Unicode MS" pitchFamily="34"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97"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6289FED-BD31-4E1A-B560-DB723ADF4835}"/>
              </a:ext>
            </a:extLst>
          </p:cNvPr>
          <p:cNvSpPr/>
          <p:nvPr userDrawn="1"/>
        </p:nvSpPr>
        <p:spPr>
          <a:xfrm>
            <a:off x="0" y="1"/>
            <a:ext cx="12192000" cy="105467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8" name="矩形 7">
            <a:extLst>
              <a:ext uri="{FF2B5EF4-FFF2-40B4-BE49-F238E27FC236}">
                <a16:creationId xmlns:a16="http://schemas.microsoft.com/office/drawing/2014/main" id="{6304BCC3-9574-4100-BE6D-3F130CF2F12E}"/>
              </a:ext>
            </a:extLst>
          </p:cNvPr>
          <p:cNvSpPr/>
          <p:nvPr userDrawn="1"/>
        </p:nvSpPr>
        <p:spPr>
          <a:xfrm>
            <a:off x="0" y="1054100"/>
            <a:ext cx="666750" cy="4540250"/>
          </a:xfrm>
          <a:prstGeom prst="rect">
            <a:avLst/>
          </a:prstGeom>
          <a:blipFill>
            <a:blip r:embed="rId15"/>
            <a:tile tx="0" ty="0" sx="100000" sy="100000" flip="none" algn="tl"/>
          </a:blipFill>
          <a:ln>
            <a:noFill/>
          </a:ln>
        </p:spPr>
        <p:style>
          <a:lnRef idx="1">
            <a:schemeClr val="accent3"/>
          </a:lnRef>
          <a:fillRef idx="2">
            <a:schemeClr val="accent3"/>
          </a:fillRef>
          <a:effectRef idx="1">
            <a:schemeClr val="accent3"/>
          </a:effectRef>
          <a:fontRef idx="minor">
            <a:schemeClr val="dk1"/>
          </a:fontRef>
        </p:style>
        <p:txBody>
          <a:bodyPr anchor="ctr"/>
          <a:lstStyle/>
          <a:p>
            <a:pPr algn="ctr" defTabSz="457200" eaLnBrk="1" fontAlgn="auto" hangingPunct="1">
              <a:spcBef>
                <a:spcPts val="0"/>
              </a:spcBef>
              <a:spcAft>
                <a:spcPts val="0"/>
              </a:spcAft>
              <a:defRPr/>
            </a:pPr>
            <a:endParaRPr lang="zh-TW" altLang="en-US">
              <a:solidFill>
                <a:prstClr val="black"/>
              </a:solidFill>
            </a:endParaRPr>
          </a:p>
        </p:txBody>
      </p:sp>
      <p:sp>
        <p:nvSpPr>
          <p:cNvPr id="1030" name="Title Placeholder 1">
            <a:extLst>
              <a:ext uri="{FF2B5EF4-FFF2-40B4-BE49-F238E27FC236}">
                <a16:creationId xmlns:a16="http://schemas.microsoft.com/office/drawing/2014/main" id="{6516BA38-D26D-437D-B741-335C350C6C76}"/>
              </a:ext>
            </a:extLst>
          </p:cNvPr>
          <p:cNvSpPr>
            <a:spLocks noGrp="1"/>
          </p:cNvSpPr>
          <p:nvPr>
            <p:ph type="title"/>
          </p:nvPr>
        </p:nvSpPr>
        <p:spPr bwMode="auto">
          <a:xfrm>
            <a:off x="412750" y="-4763"/>
            <a:ext cx="105156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31" name="Text Placeholder 2">
            <a:extLst>
              <a:ext uri="{FF2B5EF4-FFF2-40B4-BE49-F238E27FC236}">
                <a16:creationId xmlns:a16="http://schemas.microsoft.com/office/drawing/2014/main" id="{0F49B542-549A-4C1B-A658-45ED463A203D}"/>
              </a:ext>
            </a:extLst>
          </p:cNvPr>
          <p:cNvSpPr>
            <a:spLocks noGrp="1"/>
          </p:cNvSpPr>
          <p:nvPr>
            <p:ph type="body" idx="1"/>
          </p:nvPr>
        </p:nvSpPr>
        <p:spPr bwMode="auto">
          <a:xfrm>
            <a:off x="838200" y="14160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2DB78489-FA17-4671-9A9B-4CE1CF91F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新細明體" pitchFamily="18" charset="-120"/>
                <a:cs typeface="+mn-cs"/>
              </a:defRPr>
            </a:lvl1pPr>
          </a:lstStyle>
          <a:p>
            <a:pPr>
              <a:defRPr/>
            </a:pPr>
            <a:fld id="{3A6DF8FD-1B0F-4545-995F-1ACC798E496F}" type="datetime1">
              <a:rPr lang="zh-TW" altLang="en-US" smtClean="0"/>
              <a:t>2021/8/23</a:t>
            </a:fld>
            <a:endParaRPr lang="zh-TW" altLang="en-US"/>
          </a:p>
        </p:txBody>
      </p:sp>
      <p:sp>
        <p:nvSpPr>
          <p:cNvPr id="5" name="Footer Placeholder 4">
            <a:extLst>
              <a:ext uri="{FF2B5EF4-FFF2-40B4-BE49-F238E27FC236}">
                <a16:creationId xmlns:a16="http://schemas.microsoft.com/office/drawing/2014/main" id="{9CC045EC-D558-4DBD-BA11-79B5933BE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新細明體" pitchFamily="18" charset="-120"/>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CF6DC082-D8F0-4FCD-BDD8-60C6109F3A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1">
                <a:solidFill>
                  <a:srgbClr val="000000"/>
                </a:solidFill>
                <a:latin typeface="Cooper Black" panose="0208090404030B020404" pitchFamily="18" charset="0"/>
                <a:ea typeface="新細明體" panose="02020500000000000000" pitchFamily="18" charset="-120"/>
              </a:defRPr>
            </a:lvl1pPr>
          </a:lstStyle>
          <a:p>
            <a:pPr>
              <a:defRPr/>
            </a:pPr>
            <a:fld id="{21CC5EC9-8536-4C22-BB23-C7695F568E47}" type="slidenum">
              <a:rPr lang="zh-TW" altLang="en-US"/>
              <a:pPr>
                <a:defRPr/>
              </a:pPr>
              <a:t>‹#›</a:t>
            </a:fld>
            <a:endParaRPr lang="zh-TW" altLang="en-US"/>
          </a:p>
        </p:txBody>
      </p:sp>
      <p:pic>
        <p:nvPicPr>
          <p:cNvPr id="9" name="圖片 8" descr="一張含有 文字, 地圖 的圖片&#10;&#10;自動產生的描述">
            <a:extLst>
              <a:ext uri="{FF2B5EF4-FFF2-40B4-BE49-F238E27FC236}">
                <a16:creationId xmlns:a16="http://schemas.microsoft.com/office/drawing/2014/main" id="{E75347C3-33B5-47FB-B1B0-A2FB87506E47}"/>
              </a:ext>
            </a:extLst>
          </p:cNvPr>
          <p:cNvPicPr>
            <a:picLocks noChangeAspect="1"/>
          </p:cNvPicPr>
          <p:nvPr userDrawn="1"/>
        </p:nvPicPr>
        <p:blipFill>
          <a:blip r:embed="rId16">
            <a:alphaModFix amt="35000"/>
          </a:blip>
          <a:stretch>
            <a:fillRect/>
          </a:stretch>
        </p:blipFill>
        <p:spPr>
          <a:xfrm>
            <a:off x="-107576" y="5595129"/>
            <a:ext cx="2024512" cy="1366134"/>
          </a:xfrm>
          <a:prstGeom prst="rect">
            <a:avLst/>
          </a:prstGeom>
          <a:ln>
            <a:noFill/>
          </a:ln>
          <a:effectLst>
            <a:softEdge rad="112500"/>
          </a:effectLst>
        </p:spPr>
      </p:pic>
      <p:pic>
        <p:nvPicPr>
          <p:cNvPr id="1036" name="圖片 11">
            <a:extLst>
              <a:ext uri="{FF2B5EF4-FFF2-40B4-BE49-F238E27FC236}">
                <a16:creationId xmlns:a16="http://schemas.microsoft.com/office/drawing/2014/main" id="{1E430127-1EF0-4C54-B833-10959C31F82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601325" y="158750"/>
            <a:ext cx="1312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98" r:id="rId12"/>
    <p:sldLayoutId id="2147484211" r:id="rId13"/>
  </p:sldLayoutIdLst>
  <p:hf hdr="0" ftr="0" dt="0"/>
  <p:txStyles>
    <p:titleStyle>
      <a:lvl1pPr algn="l" rtl="0" eaLnBrk="0" fontAlgn="base" hangingPunct="0">
        <a:lnSpc>
          <a:spcPct val="90000"/>
        </a:lnSpc>
        <a:spcBef>
          <a:spcPct val="0"/>
        </a:spcBef>
        <a:spcAft>
          <a:spcPct val="0"/>
        </a:spcAft>
        <a:defRPr sz="4400" b="1" kern="1200">
          <a:solidFill>
            <a:srgbClr val="14425D"/>
          </a:solidFill>
          <a:latin typeface="Taipei Sans TC Beta" pitchFamily="2" charset="-120"/>
          <a:ea typeface="Taipei Sans TC Beta" pitchFamily="2" charset="-120"/>
          <a:cs typeface="Taipei Sans TC Beta"/>
        </a:defRPr>
      </a:lvl1pPr>
      <a:lvl2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2pPr>
      <a:lvl3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3pPr>
      <a:lvl4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4pPr>
      <a:lvl5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5pPr>
      <a:lvl6pPr marL="4572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6pPr>
      <a:lvl7pPr marL="9144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7pPr>
      <a:lvl8pPr marL="13716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8pPr>
      <a:lvl9pPr marL="18288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8167CD-B106-4639-9DB2-B770F65F8411}"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2021/8/23</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580BE1-B28E-48FF-9BDB-65C0BDC0ECFC}"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72642229"/>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4"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1039311323"/>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538627560"/>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956254531"/>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55049" y="-26208"/>
            <a:ext cx="10515600" cy="1036420"/>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38200" y="1416698"/>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C07B0CD-F0C9-AD47-9C17-1E84DA14B1DB}" type="datetimeFigureOut">
              <a:rPr kumimoji="1"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457200" rtl="0" eaLnBrk="1" fontAlgn="auto" latinLnBrk="0" hangingPunct="1">
                <a:lnSpc>
                  <a:spcPct val="100000"/>
                </a:lnSpc>
                <a:spcBef>
                  <a:spcPts val="0"/>
                </a:spcBef>
                <a:spcAft>
                  <a:spcPts val="0"/>
                </a:spcAft>
                <a:buClrTx/>
                <a:buSzTx/>
                <a:buFontTx/>
                <a:buNone/>
                <a:tabLst/>
                <a:defRPr/>
              </a:pPr>
              <a:t>2021/8/23</a:t>
            </a:fld>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Cooper Black" panose="0208090404030B020404" pitchFamily="18"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FE5BD84-D7E7-A542-B15B-200A47E54FF0}" type="slidenum">
              <a:rPr kumimoji="1"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9" name="圖片 8" descr="一張含有 文字, 地圖 的圖片&#10;&#10;自動產生的描述">
            <a:extLst>
              <a:ext uri="{FF2B5EF4-FFF2-40B4-BE49-F238E27FC236}">
                <a16:creationId xmlns:a16="http://schemas.microsoft.com/office/drawing/2014/main" id="{630B1181-61A3-6F4E-8687-F4C49A3C26B6}"/>
              </a:ext>
            </a:extLst>
          </p:cNvPr>
          <p:cNvPicPr>
            <a:picLocks noChangeAspect="1"/>
          </p:cNvPicPr>
          <p:nvPr userDrawn="1"/>
        </p:nvPicPr>
        <p:blipFill>
          <a:blip r:embed="rId15" cstate="screen">
            <a:alphaModFix amt="35000"/>
            <a:extLst>
              <a:ext uri="{28A0092B-C50C-407E-A947-70E740481C1C}">
                <a14:useLocalDpi xmlns:a14="http://schemas.microsoft.com/office/drawing/2010/main"/>
              </a:ext>
            </a:extLst>
          </a:blip>
          <a:stretch>
            <a:fillRect/>
          </a:stretch>
        </p:blipFill>
        <p:spPr>
          <a:xfrm>
            <a:off x="224275" y="5970460"/>
            <a:ext cx="1389013" cy="937302"/>
          </a:xfrm>
          <a:prstGeom prst="rect">
            <a:avLst/>
          </a:prstGeom>
          <a:ln>
            <a:noFill/>
          </a:ln>
          <a:effectLst>
            <a:softEdge rad="112500"/>
          </a:effectLst>
        </p:spPr>
      </p:pic>
      <p:pic>
        <p:nvPicPr>
          <p:cNvPr id="12" name="圖片 11">
            <a:extLst>
              <a:ext uri="{FF2B5EF4-FFF2-40B4-BE49-F238E27FC236}">
                <a16:creationId xmlns:a16="http://schemas.microsoft.com/office/drawing/2014/main" id="{17D66570-2AB1-FD4E-9696-6DDE260598C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709332" y="220607"/>
            <a:ext cx="1165629" cy="681894"/>
          </a:xfrm>
          <a:prstGeom prst="rect">
            <a:avLst/>
          </a:prstGeom>
        </p:spPr>
      </p:pic>
      <p:pic>
        <p:nvPicPr>
          <p:cNvPr id="13" name="圖片 12">
            <a:extLst>
              <a:ext uri="{FF2B5EF4-FFF2-40B4-BE49-F238E27FC236}">
                <a16:creationId xmlns:a16="http://schemas.microsoft.com/office/drawing/2014/main" id="{2E601416-B578-2D40-81DD-847C7DDE9CA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3048896" y="7235672"/>
            <a:ext cx="6094207" cy="1308119"/>
          </a:xfrm>
          <a:prstGeom prst="rect">
            <a:avLst/>
          </a:prstGeom>
        </p:spPr>
      </p:pic>
      <p:grpSp>
        <p:nvGrpSpPr>
          <p:cNvPr id="14" name="群組 13">
            <a:extLst>
              <a:ext uri="{FF2B5EF4-FFF2-40B4-BE49-F238E27FC236}">
                <a16:creationId xmlns:a16="http://schemas.microsoft.com/office/drawing/2014/main" id="{D478B6ED-010E-2245-87CB-C7E512EC0823}"/>
              </a:ext>
            </a:extLst>
          </p:cNvPr>
          <p:cNvGrpSpPr/>
          <p:nvPr userDrawn="1"/>
        </p:nvGrpSpPr>
        <p:grpSpPr>
          <a:xfrm>
            <a:off x="0" y="0"/>
            <a:ext cx="328614" cy="6858000"/>
            <a:chOff x="0" y="0"/>
            <a:chExt cx="328614" cy="6858000"/>
          </a:xfrm>
        </p:grpSpPr>
        <p:sp>
          <p:nvSpPr>
            <p:cNvPr id="15" name="矩形 14">
              <a:extLst>
                <a:ext uri="{FF2B5EF4-FFF2-40B4-BE49-F238E27FC236}">
                  <a16:creationId xmlns:a16="http://schemas.microsoft.com/office/drawing/2014/main" id="{C4DCBDCC-2BA6-294D-9215-A230179E35E4}"/>
                </a:ext>
              </a:extLst>
            </p:cNvPr>
            <p:cNvSpPr/>
            <p:nvPr/>
          </p:nvSpPr>
          <p:spPr>
            <a:xfrm>
              <a:off x="0" y="0"/>
              <a:ext cx="225427" cy="6858000"/>
            </a:xfrm>
            <a:prstGeom prst="rect">
              <a:avLst/>
            </a:prstGeom>
            <a:solidFill>
              <a:srgbClr val="01738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F0FCCBB-6869-8146-9398-9B2761EAE06F}"/>
                </a:ext>
              </a:extLst>
            </p:cNvPr>
            <p:cNvSpPr/>
            <p:nvPr/>
          </p:nvSpPr>
          <p:spPr>
            <a:xfrm>
              <a:off x="225428" y="0"/>
              <a:ext cx="103186" cy="6858000"/>
            </a:xfrm>
            <a:prstGeom prst="rect">
              <a:avLst/>
            </a:prstGeom>
            <a:solidFill>
              <a:srgbClr val="8A46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498988400"/>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Lst>
  <p:transition spd="slow">
    <p:fade/>
  </p:transition>
  <p:txStyles>
    <p:title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Rounded MT Bold" panose="020F0704030504030204" pitchFamily="34" charset="0"/>
          <a:ea typeface="PingFang TC" panose="020B0400000000000000"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Arial Rounded MT Bold" panose="020F0704030504030204" pitchFamily="34" charset="0"/>
          <a:ea typeface="PingFang TC" panose="020B0400000000000000"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Rounded MT Bold" panose="020F0704030504030204" pitchFamily="34" charset="0"/>
          <a:ea typeface="PingFang TC" panose="020B0400000000000000"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65.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4.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0.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40.xml"/><Relationship Id="rId6" Type="http://schemas.openxmlformats.org/officeDocument/2006/relationships/image" Target="../media/image40.sv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4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40.xml"/><Relationship Id="rId5" Type="http://schemas.openxmlformats.org/officeDocument/2006/relationships/image" Target="../media/image54.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48.svg"/><Relationship Id="rId2" Type="http://schemas.openxmlformats.org/officeDocument/2006/relationships/notesSlide" Target="../notesSlides/notesSlide17.xml"/><Relationship Id="rId1" Type="http://schemas.openxmlformats.org/officeDocument/2006/relationships/slideLayout" Target="../slideLayouts/slideLayout140.xml"/><Relationship Id="rId6" Type="http://schemas.openxmlformats.org/officeDocument/2006/relationships/image" Target="../media/image59.png"/><Relationship Id="rId5" Type="http://schemas.openxmlformats.org/officeDocument/2006/relationships/image" Target="../media/image46.sv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21.tiff"/></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152.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3.xml"/><Relationship Id="rId1" Type="http://schemas.openxmlformats.org/officeDocument/2006/relationships/tags" Target="../tags/tag1.xml"/><Relationship Id="rId5" Type="http://schemas.openxmlformats.org/officeDocument/2006/relationships/image" Target="../media/image102.png"/><Relationship Id="rId4" Type="http://schemas.openxmlformats.org/officeDocument/2006/relationships/image" Target="../media/image101.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17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29.xml"/><Relationship Id="rId1" Type="http://schemas.openxmlformats.org/officeDocument/2006/relationships/slideLayout" Target="../slideLayouts/slideLayout178.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79.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9.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9.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79.xml"/></Relationships>
</file>

<file path=ppt/slides/_rels/slide7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179.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79.xml"/><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179.xml"/></Relationships>
</file>

<file path=ppt/slides/_rels/slide7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7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9.xml"/></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5.png"/><Relationship Id="rId1" Type="http://schemas.openxmlformats.org/officeDocument/2006/relationships/slideLayout" Target="../slideLayouts/slideLayout192.xml"/><Relationship Id="rId5" Type="http://schemas.openxmlformats.org/officeDocument/2006/relationships/image" Target="../media/image126.png"/><Relationship Id="rId4" Type="http://schemas.openxmlformats.org/officeDocument/2006/relationships/hyperlink" Target="https://reurl.cc/v5LkbA"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192.xml"/><Relationship Id="rId5" Type="http://schemas.openxmlformats.org/officeDocument/2006/relationships/image" Target="../media/image131.png"/><Relationship Id="rId4" Type="http://schemas.openxmlformats.org/officeDocument/2006/relationships/image" Target="../media/image130.jpeg"/></Relationships>
</file>

<file path=ppt/slides/_rels/slide8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7.png"/><Relationship Id="rId3" Type="http://schemas.openxmlformats.org/officeDocument/2006/relationships/image" Target="../media/image135.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6.png"/><Relationship Id="rId2" Type="http://schemas.openxmlformats.org/officeDocument/2006/relationships/image" Target="../media/image134.png"/><Relationship Id="rId16" Type="http://schemas.openxmlformats.org/officeDocument/2006/relationships/image" Target="../media/image106.svg"/><Relationship Id="rId1" Type="http://schemas.openxmlformats.org/officeDocument/2006/relationships/slideLayout" Target="../slideLayouts/slideLayout192.xml"/><Relationship Id="rId6" Type="http://schemas.openxmlformats.org/officeDocument/2006/relationships/image" Target="../media/image96.svg"/><Relationship Id="rId11" Type="http://schemas.openxmlformats.org/officeDocument/2006/relationships/image" Target="../media/image141.png"/><Relationship Id="rId5" Type="http://schemas.openxmlformats.org/officeDocument/2006/relationships/image" Target="../media/image136.png"/><Relationship Id="rId15" Type="http://schemas.openxmlformats.org/officeDocument/2006/relationships/image" Target="../media/image145.png"/><Relationship Id="rId10" Type="http://schemas.openxmlformats.org/officeDocument/2006/relationships/image" Target="../media/image140.tiff"/><Relationship Id="rId4" Type="http://schemas.microsoft.com/office/2007/relationships/hdphoto" Target="../media/hdphoto9.wdp"/><Relationship Id="rId9" Type="http://schemas.openxmlformats.org/officeDocument/2006/relationships/image" Target="../media/image139.tiff"/><Relationship Id="rId14" Type="http://schemas.openxmlformats.org/officeDocument/2006/relationships/image" Target="../media/image144.tiff"/></Relationships>
</file>

<file path=ppt/slides/_rels/slide88.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png"/><Relationship Id="rId1" Type="http://schemas.openxmlformats.org/officeDocument/2006/relationships/slideLayout" Target="../slideLayouts/slideLayout203.xml"/></Relationships>
</file>

<file path=ppt/slides/_rels/slide8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9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2.xml"/></Relationships>
</file>

<file path=ppt/slides/_rels/slide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51.jfif"/><Relationship Id="rId2" Type="http://schemas.openxmlformats.org/officeDocument/2006/relationships/notesSlide" Target="../notesSlides/notesSlide31.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22.png"/><Relationship Id="rId7" Type="http://schemas.openxmlformats.org/officeDocument/2006/relationships/image" Target="../media/image155.jp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154.jpg"/><Relationship Id="rId5" Type="http://schemas.openxmlformats.org/officeDocument/2006/relationships/image" Target="../media/image153.jpg"/><Relationship Id="rId4" Type="http://schemas.openxmlformats.org/officeDocument/2006/relationships/image" Target="../media/image152.jpg"/></Relationships>
</file>

<file path=ppt/slides/_rels/slide9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59.jpg"/></Relationships>
</file>

<file path=ppt/slides/_rels/slide9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62.png"/><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08C95E-3668-4D2E-ADDF-7C9681445009}"/>
              </a:ext>
            </a:extLst>
          </p:cNvPr>
          <p:cNvSpPr>
            <a:spLocks noGrp="1"/>
          </p:cNvSpPr>
          <p:nvPr>
            <p:ph type="title"/>
          </p:nvPr>
        </p:nvSpPr>
        <p:spPr/>
        <p:txBody>
          <a:bodyPr rtlCol="0">
            <a:normAutofit fontScale="90000"/>
          </a:bodyPr>
          <a:lstStyle/>
          <a:p>
            <a:pPr eaLnBrk="1" fontAlgn="auto" hangingPunct="1">
              <a:spcAft>
                <a:spcPts val="0"/>
              </a:spcAft>
              <a:defRPr/>
            </a:pPr>
            <a:r>
              <a:rPr lang="zh-TW" altLang="en-US" dirty="0">
                <a:solidFill>
                  <a:srgbClr val="00B050"/>
                </a:solidFill>
                <a:latin typeface="微軟正黑體" panose="020B0604030504040204" pitchFamily="34" charset="-120"/>
                <a:ea typeface="微軟正黑體" panose="020B0604030504040204" pitchFamily="34" charset="-120"/>
                <a:cs typeface="+mj-cs"/>
              </a:rPr>
              <a:t/>
            </a:r>
            <a:br>
              <a:rPr lang="zh-TW" altLang="en-US" dirty="0">
                <a:solidFill>
                  <a:srgbClr val="00B050"/>
                </a:solidFill>
                <a:latin typeface="微軟正黑體" panose="020B0604030504040204" pitchFamily="34" charset="-120"/>
                <a:ea typeface="微軟正黑體" panose="020B0604030504040204" pitchFamily="34" charset="-120"/>
                <a:cs typeface="+mj-cs"/>
              </a:rPr>
            </a:br>
            <a:endParaRPr lang="zh-TW" altLang="en-US" dirty="0">
              <a:solidFill>
                <a:schemeClr val="accent3">
                  <a:lumMod val="75000"/>
                </a:schemeClr>
              </a:solidFill>
              <a:cs typeface="+mj-cs"/>
            </a:endParaRPr>
          </a:p>
        </p:txBody>
      </p:sp>
      <p:sp>
        <p:nvSpPr>
          <p:cNvPr id="18435" name="內容版面配置區 2">
            <a:extLst>
              <a:ext uri="{FF2B5EF4-FFF2-40B4-BE49-F238E27FC236}">
                <a16:creationId xmlns:a16="http://schemas.microsoft.com/office/drawing/2014/main" id="{12F270FA-0D4E-47BE-BEBF-86EFE1B5F984}"/>
              </a:ext>
            </a:extLst>
          </p:cNvPr>
          <p:cNvSpPr>
            <a:spLocks noGrp="1"/>
          </p:cNvSpPr>
          <p:nvPr>
            <p:ph idx="1"/>
          </p:nvPr>
        </p:nvSpPr>
        <p:spPr>
          <a:xfrm>
            <a:off x="592138" y="1454652"/>
            <a:ext cx="11206162" cy="3057525"/>
          </a:xfrm>
        </p:spPr>
        <p:txBody>
          <a:bodyPr/>
          <a:lstStyle/>
          <a:p>
            <a:pPr marL="0" indent="0" algn="ctr" eaLnBrk="1" hangingPunct="1">
              <a:lnSpc>
                <a:spcPct val="100000"/>
              </a:lnSpc>
              <a:buFont typeface="Arial" panose="020B0604020202020204" pitchFamily="34" charset="0"/>
              <a:buNone/>
            </a:pPr>
            <a:r>
              <a:rPr lang="zh-TW" altLang="en-US" sz="4400" b="1" dirty="0">
                <a:latin typeface="Microsoft JhengHei UI" panose="020B0604030504040204" pitchFamily="34" charset="-120"/>
                <a:ea typeface="Microsoft JhengHei UI" panose="020B0604030504040204" pitchFamily="34" charset="-120"/>
              </a:rPr>
              <a:t>臺南市</a:t>
            </a:r>
            <a:r>
              <a:rPr lang="en-US" altLang="zh-TW" sz="4400" b="1" dirty="0" smtClean="0">
                <a:latin typeface="Microsoft JhengHei UI" panose="020B0604030504040204" pitchFamily="34" charset="-120"/>
                <a:ea typeface="Microsoft JhengHei UI" panose="020B0604030504040204" pitchFamily="34" charset="-120"/>
              </a:rPr>
              <a:t>110</a:t>
            </a:r>
            <a:r>
              <a:rPr lang="zh-TW" altLang="en-US" sz="4400" b="1" dirty="0" smtClean="0">
                <a:latin typeface="Microsoft JhengHei UI" panose="020B0604030504040204" pitchFamily="34" charset="-120"/>
                <a:ea typeface="Microsoft JhengHei UI" panose="020B0604030504040204" pitchFamily="34" charset="-120"/>
              </a:rPr>
              <a:t>學</a:t>
            </a:r>
            <a:r>
              <a:rPr lang="zh-TW" altLang="en-US" sz="4400" b="1" dirty="0">
                <a:latin typeface="Microsoft JhengHei UI" panose="020B0604030504040204" pitchFamily="34" charset="-120"/>
                <a:ea typeface="Microsoft JhengHei UI" panose="020B0604030504040204" pitchFamily="34" charset="-120"/>
              </a:rPr>
              <a:t>年度</a:t>
            </a:r>
            <a:r>
              <a:rPr lang="en-US" altLang="zh-TW" sz="4400" b="1" dirty="0">
                <a:latin typeface="Microsoft JhengHei UI" panose="020B0604030504040204" pitchFamily="34" charset="-120"/>
                <a:ea typeface="Microsoft JhengHei UI" panose="020B0604030504040204" pitchFamily="34" charset="-120"/>
              </a:rPr>
              <a:t/>
            </a:r>
            <a:br>
              <a:rPr lang="en-US" altLang="zh-TW" sz="4400" b="1" dirty="0">
                <a:latin typeface="Microsoft JhengHei UI" panose="020B0604030504040204" pitchFamily="34" charset="-120"/>
                <a:ea typeface="Microsoft JhengHei UI" panose="020B0604030504040204" pitchFamily="34" charset="-120"/>
              </a:rPr>
            </a:br>
            <a:r>
              <a:rPr lang="zh-TW" altLang="en-US" sz="4400" b="1" dirty="0" smtClean="0">
                <a:latin typeface="Microsoft JhengHei UI" panose="020B0604030504040204" pitchFamily="34" charset="-120"/>
                <a:ea typeface="Microsoft JhengHei UI" panose="020B0604030504040204" pitchFamily="34" charset="-120"/>
              </a:rPr>
              <a:t>初</a:t>
            </a:r>
            <a:r>
              <a:rPr lang="zh-TW" altLang="en-US" sz="4400" b="1" dirty="0" smtClean="0">
                <a:latin typeface="Microsoft JhengHei UI" panose="020B0604030504040204" pitchFamily="34" charset="-120"/>
                <a:ea typeface="Microsoft JhengHei UI" panose="020B0604030504040204" pitchFamily="34" charset="-120"/>
              </a:rPr>
              <a:t>任教務</a:t>
            </a:r>
            <a:r>
              <a:rPr lang="zh-TW" altLang="en-US" sz="4400" b="1" dirty="0" smtClean="0">
                <a:latin typeface="Microsoft JhengHei UI" panose="020B0604030504040204" pitchFamily="34" charset="-120"/>
                <a:ea typeface="Microsoft JhengHei UI" panose="020B0604030504040204" pitchFamily="34" charset="-120"/>
              </a:rPr>
              <a:t>主任</a:t>
            </a:r>
            <a:r>
              <a:rPr lang="zh-TW" altLang="en-US" sz="4400" b="1" dirty="0" smtClean="0">
                <a:latin typeface="Microsoft JhengHei UI" panose="020B0604030504040204" pitchFamily="34" charset="-120"/>
                <a:ea typeface="Microsoft JhengHei UI" panose="020B0604030504040204" pitchFamily="34" charset="-120"/>
              </a:rPr>
              <a:t>行政增能研習</a:t>
            </a:r>
            <a:endParaRPr lang="en-US" altLang="zh-TW" sz="4400" b="1" dirty="0">
              <a:latin typeface="Microsoft JhengHei UI" panose="020B0604030504040204" pitchFamily="34" charset="-120"/>
              <a:ea typeface="Microsoft JhengHei UI" panose="020B0604030504040204"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1" y="3911182"/>
            <a:ext cx="5930937" cy="2946818"/>
          </a:xfrm>
          <a:prstGeom prst="rect">
            <a:avLst/>
          </a:prstGeom>
        </p:spPr>
      </p:pic>
      <p:sp>
        <p:nvSpPr>
          <p:cNvPr id="4" name="文字方塊 3"/>
          <p:cNvSpPr txBox="1"/>
          <p:nvPr/>
        </p:nvSpPr>
        <p:spPr>
          <a:xfrm>
            <a:off x="7797209" y="5583455"/>
            <a:ext cx="3857210" cy="830997"/>
          </a:xfrm>
          <a:prstGeom prst="rect">
            <a:avLst/>
          </a:prstGeom>
          <a:noFill/>
          <a:ln w="25400">
            <a:solidFill>
              <a:srgbClr val="00A89E"/>
            </a:solidFill>
          </a:ln>
        </p:spPr>
        <p:txBody>
          <a:bodyPr wrap="square" rtlCol="0">
            <a:spAutoFit/>
          </a:bodyPr>
          <a:lstStyle/>
          <a:p>
            <a:pPr algn="r"/>
            <a:r>
              <a:rPr lang="zh-TW" altLang="en-US" sz="2400" dirty="0"/>
              <a:t>新課綱專案</a:t>
            </a:r>
            <a:r>
              <a:rPr lang="zh-TW" altLang="en-US" sz="2400" dirty="0" smtClean="0"/>
              <a:t>辦公室執行秘書</a:t>
            </a:r>
            <a:endParaRPr lang="en-US" altLang="zh-TW" sz="2400" dirty="0" smtClean="0"/>
          </a:p>
          <a:p>
            <a:pPr algn="r"/>
            <a:r>
              <a:rPr lang="zh-TW" altLang="en-US" sz="2400" dirty="0" smtClean="0"/>
              <a:t>陳思瑀督學</a:t>
            </a:r>
            <a:endParaRPr lang="zh-TW" altLang="en-US" sz="2400" dirty="0"/>
          </a:p>
        </p:txBody>
      </p:sp>
      <p:sp>
        <p:nvSpPr>
          <p:cNvPr id="8" name="投影片編號版面配置區 7"/>
          <p:cNvSpPr>
            <a:spLocks noGrp="1"/>
          </p:cNvSpPr>
          <p:nvPr>
            <p:ph type="sldNum" sz="quarter" idx="12"/>
          </p:nvPr>
        </p:nvSpPr>
        <p:spPr/>
        <p:txBody>
          <a:bodyPr/>
          <a:lstStyle/>
          <a:p>
            <a:pPr>
              <a:defRPr/>
            </a:pPr>
            <a:fld id="{AAC79040-2ADD-438A-A19C-4B75B9F0571F}" type="slidenum">
              <a:rPr lang="zh-TW" altLang="en-US" smtClean="0"/>
              <a:pPr>
                <a:defRPr/>
              </a:pPr>
              <a:t>1</a:t>
            </a:fld>
            <a:endParaRPr lang="zh-TW" altLang="en-US"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B8F36A-15CE-46AB-9365-853765E60CF1}"/>
              </a:ext>
            </a:extLst>
          </p:cNvPr>
          <p:cNvSpPr/>
          <p:nvPr/>
        </p:nvSpPr>
        <p:spPr>
          <a:xfrm>
            <a:off x="1767215" y="158706"/>
            <a:ext cx="7569701" cy="769441"/>
          </a:xfrm>
          <a:prstGeom prst="rect">
            <a:avLst/>
          </a:prstGeom>
          <a:noFill/>
        </p:spPr>
        <p:txBody>
          <a:bodyPr wrap="non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現在未來</a:t>
            </a:r>
            <a:r>
              <a:rPr kumimoji="1" lang="en-US" altLang="zh-TW"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sym typeface="Arial"/>
              </a:rPr>
              <a:t>解決問題能力</a:t>
            </a:r>
            <a:r>
              <a:rPr kumimoji="1" lang="en-US"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sym typeface="Arial"/>
              </a:rPr>
              <a:t>-12</a:t>
            </a:r>
            <a:r>
              <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sym typeface="Arial"/>
              </a:rPr>
              <a:t>年一貫</a:t>
            </a:r>
            <a:endParaRPr kumimoji="1" lang="zh-TW" altLang="zh-TW"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sym typeface="Arial"/>
            </a:endParaRPr>
          </a:p>
        </p:txBody>
      </p:sp>
      <p:grpSp>
        <p:nvGrpSpPr>
          <p:cNvPr id="3" name="群組 2">
            <a:extLst>
              <a:ext uri="{FF2B5EF4-FFF2-40B4-BE49-F238E27FC236}">
                <a16:creationId xmlns:a16="http://schemas.microsoft.com/office/drawing/2014/main" id="{143A06A6-0BFA-43C4-9D8A-B3946CE7F9EA}"/>
              </a:ext>
            </a:extLst>
          </p:cNvPr>
          <p:cNvGrpSpPr/>
          <p:nvPr/>
        </p:nvGrpSpPr>
        <p:grpSpPr>
          <a:xfrm>
            <a:off x="169271" y="1270788"/>
            <a:ext cx="5323113" cy="2746041"/>
            <a:chOff x="895364" y="1426719"/>
            <a:chExt cx="4443683" cy="2779649"/>
          </a:xfrm>
        </p:grpSpPr>
        <p:sp>
          <p:nvSpPr>
            <p:cNvPr id="4" name="矩形 3">
              <a:extLst>
                <a:ext uri="{FF2B5EF4-FFF2-40B4-BE49-F238E27FC236}">
                  <a16:creationId xmlns:a16="http://schemas.microsoft.com/office/drawing/2014/main" id="{BD5A5A0A-1E5A-4F59-8581-172FE9D2A5F2}"/>
                </a:ext>
              </a:extLst>
            </p:cNvPr>
            <p:cNvSpPr/>
            <p:nvPr/>
          </p:nvSpPr>
          <p:spPr>
            <a:xfrm>
              <a:off x="895364" y="1426719"/>
              <a:ext cx="4443683" cy="2665108"/>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文本框 13">
              <a:extLst>
                <a:ext uri="{FF2B5EF4-FFF2-40B4-BE49-F238E27FC236}">
                  <a16:creationId xmlns:a16="http://schemas.microsoft.com/office/drawing/2014/main" id="{5B4D5CF4-EB9F-465B-A6C5-5755F6C58C85}"/>
                </a:ext>
              </a:extLst>
            </p:cNvPr>
            <p:cNvSpPr txBox="1"/>
            <p:nvPr/>
          </p:nvSpPr>
          <p:spPr>
            <a:xfrm>
              <a:off x="1099987" y="1497934"/>
              <a:ext cx="4239060"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30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建議</a:t>
              </a:r>
              <a:r>
                <a:rPr kumimoji="0" lang="en-US" altLang="zh-CN" sz="3200" b="0" i="0" u="none" strike="noStrike" kern="0" cap="none" spc="30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5-9</a:t>
              </a:r>
              <a:r>
                <a:rPr kumimoji="0" lang="zh-TW" altLang="en-US" sz="3200" b="0"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年級至少</a:t>
              </a:r>
              <a:endParaRPr kumimoji="0" lang="en-US" altLang="zh-TW" sz="3200" b="0"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3600" b="0"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1</a:t>
              </a:r>
              <a:r>
                <a:rPr kumimoji="0" lang="zh-TW" altLang="en-US" sz="3600" b="0"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節校訂課程</a:t>
              </a:r>
              <a:endParaRPr kumimoji="0" lang="en-US" altLang="zh-TW" sz="3200" b="0"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altLang="zh-TW" sz="4200" b="1" i="0" u="none" strike="noStrike" kern="0" cap="none" spc="30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Arial"/>
                  <a:sym typeface="Arial"/>
                </a:rPr>
                <a:t>PBL</a:t>
              </a:r>
              <a:r>
                <a:rPr kumimoji="0" lang="zh-TW" altLang="en-US" sz="4200" b="1" i="0" u="none" strike="noStrike" kern="0" cap="none" spc="30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Arial"/>
                  <a:sym typeface="Arial"/>
                </a:rPr>
                <a:t>學習模式</a:t>
              </a:r>
              <a:r>
                <a:rPr kumimoji="0" lang="zh-TW" altLang="en-US" sz="4000" b="1"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rPr>
                <a:t>進行</a:t>
              </a:r>
              <a:endParaRPr kumimoji="0" lang="zh-CN" altLang="en-US" sz="4000" b="1" i="0" u="none" strike="noStrike" kern="0" cap="none" spc="30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a:sym typeface="Arial"/>
              </a:endParaRPr>
            </a:p>
          </p:txBody>
        </p:sp>
      </p:grpSp>
      <p:pic>
        <p:nvPicPr>
          <p:cNvPr id="6" name="圖片 5">
            <a:extLst>
              <a:ext uri="{FF2B5EF4-FFF2-40B4-BE49-F238E27FC236}">
                <a16:creationId xmlns:a16="http://schemas.microsoft.com/office/drawing/2014/main" id="{EA552CF8-8105-4210-982B-FCD7D6E11D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9658" y="1589314"/>
            <a:ext cx="9720942" cy="5268686"/>
          </a:xfrm>
          <a:prstGeom prst="rect">
            <a:avLst/>
          </a:prstGeom>
        </p:spPr>
      </p:pic>
      <p:sp>
        <p:nvSpPr>
          <p:cNvPr id="7" name="投影片編號版面配置區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902F0-AFCE-47CD-A6EA-8F804319AA5B}" type="slidenum">
              <a:rPr kumimoji="0"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Tree>
    <p:extLst>
      <p:ext uri="{BB962C8B-B14F-4D97-AF65-F5344CB8AC3E}">
        <p14:creationId xmlns:p14="http://schemas.microsoft.com/office/powerpoint/2010/main" val="1992882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DD14F3DB-E20D-AB40-AD7A-2C317FF95F76}"/>
              </a:ext>
            </a:extLst>
          </p:cNvPr>
          <p:cNvGrpSpPr/>
          <p:nvPr/>
        </p:nvGrpSpPr>
        <p:grpSpPr>
          <a:xfrm>
            <a:off x="944115" y="3324999"/>
            <a:ext cx="800219" cy="972000"/>
            <a:chOff x="1739908" y="3164213"/>
            <a:chExt cx="800219" cy="854468"/>
          </a:xfrm>
        </p:grpSpPr>
        <p:sp>
          <p:nvSpPr>
            <p:cNvPr id="7" name="矩形 6">
              <a:extLst>
                <a:ext uri="{FF2B5EF4-FFF2-40B4-BE49-F238E27FC236}">
                  <a16:creationId xmlns:a16="http://schemas.microsoft.com/office/drawing/2014/main" id="{7EA7C238-69D4-834E-BE3A-43820E19A1E7}"/>
                </a:ext>
              </a:extLst>
            </p:cNvPr>
            <p:cNvSpPr/>
            <p:nvPr/>
          </p:nvSpPr>
          <p:spPr>
            <a:xfrm>
              <a:off x="1739908" y="3164213"/>
              <a:ext cx="778439" cy="8544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908D8587-95A1-7F44-8F5A-C7C8165546FA}"/>
                </a:ext>
              </a:extLst>
            </p:cNvPr>
            <p:cNvSpPr txBox="1"/>
            <p:nvPr/>
          </p:nvSpPr>
          <p:spPr>
            <a:xfrm>
              <a:off x="1739908" y="3226336"/>
              <a:ext cx="800219" cy="73051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學校</a:t>
              </a:r>
              <a:endParaRPr kumimoji="1" lang="en-US" altLang="zh-TW"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議題</a:t>
              </a:r>
            </a:p>
          </p:txBody>
        </p:sp>
      </p:grpSp>
      <p:grpSp>
        <p:nvGrpSpPr>
          <p:cNvPr id="23" name="群組 22">
            <a:extLst>
              <a:ext uri="{FF2B5EF4-FFF2-40B4-BE49-F238E27FC236}">
                <a16:creationId xmlns:a16="http://schemas.microsoft.com/office/drawing/2014/main" id="{E42E077D-1BEE-D94D-8C30-ED04A5723FF9}"/>
              </a:ext>
            </a:extLst>
          </p:cNvPr>
          <p:cNvGrpSpPr/>
          <p:nvPr/>
        </p:nvGrpSpPr>
        <p:grpSpPr>
          <a:xfrm>
            <a:off x="963206" y="4433690"/>
            <a:ext cx="811108" cy="1034572"/>
            <a:chOff x="1739909" y="3229822"/>
            <a:chExt cx="811108" cy="787542"/>
          </a:xfrm>
        </p:grpSpPr>
        <p:sp>
          <p:nvSpPr>
            <p:cNvPr id="24" name="矩形 23">
              <a:extLst>
                <a:ext uri="{FF2B5EF4-FFF2-40B4-BE49-F238E27FC236}">
                  <a16:creationId xmlns:a16="http://schemas.microsoft.com/office/drawing/2014/main" id="{1AF60278-1069-0844-AB5D-698081CB62D3}"/>
                </a:ext>
              </a:extLst>
            </p:cNvPr>
            <p:cNvSpPr/>
            <p:nvPr/>
          </p:nvSpPr>
          <p:spPr>
            <a:xfrm>
              <a:off x="1739909" y="3229822"/>
              <a:ext cx="778439" cy="78754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A9B4218E-FA67-C942-95C0-F3AE63DDCE1E}"/>
                </a:ext>
              </a:extLst>
            </p:cNvPr>
            <p:cNvSpPr txBox="1"/>
            <p:nvPr/>
          </p:nvSpPr>
          <p:spPr>
            <a:xfrm>
              <a:off x="1750798" y="3300124"/>
              <a:ext cx="800219" cy="6325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特定</a:t>
              </a:r>
              <a:endParaRPr kumimoji="1" lang="en-US" altLang="zh-TW"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議題</a:t>
              </a:r>
            </a:p>
          </p:txBody>
        </p:sp>
      </p:grpSp>
      <p:sp>
        <p:nvSpPr>
          <p:cNvPr id="14" name="文字方塊 13">
            <a:extLst>
              <a:ext uri="{FF2B5EF4-FFF2-40B4-BE49-F238E27FC236}">
                <a16:creationId xmlns:a16="http://schemas.microsoft.com/office/drawing/2014/main" id="{E17A4D85-41C0-0047-BFB2-F87CA8848E8F}"/>
              </a:ext>
            </a:extLst>
          </p:cNvPr>
          <p:cNvSpPr txBox="1"/>
          <p:nvPr/>
        </p:nvSpPr>
        <p:spPr>
          <a:xfrm>
            <a:off x="1671018" y="3473369"/>
            <a:ext cx="1858780" cy="70788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在地生活</a:t>
            </a:r>
            <a:endParaRPr kumimoji="1" lang="en-US" altLang="zh-TW"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特色發展</a:t>
            </a:r>
          </a:p>
        </p:txBody>
      </p:sp>
      <p:sp>
        <p:nvSpPr>
          <p:cNvPr id="26" name="文字方塊 25">
            <a:extLst>
              <a:ext uri="{FF2B5EF4-FFF2-40B4-BE49-F238E27FC236}">
                <a16:creationId xmlns:a16="http://schemas.microsoft.com/office/drawing/2014/main" id="{487D1BA8-904F-6B4D-94A6-57C424900AB6}"/>
              </a:ext>
            </a:extLst>
          </p:cNvPr>
          <p:cNvSpPr txBox="1"/>
          <p:nvPr/>
        </p:nvSpPr>
        <p:spPr>
          <a:xfrm>
            <a:off x="1695105" y="4443144"/>
            <a:ext cx="1858780"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空間美感</a:t>
            </a:r>
            <a:endParaRPr kumimoji="1" lang="en-US" altLang="zh-TW"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環境保護</a:t>
            </a:r>
            <a:endParaRPr kumimoji="1" lang="en-US" altLang="zh-TW"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20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生活應用</a:t>
            </a:r>
          </a:p>
        </p:txBody>
      </p:sp>
      <p:grpSp>
        <p:nvGrpSpPr>
          <p:cNvPr id="33" name="群組 32">
            <a:extLst>
              <a:ext uri="{FF2B5EF4-FFF2-40B4-BE49-F238E27FC236}">
                <a16:creationId xmlns:a16="http://schemas.microsoft.com/office/drawing/2014/main" id="{932C469C-9DAA-D84B-BA88-2D697ED08009}"/>
              </a:ext>
            </a:extLst>
          </p:cNvPr>
          <p:cNvGrpSpPr/>
          <p:nvPr/>
        </p:nvGrpSpPr>
        <p:grpSpPr>
          <a:xfrm>
            <a:off x="1890053" y="1350191"/>
            <a:ext cx="1423728" cy="923330"/>
            <a:chOff x="1623300" y="1331886"/>
            <a:chExt cx="1423728" cy="923330"/>
          </a:xfrm>
        </p:grpSpPr>
        <p:sp>
          <p:nvSpPr>
            <p:cNvPr id="15" name="矩形 14">
              <a:extLst>
                <a:ext uri="{FF2B5EF4-FFF2-40B4-BE49-F238E27FC236}">
                  <a16:creationId xmlns:a16="http://schemas.microsoft.com/office/drawing/2014/main" id="{4055FBA7-8709-CD47-B4C7-F5BE9DE1D68B}"/>
                </a:ext>
              </a:extLst>
            </p:cNvPr>
            <p:cNvSpPr/>
            <p:nvPr/>
          </p:nvSpPr>
          <p:spPr>
            <a:xfrm>
              <a:off x="1985968" y="1726998"/>
              <a:ext cx="106106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202C3F"/>
                  </a:solidFill>
                  <a:effectLst/>
                  <a:uLnTx/>
                  <a:uFillTx/>
                  <a:latin typeface="Microsoft YaHei" panose="020B0503020204020204" pitchFamily="34" charset="-122"/>
                  <a:ea typeface="Microsoft YaHei" panose="020B0503020204020204" pitchFamily="34" charset="-122"/>
                  <a:cs typeface="+mn-cs"/>
                </a:rPr>
                <a:t>roblem</a:t>
              </a:r>
              <a:endParaRPr kumimoji="0" lang="zh-TW" altLang="en-US" sz="2000" b="0" i="0" u="none" strike="noStrike" kern="1200" cap="none" spc="0" normalizeH="0" baseline="0" noProof="0">
                <a:ln>
                  <a:noFill/>
                </a:ln>
                <a:solidFill>
                  <a:srgbClr val="202C3F"/>
                </a:solidFill>
                <a:effectLst/>
                <a:uLnTx/>
                <a:uFillTx/>
                <a:latin typeface="Microsoft YaHei" panose="020B0503020204020204" pitchFamily="34" charset="-122"/>
                <a:ea typeface="Microsoft YaHei" panose="020B0503020204020204" pitchFamily="34" charset="-122"/>
                <a:cs typeface="+mn-cs"/>
              </a:endParaRPr>
            </a:p>
          </p:txBody>
        </p:sp>
        <p:sp>
          <p:nvSpPr>
            <p:cNvPr id="16" name="矩形 15">
              <a:extLst>
                <a:ext uri="{FF2B5EF4-FFF2-40B4-BE49-F238E27FC236}">
                  <a16:creationId xmlns:a16="http://schemas.microsoft.com/office/drawing/2014/main" id="{1A9F8034-DE07-524A-B4D3-623CEC7DEEC7}"/>
                </a:ext>
              </a:extLst>
            </p:cNvPr>
            <p:cNvSpPr/>
            <p:nvPr/>
          </p:nvSpPr>
          <p:spPr>
            <a:xfrm>
              <a:off x="1623300" y="1331886"/>
              <a:ext cx="639919"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202C3F"/>
                  </a:solidFill>
                  <a:effectLst/>
                  <a:uLnTx/>
                  <a:uFillTx/>
                  <a:latin typeface="Microsoft YaHei" panose="020B0503020204020204" pitchFamily="34" charset="-122"/>
                  <a:ea typeface="Microsoft YaHei" panose="020B0503020204020204" pitchFamily="34" charset="-122"/>
                  <a:cs typeface="+mn-cs"/>
                </a:rPr>
                <a:t>P</a:t>
              </a:r>
              <a:endParaRPr kumimoji="0" lang="zh-TW" altLang="en-US" sz="5400" b="0" i="0" u="none" strike="noStrike" kern="1200" cap="none" spc="0" normalizeH="0" baseline="0" noProof="0">
                <a:ln>
                  <a:noFill/>
                </a:ln>
                <a:solidFill>
                  <a:srgbClr val="202C3F"/>
                </a:solidFill>
                <a:effectLst/>
                <a:uLnTx/>
                <a:uFillTx/>
                <a:latin typeface="Calibri"/>
                <a:ea typeface="新細明體" panose="02020500000000000000" pitchFamily="18" charset="-120"/>
                <a:cs typeface="+mn-cs"/>
              </a:endParaRPr>
            </a:p>
          </p:txBody>
        </p:sp>
      </p:grpSp>
      <p:grpSp>
        <p:nvGrpSpPr>
          <p:cNvPr id="32" name="群組 31">
            <a:extLst>
              <a:ext uri="{FF2B5EF4-FFF2-40B4-BE49-F238E27FC236}">
                <a16:creationId xmlns:a16="http://schemas.microsoft.com/office/drawing/2014/main" id="{64A50CDC-2FDA-604B-86D5-7AB75DF2F3AA}"/>
              </a:ext>
            </a:extLst>
          </p:cNvPr>
          <p:cNvGrpSpPr/>
          <p:nvPr/>
        </p:nvGrpSpPr>
        <p:grpSpPr>
          <a:xfrm>
            <a:off x="839760" y="2264372"/>
            <a:ext cx="3024000" cy="972753"/>
            <a:chOff x="4601651" y="2214782"/>
            <a:chExt cx="3024000" cy="972753"/>
          </a:xfrm>
        </p:grpSpPr>
        <p:grpSp>
          <p:nvGrpSpPr>
            <p:cNvPr id="30" name="群組 29">
              <a:extLst>
                <a:ext uri="{FF2B5EF4-FFF2-40B4-BE49-F238E27FC236}">
                  <a16:creationId xmlns:a16="http://schemas.microsoft.com/office/drawing/2014/main" id="{5921A0E8-E7C9-2745-BE88-6A3E58626A38}"/>
                </a:ext>
              </a:extLst>
            </p:cNvPr>
            <p:cNvGrpSpPr/>
            <p:nvPr/>
          </p:nvGrpSpPr>
          <p:grpSpPr>
            <a:xfrm>
              <a:off x="4601651" y="2214782"/>
              <a:ext cx="3024000" cy="972753"/>
              <a:chOff x="5097705" y="2142148"/>
              <a:chExt cx="3024000" cy="972753"/>
            </a:xfrm>
          </p:grpSpPr>
          <p:sp>
            <p:nvSpPr>
              <p:cNvPr id="28" name="五邊形 27">
                <a:extLst>
                  <a:ext uri="{FF2B5EF4-FFF2-40B4-BE49-F238E27FC236}">
                    <a16:creationId xmlns:a16="http://schemas.microsoft.com/office/drawing/2014/main" id="{8BBA05B6-AD6B-0248-9C1B-26B9C352DCC9}"/>
                  </a:ext>
                </a:extLst>
              </p:cNvPr>
              <p:cNvSpPr/>
              <p:nvPr/>
            </p:nvSpPr>
            <p:spPr>
              <a:xfrm>
                <a:off x="5097705" y="2142148"/>
                <a:ext cx="3024000" cy="972753"/>
              </a:xfrm>
              <a:prstGeom prst="homePlate">
                <a:avLst/>
              </a:prstGeom>
              <a:solidFill>
                <a:srgbClr val="20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29" name="圖片 28">
                <a:extLst>
                  <a:ext uri="{FF2B5EF4-FFF2-40B4-BE49-F238E27FC236}">
                    <a16:creationId xmlns:a16="http://schemas.microsoft.com/office/drawing/2014/main" id="{EE2C0D62-3718-8049-A136-022A5F99665C}"/>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0145" y="2280376"/>
                <a:ext cx="648000" cy="648000"/>
              </a:xfrm>
              <a:prstGeom prst="rect">
                <a:avLst/>
              </a:prstGeom>
            </p:spPr>
          </p:pic>
        </p:grpSp>
        <p:sp>
          <p:nvSpPr>
            <p:cNvPr id="31" name="文字方塊 30">
              <a:extLst>
                <a:ext uri="{FF2B5EF4-FFF2-40B4-BE49-F238E27FC236}">
                  <a16:creationId xmlns:a16="http://schemas.microsoft.com/office/drawing/2014/main" id="{6E12D7BC-D6AE-4441-97C9-BBD8C94E877A}"/>
                </a:ext>
              </a:extLst>
            </p:cNvPr>
            <p:cNvSpPr txBox="1"/>
            <p:nvPr/>
          </p:nvSpPr>
          <p:spPr>
            <a:xfrm>
              <a:off x="5514551" y="2422811"/>
              <a:ext cx="201488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0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發現問題</a:t>
              </a:r>
            </a:p>
          </p:txBody>
        </p:sp>
      </p:grpSp>
      <p:grpSp>
        <p:nvGrpSpPr>
          <p:cNvPr id="35" name="群組 34">
            <a:extLst>
              <a:ext uri="{FF2B5EF4-FFF2-40B4-BE49-F238E27FC236}">
                <a16:creationId xmlns:a16="http://schemas.microsoft.com/office/drawing/2014/main" id="{5A583F7E-09BD-8D46-BFC7-FE4544C296D2}"/>
              </a:ext>
            </a:extLst>
          </p:cNvPr>
          <p:cNvGrpSpPr/>
          <p:nvPr/>
        </p:nvGrpSpPr>
        <p:grpSpPr>
          <a:xfrm>
            <a:off x="6120439" y="1350191"/>
            <a:ext cx="1193672" cy="923330"/>
            <a:chOff x="1673819" y="1301929"/>
            <a:chExt cx="1193672" cy="923330"/>
          </a:xfrm>
        </p:grpSpPr>
        <p:sp>
          <p:nvSpPr>
            <p:cNvPr id="36" name="矩形 35">
              <a:extLst>
                <a:ext uri="{FF2B5EF4-FFF2-40B4-BE49-F238E27FC236}">
                  <a16:creationId xmlns:a16="http://schemas.microsoft.com/office/drawing/2014/main" id="{FD1C3D5C-59BF-D84C-A802-E746C48CFD42}"/>
                </a:ext>
              </a:extLst>
            </p:cNvPr>
            <p:cNvSpPr/>
            <p:nvPr/>
          </p:nvSpPr>
          <p:spPr>
            <a:xfrm>
              <a:off x="1985968" y="1726998"/>
              <a:ext cx="88152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8D4607"/>
                  </a:solidFill>
                  <a:effectLst/>
                  <a:uLnTx/>
                  <a:uFillTx/>
                  <a:latin typeface="Microsoft YaHei" panose="020B0503020204020204" pitchFamily="34" charset="-122"/>
                  <a:ea typeface="Microsoft YaHei" panose="020B0503020204020204" pitchFamily="34" charset="-122"/>
                  <a:cs typeface="+mn-cs"/>
                </a:rPr>
                <a:t>roject</a:t>
              </a:r>
              <a:endParaRPr kumimoji="0" lang="zh-TW" altLang="en-US" sz="2000" b="0" i="0" u="none" strike="noStrike" kern="1200" cap="none" spc="0" normalizeH="0" baseline="0" noProof="0">
                <a:ln>
                  <a:noFill/>
                </a:ln>
                <a:solidFill>
                  <a:srgbClr val="8D4607"/>
                </a:solidFill>
                <a:effectLst/>
                <a:uLnTx/>
                <a:uFillTx/>
                <a:latin typeface="Microsoft YaHei" panose="020B0503020204020204" pitchFamily="34" charset="-122"/>
                <a:ea typeface="Microsoft YaHei" panose="020B0503020204020204" pitchFamily="34" charset="-122"/>
                <a:cs typeface="+mn-cs"/>
              </a:endParaRPr>
            </a:p>
          </p:txBody>
        </p:sp>
        <p:sp>
          <p:nvSpPr>
            <p:cNvPr id="37" name="矩形 36">
              <a:extLst>
                <a:ext uri="{FF2B5EF4-FFF2-40B4-BE49-F238E27FC236}">
                  <a16:creationId xmlns:a16="http://schemas.microsoft.com/office/drawing/2014/main" id="{E1FBCEF5-1EE2-2E48-BCE3-84D94ABC1B08}"/>
                </a:ext>
              </a:extLst>
            </p:cNvPr>
            <p:cNvSpPr/>
            <p:nvPr/>
          </p:nvSpPr>
          <p:spPr>
            <a:xfrm>
              <a:off x="1673819" y="1301929"/>
              <a:ext cx="639919"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8D4607"/>
                  </a:solidFill>
                  <a:effectLst/>
                  <a:uLnTx/>
                  <a:uFillTx/>
                  <a:latin typeface="Microsoft YaHei" panose="020B0503020204020204" pitchFamily="34" charset="-122"/>
                  <a:ea typeface="Microsoft YaHei" panose="020B0503020204020204" pitchFamily="34" charset="-122"/>
                  <a:cs typeface="+mn-cs"/>
                </a:rPr>
                <a:t>P</a:t>
              </a:r>
              <a:endParaRPr kumimoji="0" lang="zh-TW" altLang="en-US" sz="5400" b="0" i="0" u="none" strike="noStrike" kern="1200" cap="none" spc="0" normalizeH="0" baseline="0" noProof="0">
                <a:ln>
                  <a:noFill/>
                </a:ln>
                <a:solidFill>
                  <a:srgbClr val="8D4607"/>
                </a:solidFill>
                <a:effectLst/>
                <a:uLnTx/>
                <a:uFillTx/>
                <a:latin typeface="Calibri"/>
                <a:ea typeface="新細明體" panose="02020500000000000000" pitchFamily="18" charset="-120"/>
                <a:cs typeface="+mn-cs"/>
              </a:endParaRPr>
            </a:p>
          </p:txBody>
        </p:sp>
      </p:grpSp>
      <p:grpSp>
        <p:nvGrpSpPr>
          <p:cNvPr id="50" name="群組 49">
            <a:extLst>
              <a:ext uri="{FF2B5EF4-FFF2-40B4-BE49-F238E27FC236}">
                <a16:creationId xmlns:a16="http://schemas.microsoft.com/office/drawing/2014/main" id="{10F6D2DB-DEB5-1C4F-9F69-A616F7EB2219}"/>
              </a:ext>
            </a:extLst>
          </p:cNvPr>
          <p:cNvGrpSpPr/>
          <p:nvPr/>
        </p:nvGrpSpPr>
        <p:grpSpPr>
          <a:xfrm>
            <a:off x="3508821" y="2247991"/>
            <a:ext cx="3232418" cy="989134"/>
            <a:chOff x="4780213" y="3764241"/>
            <a:chExt cx="3232418" cy="989134"/>
          </a:xfrm>
        </p:grpSpPr>
        <p:sp>
          <p:nvSpPr>
            <p:cNvPr id="47" name="＞形箭號 46">
              <a:extLst>
                <a:ext uri="{FF2B5EF4-FFF2-40B4-BE49-F238E27FC236}">
                  <a16:creationId xmlns:a16="http://schemas.microsoft.com/office/drawing/2014/main" id="{8742D9ED-484E-7C4C-A908-7531F4D3FAE0}"/>
                </a:ext>
              </a:extLst>
            </p:cNvPr>
            <p:cNvSpPr/>
            <p:nvPr/>
          </p:nvSpPr>
          <p:spPr>
            <a:xfrm>
              <a:off x="4780213" y="3764241"/>
              <a:ext cx="3132000" cy="972000"/>
            </a:xfrm>
            <a:prstGeom prst="chevron">
              <a:avLst/>
            </a:prstGeom>
            <a:solidFill>
              <a:srgbClr val="0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pic>
          <p:nvPicPr>
            <p:cNvPr id="49" name="圖片 48">
              <a:extLst>
                <a:ext uri="{FF2B5EF4-FFF2-40B4-BE49-F238E27FC236}">
                  <a16:creationId xmlns:a16="http://schemas.microsoft.com/office/drawing/2014/main" id="{7EE106FD-6FA1-444F-B76F-402166F99362}"/>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56866" y="3981868"/>
              <a:ext cx="576000" cy="576000"/>
            </a:xfrm>
            <a:prstGeom prst="rect">
              <a:avLst/>
            </a:prstGeom>
          </p:spPr>
        </p:pic>
        <p:sp>
          <p:nvSpPr>
            <p:cNvPr id="40" name="文字方塊 39">
              <a:extLst>
                <a:ext uri="{FF2B5EF4-FFF2-40B4-BE49-F238E27FC236}">
                  <a16:creationId xmlns:a16="http://schemas.microsoft.com/office/drawing/2014/main" id="{16CE4784-9A32-6B4B-B8D2-B9A08ED5A139}"/>
                </a:ext>
              </a:extLst>
            </p:cNvPr>
            <p:cNvSpPr txBox="1"/>
            <p:nvPr/>
          </p:nvSpPr>
          <p:spPr>
            <a:xfrm>
              <a:off x="5997751" y="3799268"/>
              <a:ext cx="201488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探究解決</a:t>
              </a:r>
              <a:endParaRPr kumimoji="1" lang="en-US" altLang="zh-TW"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方法</a:t>
              </a:r>
            </a:p>
          </p:txBody>
        </p:sp>
      </p:grpSp>
      <p:grpSp>
        <p:nvGrpSpPr>
          <p:cNvPr id="51" name="群組 50">
            <a:extLst>
              <a:ext uri="{FF2B5EF4-FFF2-40B4-BE49-F238E27FC236}">
                <a16:creationId xmlns:a16="http://schemas.microsoft.com/office/drawing/2014/main" id="{49D66358-4B58-664C-A7B1-497E80735F7B}"/>
              </a:ext>
            </a:extLst>
          </p:cNvPr>
          <p:cNvGrpSpPr/>
          <p:nvPr/>
        </p:nvGrpSpPr>
        <p:grpSpPr>
          <a:xfrm>
            <a:off x="3552921" y="3339239"/>
            <a:ext cx="1324802" cy="974074"/>
            <a:chOff x="1722101" y="3216264"/>
            <a:chExt cx="1324802" cy="856291"/>
          </a:xfrm>
        </p:grpSpPr>
        <p:sp>
          <p:nvSpPr>
            <p:cNvPr id="52" name="矩形 51">
              <a:extLst>
                <a:ext uri="{FF2B5EF4-FFF2-40B4-BE49-F238E27FC236}">
                  <a16:creationId xmlns:a16="http://schemas.microsoft.com/office/drawing/2014/main" id="{4643FACC-27C2-0B4E-A0D4-4707B0606E22}"/>
                </a:ext>
              </a:extLst>
            </p:cNvPr>
            <p:cNvSpPr/>
            <p:nvPr/>
          </p:nvSpPr>
          <p:spPr>
            <a:xfrm>
              <a:off x="1722101" y="3218087"/>
              <a:ext cx="1207304" cy="8544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3" name="文字方塊 52">
              <a:extLst>
                <a:ext uri="{FF2B5EF4-FFF2-40B4-BE49-F238E27FC236}">
                  <a16:creationId xmlns:a16="http://schemas.microsoft.com/office/drawing/2014/main" id="{FBE010C0-C327-F845-AD45-F20D35F686DC}"/>
                </a:ext>
              </a:extLst>
            </p:cNvPr>
            <p:cNvSpPr txBox="1"/>
            <p:nvPr/>
          </p:nvSpPr>
          <p:spPr>
            <a:xfrm>
              <a:off x="1873347" y="3216264"/>
              <a:ext cx="1173556" cy="838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思辯</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探究</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54" name="群組 53">
            <a:extLst>
              <a:ext uri="{FF2B5EF4-FFF2-40B4-BE49-F238E27FC236}">
                <a16:creationId xmlns:a16="http://schemas.microsoft.com/office/drawing/2014/main" id="{A7FAD053-4666-2E4A-BE36-AE7A356D7306}"/>
              </a:ext>
            </a:extLst>
          </p:cNvPr>
          <p:cNvGrpSpPr/>
          <p:nvPr/>
        </p:nvGrpSpPr>
        <p:grpSpPr>
          <a:xfrm>
            <a:off x="4913135" y="3324999"/>
            <a:ext cx="1207304" cy="985479"/>
            <a:chOff x="1757906" y="3216923"/>
            <a:chExt cx="1207304" cy="866317"/>
          </a:xfrm>
        </p:grpSpPr>
        <p:sp>
          <p:nvSpPr>
            <p:cNvPr id="55" name="矩形 54">
              <a:extLst>
                <a:ext uri="{FF2B5EF4-FFF2-40B4-BE49-F238E27FC236}">
                  <a16:creationId xmlns:a16="http://schemas.microsoft.com/office/drawing/2014/main" id="{CB617FEA-F7E1-F343-BA7A-97B8294B682A}"/>
                </a:ext>
              </a:extLst>
            </p:cNvPr>
            <p:cNvSpPr/>
            <p:nvPr/>
          </p:nvSpPr>
          <p:spPr>
            <a:xfrm>
              <a:off x="1757906" y="3216923"/>
              <a:ext cx="1207304" cy="8544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6" name="文字方塊 55">
              <a:extLst>
                <a:ext uri="{FF2B5EF4-FFF2-40B4-BE49-F238E27FC236}">
                  <a16:creationId xmlns:a16="http://schemas.microsoft.com/office/drawing/2014/main" id="{325C4AB2-9381-364B-BCED-7CB708480C1D}"/>
                </a:ext>
              </a:extLst>
            </p:cNvPr>
            <p:cNvSpPr txBox="1"/>
            <p:nvPr/>
          </p:nvSpPr>
          <p:spPr>
            <a:xfrm>
              <a:off x="1875404" y="3244502"/>
              <a:ext cx="902811" cy="83873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脈絡</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對話</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57" name="群組 56">
            <a:extLst>
              <a:ext uri="{FF2B5EF4-FFF2-40B4-BE49-F238E27FC236}">
                <a16:creationId xmlns:a16="http://schemas.microsoft.com/office/drawing/2014/main" id="{786F123C-1236-E247-8D67-72A8AE513829}"/>
              </a:ext>
            </a:extLst>
          </p:cNvPr>
          <p:cNvGrpSpPr/>
          <p:nvPr/>
        </p:nvGrpSpPr>
        <p:grpSpPr>
          <a:xfrm>
            <a:off x="3947353" y="1350191"/>
            <a:ext cx="1125973" cy="923330"/>
            <a:chOff x="1641299" y="1314072"/>
            <a:chExt cx="1125973" cy="923330"/>
          </a:xfrm>
        </p:grpSpPr>
        <p:sp>
          <p:nvSpPr>
            <p:cNvPr id="58" name="矩形 57">
              <a:extLst>
                <a:ext uri="{FF2B5EF4-FFF2-40B4-BE49-F238E27FC236}">
                  <a16:creationId xmlns:a16="http://schemas.microsoft.com/office/drawing/2014/main" id="{364B4DC3-4ADA-4C40-80B1-2B35476AB581}"/>
                </a:ext>
              </a:extLst>
            </p:cNvPr>
            <p:cNvSpPr/>
            <p:nvPr/>
          </p:nvSpPr>
          <p:spPr>
            <a:xfrm>
              <a:off x="1985968" y="1726998"/>
              <a:ext cx="781304"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robe</a:t>
              </a:r>
              <a:endParaRPr kumimoji="0" lang="zh-TW" altLang="en-US" sz="2000" b="0"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sp>
          <p:nvSpPr>
            <p:cNvPr id="59" name="矩形 58">
              <a:extLst>
                <a:ext uri="{FF2B5EF4-FFF2-40B4-BE49-F238E27FC236}">
                  <a16:creationId xmlns:a16="http://schemas.microsoft.com/office/drawing/2014/main" id="{9E0E6B97-0D0F-E449-8095-F6C1612926C6}"/>
                </a:ext>
              </a:extLst>
            </p:cNvPr>
            <p:cNvSpPr/>
            <p:nvPr/>
          </p:nvSpPr>
          <p:spPr>
            <a:xfrm>
              <a:off x="1641299" y="1314072"/>
              <a:ext cx="639919"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03728D"/>
                  </a:solidFill>
                  <a:effectLst/>
                  <a:uLnTx/>
                  <a:uFillTx/>
                  <a:latin typeface="Microsoft YaHei" panose="020B0503020204020204" pitchFamily="34" charset="-122"/>
                  <a:ea typeface="Microsoft YaHei" panose="020B0503020204020204" pitchFamily="34" charset="-122"/>
                  <a:cs typeface="+mn-cs"/>
                </a:rPr>
                <a:t>P</a:t>
              </a:r>
              <a:endParaRPr kumimoji="0" lang="zh-TW" altLang="en-US" sz="5400" b="0" i="0" u="none" strike="noStrike" kern="1200" cap="none" spc="0" normalizeH="0" baseline="0" noProof="0">
                <a:ln>
                  <a:noFill/>
                </a:ln>
                <a:solidFill>
                  <a:srgbClr val="03728D"/>
                </a:solidFill>
                <a:effectLst/>
                <a:uLnTx/>
                <a:uFillTx/>
                <a:latin typeface="Calibri"/>
                <a:ea typeface="新細明體" panose="02020500000000000000" pitchFamily="18" charset="-120"/>
                <a:cs typeface="+mn-cs"/>
              </a:endParaRPr>
            </a:p>
          </p:txBody>
        </p:sp>
      </p:grpSp>
      <p:grpSp>
        <p:nvGrpSpPr>
          <p:cNvPr id="66" name="群組 65">
            <a:extLst>
              <a:ext uri="{FF2B5EF4-FFF2-40B4-BE49-F238E27FC236}">
                <a16:creationId xmlns:a16="http://schemas.microsoft.com/office/drawing/2014/main" id="{D55DC79F-E838-964B-80A2-91B016FE2002}"/>
              </a:ext>
            </a:extLst>
          </p:cNvPr>
          <p:cNvGrpSpPr/>
          <p:nvPr/>
        </p:nvGrpSpPr>
        <p:grpSpPr>
          <a:xfrm>
            <a:off x="6274395" y="2247790"/>
            <a:ext cx="3179431" cy="1006267"/>
            <a:chOff x="6680789" y="2061527"/>
            <a:chExt cx="3179431" cy="1006267"/>
          </a:xfrm>
        </p:grpSpPr>
        <p:grpSp>
          <p:nvGrpSpPr>
            <p:cNvPr id="60" name="群組 59">
              <a:extLst>
                <a:ext uri="{FF2B5EF4-FFF2-40B4-BE49-F238E27FC236}">
                  <a16:creationId xmlns:a16="http://schemas.microsoft.com/office/drawing/2014/main" id="{DCF2B161-0C92-8543-A8A2-C20E7BC99B1E}"/>
                </a:ext>
              </a:extLst>
            </p:cNvPr>
            <p:cNvGrpSpPr/>
            <p:nvPr/>
          </p:nvGrpSpPr>
          <p:grpSpPr>
            <a:xfrm>
              <a:off x="6680789" y="2061527"/>
              <a:ext cx="3179431" cy="1006267"/>
              <a:chOff x="4780213" y="3764241"/>
              <a:chExt cx="3179431" cy="1006267"/>
            </a:xfrm>
          </p:grpSpPr>
          <p:sp>
            <p:nvSpPr>
              <p:cNvPr id="61" name="＞形箭號 60">
                <a:extLst>
                  <a:ext uri="{FF2B5EF4-FFF2-40B4-BE49-F238E27FC236}">
                    <a16:creationId xmlns:a16="http://schemas.microsoft.com/office/drawing/2014/main" id="{0F112521-1963-7F46-AED9-BC0B7EE0E383}"/>
                  </a:ext>
                </a:extLst>
              </p:cNvPr>
              <p:cNvSpPr/>
              <p:nvPr/>
            </p:nvSpPr>
            <p:spPr>
              <a:xfrm>
                <a:off x="4780213" y="3764241"/>
                <a:ext cx="3132000" cy="972000"/>
              </a:xfrm>
              <a:prstGeom prst="chevron">
                <a:avLst/>
              </a:prstGeom>
              <a:solidFill>
                <a:srgbClr val="8D46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63" name="文字方塊 62">
                <a:extLst>
                  <a:ext uri="{FF2B5EF4-FFF2-40B4-BE49-F238E27FC236}">
                    <a16:creationId xmlns:a16="http://schemas.microsoft.com/office/drawing/2014/main" id="{6720D6AE-2A23-A84B-93AA-FBF8557278E5}"/>
                  </a:ext>
                </a:extLst>
              </p:cNvPr>
              <p:cNvSpPr txBox="1"/>
              <p:nvPr/>
            </p:nvSpPr>
            <p:spPr>
              <a:xfrm>
                <a:off x="5944764" y="3816401"/>
                <a:ext cx="201488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完成方案</a:t>
                </a:r>
                <a:endParaRPr kumimoji="1" lang="en-US" altLang="zh-TW"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設計</a:t>
                </a:r>
              </a:p>
            </p:txBody>
          </p:sp>
        </p:grpSp>
        <p:pic>
          <p:nvPicPr>
            <p:cNvPr id="65" name="圖片 64">
              <a:extLst>
                <a:ext uri="{FF2B5EF4-FFF2-40B4-BE49-F238E27FC236}">
                  <a16:creationId xmlns:a16="http://schemas.microsoft.com/office/drawing/2014/main" id="{F72EB66E-05F5-244E-8174-0A317901D5F7}"/>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72770" y="2208759"/>
              <a:ext cx="648000" cy="648000"/>
            </a:xfrm>
            <a:prstGeom prst="rect">
              <a:avLst/>
            </a:prstGeom>
          </p:spPr>
        </p:pic>
      </p:grpSp>
      <p:grpSp>
        <p:nvGrpSpPr>
          <p:cNvPr id="67" name="群組 66">
            <a:extLst>
              <a:ext uri="{FF2B5EF4-FFF2-40B4-BE49-F238E27FC236}">
                <a16:creationId xmlns:a16="http://schemas.microsoft.com/office/drawing/2014/main" id="{89D61B64-B1E0-C44B-9302-7B022FDA3889}"/>
              </a:ext>
            </a:extLst>
          </p:cNvPr>
          <p:cNvGrpSpPr/>
          <p:nvPr/>
        </p:nvGrpSpPr>
        <p:grpSpPr>
          <a:xfrm>
            <a:off x="6567261" y="3322105"/>
            <a:ext cx="1324802" cy="556072"/>
            <a:chOff x="1722101" y="3216264"/>
            <a:chExt cx="1324802" cy="488833"/>
          </a:xfrm>
        </p:grpSpPr>
        <p:sp>
          <p:nvSpPr>
            <p:cNvPr id="68" name="矩形 67">
              <a:extLst>
                <a:ext uri="{FF2B5EF4-FFF2-40B4-BE49-F238E27FC236}">
                  <a16:creationId xmlns:a16="http://schemas.microsoft.com/office/drawing/2014/main" id="{E83DE249-4150-2445-A51E-36DDFA3C7E1E}"/>
                </a:ext>
              </a:extLst>
            </p:cNvPr>
            <p:cNvSpPr/>
            <p:nvPr/>
          </p:nvSpPr>
          <p:spPr>
            <a:xfrm>
              <a:off x="1722101" y="3218087"/>
              <a:ext cx="1207304" cy="4870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9" name="文字方塊 68">
              <a:extLst>
                <a:ext uri="{FF2B5EF4-FFF2-40B4-BE49-F238E27FC236}">
                  <a16:creationId xmlns:a16="http://schemas.microsoft.com/office/drawing/2014/main" id="{A5848CAD-EC3C-1A4A-8362-86F819DC911D}"/>
                </a:ext>
              </a:extLst>
            </p:cNvPr>
            <p:cNvSpPr txBox="1"/>
            <p:nvPr/>
          </p:nvSpPr>
          <p:spPr>
            <a:xfrm>
              <a:off x="1873347" y="3216264"/>
              <a:ext cx="1173556" cy="4599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輸入</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70" name="群組 69">
            <a:extLst>
              <a:ext uri="{FF2B5EF4-FFF2-40B4-BE49-F238E27FC236}">
                <a16:creationId xmlns:a16="http://schemas.microsoft.com/office/drawing/2014/main" id="{CF889D86-774B-E946-BA0B-ADE57933D6DC}"/>
              </a:ext>
            </a:extLst>
          </p:cNvPr>
          <p:cNvGrpSpPr/>
          <p:nvPr/>
        </p:nvGrpSpPr>
        <p:grpSpPr>
          <a:xfrm>
            <a:off x="6550327" y="3982505"/>
            <a:ext cx="1324802" cy="556072"/>
            <a:chOff x="1722101" y="3216264"/>
            <a:chExt cx="1324802" cy="488833"/>
          </a:xfrm>
        </p:grpSpPr>
        <p:sp>
          <p:nvSpPr>
            <p:cNvPr id="71" name="矩形 70">
              <a:extLst>
                <a:ext uri="{FF2B5EF4-FFF2-40B4-BE49-F238E27FC236}">
                  <a16:creationId xmlns:a16="http://schemas.microsoft.com/office/drawing/2014/main" id="{5E2053BB-3B7C-7D40-BEA4-16D956521E93}"/>
                </a:ext>
              </a:extLst>
            </p:cNvPr>
            <p:cNvSpPr/>
            <p:nvPr/>
          </p:nvSpPr>
          <p:spPr>
            <a:xfrm>
              <a:off x="1722101" y="3218087"/>
              <a:ext cx="1207304" cy="4870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2" name="文字方塊 71">
              <a:extLst>
                <a:ext uri="{FF2B5EF4-FFF2-40B4-BE49-F238E27FC236}">
                  <a16:creationId xmlns:a16="http://schemas.microsoft.com/office/drawing/2014/main" id="{77224840-BDA2-5145-B171-4EEAAC275378}"/>
                </a:ext>
              </a:extLst>
            </p:cNvPr>
            <p:cNvSpPr txBox="1"/>
            <p:nvPr/>
          </p:nvSpPr>
          <p:spPr>
            <a:xfrm>
              <a:off x="1873347" y="3216264"/>
              <a:ext cx="1173556" cy="4599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輸出</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73" name="群組 72">
            <a:extLst>
              <a:ext uri="{FF2B5EF4-FFF2-40B4-BE49-F238E27FC236}">
                <a16:creationId xmlns:a16="http://schemas.microsoft.com/office/drawing/2014/main" id="{F8337A02-0FAB-274D-AE78-93D2F1F9C99C}"/>
              </a:ext>
            </a:extLst>
          </p:cNvPr>
          <p:cNvGrpSpPr/>
          <p:nvPr/>
        </p:nvGrpSpPr>
        <p:grpSpPr>
          <a:xfrm>
            <a:off x="7837261" y="3322105"/>
            <a:ext cx="1324802" cy="556072"/>
            <a:chOff x="1722101" y="3216264"/>
            <a:chExt cx="1324802" cy="488833"/>
          </a:xfrm>
        </p:grpSpPr>
        <p:sp>
          <p:nvSpPr>
            <p:cNvPr id="74" name="矩形 73">
              <a:extLst>
                <a:ext uri="{FF2B5EF4-FFF2-40B4-BE49-F238E27FC236}">
                  <a16:creationId xmlns:a16="http://schemas.microsoft.com/office/drawing/2014/main" id="{1B8E5D2F-00FD-BF45-A9C8-1102F85D33A7}"/>
                </a:ext>
              </a:extLst>
            </p:cNvPr>
            <p:cNvSpPr/>
            <p:nvPr/>
          </p:nvSpPr>
          <p:spPr>
            <a:xfrm>
              <a:off x="1722101" y="3218087"/>
              <a:ext cx="1207304" cy="4870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5" name="文字方塊 74">
              <a:extLst>
                <a:ext uri="{FF2B5EF4-FFF2-40B4-BE49-F238E27FC236}">
                  <a16:creationId xmlns:a16="http://schemas.microsoft.com/office/drawing/2014/main" id="{18241794-B86F-B44A-9EA7-8382D6549B33}"/>
                </a:ext>
              </a:extLst>
            </p:cNvPr>
            <p:cNvSpPr txBox="1"/>
            <p:nvPr/>
          </p:nvSpPr>
          <p:spPr>
            <a:xfrm>
              <a:off x="1873347" y="3216264"/>
              <a:ext cx="1173556" cy="4599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過程</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76" name="群組 75">
            <a:extLst>
              <a:ext uri="{FF2B5EF4-FFF2-40B4-BE49-F238E27FC236}">
                <a16:creationId xmlns:a16="http://schemas.microsoft.com/office/drawing/2014/main" id="{473926F7-6C63-364D-BC55-A5BA4AA824A6}"/>
              </a:ext>
            </a:extLst>
          </p:cNvPr>
          <p:cNvGrpSpPr/>
          <p:nvPr/>
        </p:nvGrpSpPr>
        <p:grpSpPr>
          <a:xfrm>
            <a:off x="7820327" y="3982505"/>
            <a:ext cx="1324802" cy="556072"/>
            <a:chOff x="1722101" y="3216264"/>
            <a:chExt cx="1324802" cy="488833"/>
          </a:xfrm>
        </p:grpSpPr>
        <p:sp>
          <p:nvSpPr>
            <p:cNvPr id="77" name="矩形 76">
              <a:extLst>
                <a:ext uri="{FF2B5EF4-FFF2-40B4-BE49-F238E27FC236}">
                  <a16:creationId xmlns:a16="http://schemas.microsoft.com/office/drawing/2014/main" id="{091C990E-8406-F94A-A663-7034B5F7F696}"/>
                </a:ext>
              </a:extLst>
            </p:cNvPr>
            <p:cNvSpPr/>
            <p:nvPr/>
          </p:nvSpPr>
          <p:spPr>
            <a:xfrm>
              <a:off x="1722101" y="3218087"/>
              <a:ext cx="1207304" cy="48701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8" name="文字方塊 77">
              <a:extLst>
                <a:ext uri="{FF2B5EF4-FFF2-40B4-BE49-F238E27FC236}">
                  <a16:creationId xmlns:a16="http://schemas.microsoft.com/office/drawing/2014/main" id="{BF3B912C-87F4-9948-B2F4-E67F52B42808}"/>
                </a:ext>
              </a:extLst>
            </p:cNvPr>
            <p:cNvSpPr txBox="1"/>
            <p:nvPr/>
          </p:nvSpPr>
          <p:spPr>
            <a:xfrm>
              <a:off x="1873347" y="3216264"/>
              <a:ext cx="1173556" cy="4599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結果</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80" name="群組 79">
            <a:extLst>
              <a:ext uri="{FF2B5EF4-FFF2-40B4-BE49-F238E27FC236}">
                <a16:creationId xmlns:a16="http://schemas.microsoft.com/office/drawing/2014/main" id="{DAAA1F04-075C-A642-BB2B-AD30DA038848}"/>
              </a:ext>
            </a:extLst>
          </p:cNvPr>
          <p:cNvGrpSpPr/>
          <p:nvPr/>
        </p:nvGrpSpPr>
        <p:grpSpPr>
          <a:xfrm>
            <a:off x="9050031" y="2247790"/>
            <a:ext cx="3292716" cy="972000"/>
            <a:chOff x="4780213" y="3764241"/>
            <a:chExt cx="3292716" cy="972000"/>
          </a:xfrm>
        </p:grpSpPr>
        <p:sp>
          <p:nvSpPr>
            <p:cNvPr id="82" name="＞形箭號 81">
              <a:extLst>
                <a:ext uri="{FF2B5EF4-FFF2-40B4-BE49-F238E27FC236}">
                  <a16:creationId xmlns:a16="http://schemas.microsoft.com/office/drawing/2014/main" id="{06A69036-0B45-4D43-AFE7-63B16725AC26}"/>
                </a:ext>
              </a:extLst>
            </p:cNvPr>
            <p:cNvSpPr/>
            <p:nvPr/>
          </p:nvSpPr>
          <p:spPr>
            <a:xfrm>
              <a:off x="4780213" y="3764241"/>
              <a:ext cx="3132000" cy="972000"/>
            </a:xfrm>
            <a:prstGeom prst="chevron">
              <a:avLst/>
            </a:prstGeom>
            <a:solidFill>
              <a:srgbClr val="F3A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83" name="文字方塊 82">
              <a:extLst>
                <a:ext uri="{FF2B5EF4-FFF2-40B4-BE49-F238E27FC236}">
                  <a16:creationId xmlns:a16="http://schemas.microsoft.com/office/drawing/2014/main" id="{2631E1F0-908A-BB44-9640-5D84436E1A94}"/>
                </a:ext>
              </a:extLst>
            </p:cNvPr>
            <p:cNvSpPr txBox="1"/>
            <p:nvPr/>
          </p:nvSpPr>
          <p:spPr>
            <a:xfrm>
              <a:off x="6058049" y="3968545"/>
              <a:ext cx="201488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rPr>
                <a:t>總結發表</a:t>
              </a:r>
            </a:p>
          </p:txBody>
        </p:sp>
      </p:grpSp>
      <p:pic>
        <p:nvPicPr>
          <p:cNvPr id="85" name="圖片 84">
            <a:extLst>
              <a:ext uri="{FF2B5EF4-FFF2-40B4-BE49-F238E27FC236}">
                <a16:creationId xmlns:a16="http://schemas.microsoft.com/office/drawing/2014/main" id="{D845A351-4340-F443-A105-3790E4491C42}"/>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79427" y="2347843"/>
            <a:ext cx="720000" cy="720000"/>
          </a:xfrm>
          <a:prstGeom prst="rect">
            <a:avLst/>
          </a:prstGeom>
        </p:spPr>
      </p:pic>
      <p:grpSp>
        <p:nvGrpSpPr>
          <p:cNvPr id="86" name="群組 85">
            <a:extLst>
              <a:ext uri="{FF2B5EF4-FFF2-40B4-BE49-F238E27FC236}">
                <a16:creationId xmlns:a16="http://schemas.microsoft.com/office/drawing/2014/main" id="{328F9BA2-A49F-3340-AC1A-5C5A657A097C}"/>
              </a:ext>
            </a:extLst>
          </p:cNvPr>
          <p:cNvGrpSpPr/>
          <p:nvPr/>
        </p:nvGrpSpPr>
        <p:grpSpPr>
          <a:xfrm>
            <a:off x="9208653" y="3322306"/>
            <a:ext cx="1324802" cy="974074"/>
            <a:chOff x="1722101" y="3216264"/>
            <a:chExt cx="1324802" cy="856291"/>
          </a:xfrm>
        </p:grpSpPr>
        <p:sp>
          <p:nvSpPr>
            <p:cNvPr id="87" name="矩形 86">
              <a:extLst>
                <a:ext uri="{FF2B5EF4-FFF2-40B4-BE49-F238E27FC236}">
                  <a16:creationId xmlns:a16="http://schemas.microsoft.com/office/drawing/2014/main" id="{9C262F0A-7C3B-A645-B170-5EBC8D1EC207}"/>
                </a:ext>
              </a:extLst>
            </p:cNvPr>
            <p:cNvSpPr/>
            <p:nvPr/>
          </p:nvSpPr>
          <p:spPr>
            <a:xfrm>
              <a:off x="1722101" y="3218087"/>
              <a:ext cx="1207304" cy="8544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8" name="文字方塊 87">
              <a:extLst>
                <a:ext uri="{FF2B5EF4-FFF2-40B4-BE49-F238E27FC236}">
                  <a16:creationId xmlns:a16="http://schemas.microsoft.com/office/drawing/2014/main" id="{DB7E4E55-BED1-CC4F-80EA-DB8A99BBEB28}"/>
                </a:ext>
              </a:extLst>
            </p:cNvPr>
            <p:cNvSpPr txBox="1"/>
            <p:nvPr/>
          </p:nvSpPr>
          <p:spPr>
            <a:xfrm>
              <a:off x="1873347" y="3216264"/>
              <a:ext cx="1173556" cy="8387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PPT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製作</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92" name="群組 91">
            <a:extLst>
              <a:ext uri="{FF2B5EF4-FFF2-40B4-BE49-F238E27FC236}">
                <a16:creationId xmlns:a16="http://schemas.microsoft.com/office/drawing/2014/main" id="{B3CC08F5-16EF-E84A-A220-22B5A2C80C29}"/>
              </a:ext>
            </a:extLst>
          </p:cNvPr>
          <p:cNvGrpSpPr/>
          <p:nvPr/>
        </p:nvGrpSpPr>
        <p:grpSpPr>
          <a:xfrm>
            <a:off x="10512518" y="3322306"/>
            <a:ext cx="1324802" cy="974074"/>
            <a:chOff x="1722101" y="3216264"/>
            <a:chExt cx="1324802" cy="856291"/>
          </a:xfrm>
        </p:grpSpPr>
        <p:sp>
          <p:nvSpPr>
            <p:cNvPr id="93" name="矩形 92">
              <a:extLst>
                <a:ext uri="{FF2B5EF4-FFF2-40B4-BE49-F238E27FC236}">
                  <a16:creationId xmlns:a16="http://schemas.microsoft.com/office/drawing/2014/main" id="{0090DE8A-82D2-344C-87FE-EF764841ED2C}"/>
                </a:ext>
              </a:extLst>
            </p:cNvPr>
            <p:cNvSpPr/>
            <p:nvPr/>
          </p:nvSpPr>
          <p:spPr>
            <a:xfrm>
              <a:off x="1722101" y="3218087"/>
              <a:ext cx="1207304" cy="8544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4" name="文字方塊 93">
              <a:extLst>
                <a:ext uri="{FF2B5EF4-FFF2-40B4-BE49-F238E27FC236}">
                  <a16:creationId xmlns:a16="http://schemas.microsoft.com/office/drawing/2014/main" id="{D45BA91C-F496-D748-B4A6-CF46B444B2DA}"/>
                </a:ext>
              </a:extLst>
            </p:cNvPr>
            <p:cNvSpPr txBox="1"/>
            <p:nvPr/>
          </p:nvSpPr>
          <p:spPr>
            <a:xfrm>
              <a:off x="1873347" y="3216264"/>
              <a:ext cx="1173556" cy="8387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rPr>
                <a:t>發表能力</a:t>
              </a:r>
              <a:endParaRPr kumimoji="1" lang="en-US" altLang="zh-TW" sz="2800" b="1" i="0" u="none" strike="noStrike" kern="1200" cap="none" spc="0" normalizeH="0" baseline="0" noProof="0">
                <a:ln>
                  <a:noFill/>
                </a:ln>
                <a:solidFill>
                  <a:srgbClr val="03728D"/>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95" name="群組 94">
            <a:extLst>
              <a:ext uri="{FF2B5EF4-FFF2-40B4-BE49-F238E27FC236}">
                <a16:creationId xmlns:a16="http://schemas.microsoft.com/office/drawing/2014/main" id="{FE2E8552-7FF6-9748-9BD1-418E1B8A4C4A}"/>
              </a:ext>
            </a:extLst>
          </p:cNvPr>
          <p:cNvGrpSpPr/>
          <p:nvPr/>
        </p:nvGrpSpPr>
        <p:grpSpPr>
          <a:xfrm>
            <a:off x="8492941" y="1373097"/>
            <a:ext cx="1770907" cy="923330"/>
            <a:chOff x="1658341" y="1301929"/>
            <a:chExt cx="1770907" cy="923330"/>
          </a:xfrm>
        </p:grpSpPr>
        <p:sp>
          <p:nvSpPr>
            <p:cNvPr id="96" name="矩形 95">
              <a:extLst>
                <a:ext uri="{FF2B5EF4-FFF2-40B4-BE49-F238E27FC236}">
                  <a16:creationId xmlns:a16="http://schemas.microsoft.com/office/drawing/2014/main" id="{7735B719-D959-2042-9274-AD02E7AB5B5B}"/>
                </a:ext>
              </a:extLst>
            </p:cNvPr>
            <p:cNvSpPr/>
            <p:nvPr/>
          </p:nvSpPr>
          <p:spPr>
            <a:xfrm>
              <a:off x="1985968" y="1726998"/>
              <a:ext cx="144328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a:ln>
                    <a:noFill/>
                  </a:ln>
                  <a:solidFill>
                    <a:srgbClr val="C00000"/>
                  </a:solidFill>
                  <a:effectLst/>
                  <a:uLnTx/>
                  <a:uFillTx/>
                  <a:latin typeface="Microsoft YaHei" panose="020B0503020204020204" pitchFamily="34" charset="-122"/>
                  <a:ea typeface="Microsoft YaHei" panose="020B0503020204020204" pitchFamily="34" charset="-122"/>
                  <a:cs typeface="+mn-cs"/>
                </a:rPr>
                <a:t>owerpoint</a:t>
              </a:r>
              <a:endParaRPr kumimoji="0" lang="zh-TW" altLang="en-US" sz="2000" b="0" i="0" u="none" strike="noStrike" kern="1200" cap="none" spc="0" normalizeH="0" baseline="0" noProof="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97" name="矩形 96">
              <a:extLst>
                <a:ext uri="{FF2B5EF4-FFF2-40B4-BE49-F238E27FC236}">
                  <a16:creationId xmlns:a16="http://schemas.microsoft.com/office/drawing/2014/main" id="{735D3B53-98F7-7F40-9380-3E3B32F2B0F4}"/>
                </a:ext>
              </a:extLst>
            </p:cNvPr>
            <p:cNvSpPr/>
            <p:nvPr/>
          </p:nvSpPr>
          <p:spPr>
            <a:xfrm>
              <a:off x="1658341" y="1301929"/>
              <a:ext cx="639919"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8D4607"/>
                  </a:solidFill>
                  <a:effectLst/>
                  <a:uLnTx/>
                  <a:uFillTx/>
                  <a:latin typeface="Microsoft YaHei" panose="020B0503020204020204" pitchFamily="34" charset="-122"/>
                  <a:ea typeface="Microsoft YaHei" panose="020B0503020204020204" pitchFamily="34" charset="-122"/>
                  <a:cs typeface="+mn-cs"/>
                </a:rPr>
                <a:t>P</a:t>
              </a:r>
              <a:endParaRPr kumimoji="0" lang="zh-TW" altLang="en-US" sz="5400" b="0" i="0" u="none" strike="noStrike" kern="1200" cap="none" spc="0" normalizeH="0" baseline="0" noProof="0">
                <a:ln>
                  <a:noFill/>
                </a:ln>
                <a:solidFill>
                  <a:srgbClr val="8D4607"/>
                </a:solidFill>
                <a:effectLst/>
                <a:uLnTx/>
                <a:uFillTx/>
                <a:latin typeface="Calibri"/>
                <a:ea typeface="新細明體" panose="02020500000000000000" pitchFamily="18" charset="-120"/>
                <a:cs typeface="+mn-cs"/>
              </a:endParaRPr>
            </a:p>
          </p:txBody>
        </p:sp>
      </p:grpSp>
      <p:grpSp>
        <p:nvGrpSpPr>
          <p:cNvPr id="98" name="群組 97">
            <a:extLst>
              <a:ext uri="{FF2B5EF4-FFF2-40B4-BE49-F238E27FC236}">
                <a16:creationId xmlns:a16="http://schemas.microsoft.com/office/drawing/2014/main" id="{96A9E983-51C9-674E-9395-6CD9A3AA9457}"/>
              </a:ext>
            </a:extLst>
          </p:cNvPr>
          <p:cNvGrpSpPr/>
          <p:nvPr/>
        </p:nvGrpSpPr>
        <p:grpSpPr>
          <a:xfrm>
            <a:off x="10229913" y="1359688"/>
            <a:ext cx="1880887" cy="923330"/>
            <a:chOff x="1677499" y="1314072"/>
            <a:chExt cx="1880887" cy="923330"/>
          </a:xfrm>
        </p:grpSpPr>
        <p:sp>
          <p:nvSpPr>
            <p:cNvPr id="99" name="矩形 98">
              <a:extLst>
                <a:ext uri="{FF2B5EF4-FFF2-40B4-BE49-F238E27FC236}">
                  <a16:creationId xmlns:a16="http://schemas.microsoft.com/office/drawing/2014/main" id="{0D2EB4FE-C3FB-F245-B379-29383668645A}"/>
                </a:ext>
              </a:extLst>
            </p:cNvPr>
            <p:cNvSpPr/>
            <p:nvPr/>
          </p:nvSpPr>
          <p:spPr>
            <a:xfrm>
              <a:off x="1985968" y="1726998"/>
              <a:ext cx="1572418"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a:ln>
                    <a:noFill/>
                  </a:ln>
                  <a:solidFill>
                    <a:srgbClr val="F3AC57"/>
                  </a:solidFill>
                  <a:effectLst/>
                  <a:uLnTx/>
                  <a:uFillTx/>
                  <a:latin typeface="Microsoft YaHei" panose="020B0503020204020204" pitchFamily="34" charset="-122"/>
                  <a:ea typeface="Microsoft YaHei" panose="020B0503020204020204" pitchFamily="34" charset="-122"/>
                  <a:cs typeface="+mn-cs"/>
                </a:rPr>
                <a:t>resentation</a:t>
              </a:r>
              <a:endParaRPr kumimoji="0" lang="zh-TW" altLang="en-US" sz="2000" b="0" i="0" u="none" strike="noStrike" kern="1200" cap="none" spc="0" normalizeH="0" baseline="0" noProof="0">
                <a:ln>
                  <a:noFill/>
                </a:ln>
                <a:solidFill>
                  <a:srgbClr val="F3AC57"/>
                </a:solidFill>
                <a:effectLst/>
                <a:uLnTx/>
                <a:uFillTx/>
                <a:latin typeface="Microsoft YaHei" panose="020B0503020204020204" pitchFamily="34" charset="-122"/>
                <a:ea typeface="Microsoft YaHei" panose="020B0503020204020204" pitchFamily="34" charset="-122"/>
                <a:cs typeface="+mn-cs"/>
              </a:endParaRPr>
            </a:p>
          </p:txBody>
        </p:sp>
        <p:sp>
          <p:nvSpPr>
            <p:cNvPr id="100" name="矩形 99">
              <a:extLst>
                <a:ext uri="{FF2B5EF4-FFF2-40B4-BE49-F238E27FC236}">
                  <a16:creationId xmlns:a16="http://schemas.microsoft.com/office/drawing/2014/main" id="{07844FCC-3C3E-5049-BF4E-F78115C472AF}"/>
                </a:ext>
              </a:extLst>
            </p:cNvPr>
            <p:cNvSpPr/>
            <p:nvPr/>
          </p:nvSpPr>
          <p:spPr>
            <a:xfrm>
              <a:off x="1677499" y="1314072"/>
              <a:ext cx="639919"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srgbClr val="F3AC57"/>
                  </a:solidFill>
                  <a:effectLst/>
                  <a:uLnTx/>
                  <a:uFillTx/>
                  <a:latin typeface="Microsoft YaHei" panose="020B0503020204020204" pitchFamily="34" charset="-122"/>
                  <a:ea typeface="Microsoft YaHei" panose="020B0503020204020204" pitchFamily="34" charset="-122"/>
                  <a:cs typeface="+mn-cs"/>
                </a:rPr>
                <a:t>P</a:t>
              </a:r>
              <a:endParaRPr kumimoji="0" lang="zh-TW" altLang="en-US" sz="5400" b="0" i="0" u="none" strike="noStrike" kern="1200" cap="none" spc="0" normalizeH="0" baseline="0" noProof="0">
                <a:ln>
                  <a:noFill/>
                </a:ln>
                <a:solidFill>
                  <a:srgbClr val="F3AC57"/>
                </a:solidFill>
                <a:effectLst/>
                <a:uLnTx/>
                <a:uFillTx/>
                <a:latin typeface="Calibri"/>
                <a:ea typeface="新細明體" panose="02020500000000000000" pitchFamily="18" charset="-120"/>
                <a:cs typeface="+mn-cs"/>
              </a:endParaRPr>
            </a:p>
          </p:txBody>
        </p:sp>
      </p:grpSp>
      <p:sp>
        <p:nvSpPr>
          <p:cNvPr id="84" name="標題 2">
            <a:extLst>
              <a:ext uri="{FF2B5EF4-FFF2-40B4-BE49-F238E27FC236}">
                <a16:creationId xmlns:a16="http://schemas.microsoft.com/office/drawing/2014/main" id="{CA1B8D5D-63D3-406A-A355-871EAB0F1682}"/>
              </a:ext>
            </a:extLst>
          </p:cNvPr>
          <p:cNvSpPr txBox="1">
            <a:spLocks/>
          </p:cNvSpPr>
          <p:nvPr/>
        </p:nvSpPr>
        <p:spPr>
          <a:xfrm>
            <a:off x="1068863" y="408326"/>
            <a:ext cx="9729161" cy="65002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a:ln>
                  <a:noFill/>
                </a:ln>
                <a:solidFill>
                  <a:srgbClr val="202C41"/>
                </a:solidFill>
                <a:effectLst/>
                <a:uLnTx/>
                <a:uFillTx/>
                <a:latin typeface="Microsoft YaHei" panose="020B0503020204020204" pitchFamily="34" charset="-122"/>
                <a:ea typeface="Microsoft YaHei" panose="020B0503020204020204" pitchFamily="34" charset="-122"/>
                <a:cs typeface="+mj-cs"/>
              </a:rPr>
              <a:t>彈性學習課程</a:t>
            </a:r>
            <a:r>
              <a:rPr kumimoji="0" lang="en-US" altLang="zh-TW" sz="4000" b="1" i="0" u="none" strike="noStrike" kern="1200" cap="none" spc="0" normalizeH="0" baseline="0" noProof="0">
                <a:ln>
                  <a:noFill/>
                </a:ln>
                <a:solidFill>
                  <a:srgbClr val="FF0000"/>
                </a:solidFill>
                <a:effectLst/>
                <a:uLnTx/>
                <a:uFillTx/>
                <a:latin typeface="Microsoft YaHei" panose="020B0503020204020204" pitchFamily="34" charset="-122"/>
                <a:ea typeface="Microsoft YaHei" panose="020B0503020204020204" pitchFamily="34" charset="-122"/>
                <a:cs typeface="+mj-cs"/>
              </a:rPr>
              <a:t>-</a:t>
            </a:r>
            <a:r>
              <a:rPr kumimoji="0" lang="en-US" altLang="zh-TW" sz="4000" b="0" i="0" u="none" strike="noStrike" kern="1200" cap="none" spc="0" normalizeH="0" baseline="0" noProof="0">
                <a:ln>
                  <a:noFill/>
                </a:ln>
                <a:solidFill>
                  <a:srgbClr val="FF0000"/>
                </a:solidFill>
                <a:effectLst/>
                <a:uLnTx/>
                <a:uFillTx/>
                <a:latin typeface="Microsoft YaHei" panose="020B0503020204020204" pitchFamily="34" charset="-122"/>
                <a:ea typeface="Microsoft YaHei" panose="020B0503020204020204" pitchFamily="34" charset="-122"/>
                <a:cs typeface="+mj-cs"/>
              </a:rPr>
              <a:t>PBL</a:t>
            </a:r>
            <a:r>
              <a:rPr kumimoji="0" lang="zh-TW" altLang="en-US" sz="4000" b="0" i="0" u="none" strike="noStrike" kern="1200" cap="none" spc="0" normalizeH="0" baseline="0" noProof="0">
                <a:ln>
                  <a:noFill/>
                </a:ln>
                <a:solidFill>
                  <a:srgbClr val="FF0000"/>
                </a:solidFill>
                <a:effectLst/>
                <a:uLnTx/>
                <a:uFillTx/>
                <a:latin typeface="Microsoft YaHei" panose="020B0503020204020204" pitchFamily="34" charset="-122"/>
                <a:ea typeface="Microsoft YaHei" panose="020B0503020204020204" pitchFamily="34" charset="-122"/>
                <a:cs typeface="+mj-cs"/>
              </a:rPr>
              <a:t>專題式學習模式</a:t>
            </a:r>
            <a:endParaRPr kumimoji="0" lang="zh-TW" altLang="en-US" sz="40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4307796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9ED6B2D1-5DC0-47C9-8F11-90C0B36986D5}"/>
              </a:ext>
            </a:extLst>
          </p:cNvPr>
          <p:cNvSpPr txBox="1"/>
          <p:nvPr/>
        </p:nvSpPr>
        <p:spPr>
          <a:xfrm>
            <a:off x="2640475" y="2105296"/>
            <a:ext cx="9416846" cy="4593565"/>
          </a:xfrm>
          <a:prstGeom prst="rect">
            <a:avLst/>
          </a:prstGeom>
          <a:noFill/>
        </p:spPr>
        <p:txBody>
          <a:bodyPr wrap="square">
            <a:spAutoFit/>
          </a:bodyPr>
          <a:lstStyle/>
          <a:p>
            <a:pPr marL="457200" marR="0" lvl="0" indent="-457200" algn="l" defTabSz="914400" rtl="0" eaLnBrk="0" fontAlgn="base" latinLnBrk="0" hangingPunct="0">
              <a:lnSpc>
                <a:spcPts val="3900"/>
              </a:lnSpc>
              <a:spcBef>
                <a:spcPct val="0"/>
              </a:spcBef>
              <a:spcAft>
                <a:spcPct val="0"/>
              </a:spcAft>
              <a:buClrTx/>
              <a:buSzTx/>
              <a:buFont typeface="Arial" panose="020B0604020202020204" pitchFamily="34" charset="0"/>
              <a:buChar char="•"/>
              <a:tabLst/>
              <a:defRPr/>
            </a:pP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三至四年級</a:t>
            </a:r>
            <a:r>
              <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進行</a:t>
            </a:r>
            <a:r>
              <a:rPr kumimoji="1" lang="zh-TW" altLang="zh-TW" sz="3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實作評量</a:t>
            </a: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a:t>
            </a:r>
            <a:r>
              <a:rPr kumimoji="1" lang="zh-TW" altLang="zh-TW" sz="3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分享報告</a:t>
            </a:r>
            <a:r>
              <a:rPr kumimoji="1" lang="zh-TW" altLang="en-US" sz="3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  </a:t>
            </a:r>
            <a:endParaRPr kumimoji="1" lang="en-US" altLang="zh-TW" sz="3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39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1"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0" fontAlgn="base" latinLnBrk="0" hangingPunct="0">
              <a:lnSpc>
                <a:spcPts val="3900"/>
              </a:lnSpc>
              <a:spcBef>
                <a:spcPct val="0"/>
              </a:spcBef>
              <a:spcAft>
                <a:spcPct val="0"/>
              </a:spcAft>
              <a:buClrTx/>
              <a:buSzTx/>
              <a:buFont typeface="Arial" panose="020B0604020202020204" pitchFamily="34" charset="0"/>
              <a:buChar char="•"/>
              <a:tabLst/>
              <a:defRPr/>
            </a:pPr>
            <a:r>
              <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五至</a:t>
            </a: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九</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r>
              <a:rPr kumimoji="1" lang="zh-TW" altLang="en-US"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進行</a:t>
            </a:r>
            <a:r>
              <a:rPr kumimoji="1" lang="zh-TW" altLang="zh-TW" sz="3600" b="1"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分組學習</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學習任務以能讓</a:t>
            </a:r>
            <a:r>
              <a:rPr kumimoji="1" lang="zh-TW" altLang="zh-TW" sz="3600" b="1" i="0" u="none" strike="noStrike" kern="1200" cap="none" spc="0" normalizeH="0" baseline="0" noProof="0">
                <a:ln>
                  <a:noFill/>
                </a:ln>
                <a:solidFill>
                  <a:srgbClr val="0070C0"/>
                </a:solidFill>
                <a:effectLst/>
                <a:uLnTx/>
                <a:uFillTx/>
                <a:latin typeface="微軟正黑體" panose="020B0604030504040204" pitchFamily="34" charset="-120"/>
                <a:ea typeface="微軟正黑體" panose="020B0604030504040204" pitchFamily="34" charset="-120"/>
                <a:cs typeface="+mn-cs"/>
              </a:rPr>
              <a:t>每位學生分享表達與上台報告</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的能力呈現</a:t>
            </a:r>
            <a:r>
              <a:rPr kumimoji="1" lang="zh-TW" altLang="en-US"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例如</a:t>
            </a:r>
            <a:r>
              <a:rPr kumimoji="1" lang="zh-TW" altLang="en-US"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簡報、影片…等形式</a:t>
            </a:r>
            <a:endParaRPr kumimoji="1" lang="en-US"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3900"/>
              </a:lnSpc>
              <a:spcBef>
                <a:spcPct val="0"/>
              </a:spcBef>
              <a:spcAft>
                <a:spcPct val="0"/>
              </a:spcAft>
              <a:buClrTx/>
              <a:buSzTx/>
              <a:buFontTx/>
              <a:buNone/>
              <a:tabLst/>
              <a:defRPr/>
            </a:pPr>
            <a:endParaRPr kumimoji="1" lang="en-US"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0" fontAlgn="base" latinLnBrk="0" hangingPunct="0">
              <a:lnSpc>
                <a:spcPts val="3900"/>
              </a:lnSpc>
              <a:spcBef>
                <a:spcPct val="0"/>
              </a:spcBef>
              <a:spcAft>
                <a:spcPct val="0"/>
              </a:spcAft>
              <a:buClrTx/>
              <a:buSzTx/>
              <a:buFont typeface="Arial" panose="020B0604020202020204" pitchFamily="34" charset="0"/>
              <a:buChar char="•"/>
              <a:tabLst/>
              <a:defRPr/>
            </a:pPr>
            <a:r>
              <a:rPr kumimoji="1" lang="zh-TW" altLang="zh-TW"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以上</a:t>
            </a:r>
            <a:r>
              <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a:t>
            </a: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評量規畫應</a:t>
            </a:r>
            <a:r>
              <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呈現</a:t>
            </a: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在課程計畫</a:t>
            </a:r>
            <a:endParaRPr kumimoji="1"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61950" marR="0" lvl="0" indent="0" algn="l" defTabSz="914400" rtl="0" eaLnBrk="0" fontAlgn="base" latinLnBrk="0" hangingPunct="0">
              <a:lnSpc>
                <a:spcPts val="3900"/>
              </a:lnSpc>
              <a:spcBef>
                <a:spcPct val="0"/>
              </a:spcBef>
              <a:spcAft>
                <a:spcPct val="0"/>
              </a:spcAft>
              <a:buClrTx/>
              <a:buSzTx/>
              <a:buFontTx/>
              <a:buNone/>
              <a:tabLst/>
              <a:defRPr/>
            </a:pP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「C5-1領域學習課程計畫」與</a:t>
            </a:r>
            <a:endParaRPr kumimoji="1"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61950" marR="0" lvl="0" indent="0" algn="l" defTabSz="914400" rtl="0" eaLnBrk="0" fontAlgn="base" latinLnBrk="0" hangingPunct="0">
              <a:lnSpc>
                <a:spcPts val="3900"/>
              </a:lnSpc>
              <a:spcBef>
                <a:spcPct val="0"/>
              </a:spcBef>
              <a:spcAft>
                <a:spcPct val="0"/>
              </a:spcAft>
              <a:buClrTx/>
              <a:buSzTx/>
              <a:buFontTx/>
              <a:buNone/>
              <a:tabLst/>
              <a:defRPr/>
            </a:pPr>
            <a:r>
              <a:rPr kumimoji="1" lang="zh-TW"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「C9-4學校各年級成績評量計畫」</a:t>
            </a:r>
            <a:endParaRPr kumimoji="1"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2" name="圖片 11">
            <a:extLst>
              <a:ext uri="{FF2B5EF4-FFF2-40B4-BE49-F238E27FC236}">
                <a16:creationId xmlns:a16="http://schemas.microsoft.com/office/drawing/2014/main" id="{1DA66EF4-D356-4543-8986-4D643F92678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04" b="92350" l="20364" r="79636">
                        <a14:foregroundMark x1="49818" y1="7104" x2="49818" y2="7104"/>
                        <a14:foregroundMark x1="20727" y1="53005" x2="20727" y2="53005"/>
                        <a14:foregroundMark x1="49818" y1="92350" x2="49818" y2="92350"/>
                        <a14:foregroundMark x1="79636" y1="54098" x2="79636" y2="54098"/>
                        <a14:foregroundMark x1="50545" y1="89617" x2="50545" y2="89617"/>
                      </a14:backgroundRemoval>
                    </a14:imgEffect>
                  </a14:imgLayer>
                </a14:imgProps>
              </a:ext>
            </a:extLst>
          </a:blip>
          <a:srcRect l="15417" r="13038"/>
          <a:stretch/>
        </p:blipFill>
        <p:spPr>
          <a:xfrm>
            <a:off x="550450" y="2196441"/>
            <a:ext cx="2116387" cy="1968482"/>
          </a:xfrm>
          <a:prstGeom prst="rect">
            <a:avLst/>
          </a:prstGeom>
        </p:spPr>
      </p:pic>
      <p:sp>
        <p:nvSpPr>
          <p:cNvPr id="13" name="文字方塊 12">
            <a:extLst>
              <a:ext uri="{FF2B5EF4-FFF2-40B4-BE49-F238E27FC236}">
                <a16:creationId xmlns:a16="http://schemas.microsoft.com/office/drawing/2014/main" id="{142ED7A1-E816-47C1-A7A7-6D381184A88D}"/>
              </a:ext>
            </a:extLst>
          </p:cNvPr>
          <p:cNvSpPr txBox="1"/>
          <p:nvPr/>
        </p:nvSpPr>
        <p:spPr>
          <a:xfrm>
            <a:off x="1142295" y="1103843"/>
            <a:ext cx="946899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6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110</a:t>
            </a:r>
            <a:r>
              <a:rPr kumimoji="1" lang="zh-TW" altLang="en-US" sz="36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學年度起每學年至少擇一領域</a:t>
            </a:r>
            <a:r>
              <a:rPr kumimoji="1" lang="en-US" altLang="zh-TW" sz="36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a:t>
            </a:r>
            <a:r>
              <a:rPr kumimoji="1" lang="zh-TW" altLang="en-US" sz="3600" b="1" i="0" u="none" strike="noStrike" kern="1200" cap="none" spc="0" normalizeH="0" baseline="0" noProof="0" dirty="0">
                <a:ln>
                  <a:noFill/>
                </a:ln>
                <a:solidFill>
                  <a:srgbClr val="9F2936"/>
                </a:solidFill>
                <a:effectLst/>
                <a:uLnTx/>
                <a:uFillTx/>
                <a:latin typeface="Microsoft YaHei" panose="020B0503020204020204" pitchFamily="34" charset="-122"/>
                <a:ea typeface="Microsoft YaHei" panose="020B0503020204020204" pitchFamily="34" charset="-122"/>
                <a:cs typeface="+mn-cs"/>
              </a:rPr>
              <a:t>科目</a:t>
            </a:r>
          </a:p>
        </p:txBody>
      </p:sp>
      <p:sp>
        <p:nvSpPr>
          <p:cNvPr id="14" name="標題 1">
            <a:extLst>
              <a:ext uri="{FF2B5EF4-FFF2-40B4-BE49-F238E27FC236}">
                <a16:creationId xmlns:a16="http://schemas.microsoft.com/office/drawing/2014/main" id="{8ADFF60D-8A67-4143-A8E4-E4B9590978E9}"/>
              </a:ext>
            </a:extLst>
          </p:cNvPr>
          <p:cNvSpPr txBox="1">
            <a:spLocks/>
          </p:cNvSpPr>
          <p:nvPr/>
        </p:nvSpPr>
        <p:spPr>
          <a:xfrm>
            <a:off x="1142295" y="0"/>
            <a:ext cx="10515600" cy="1036420"/>
          </a:xfrm>
          <a:prstGeom prst="rect">
            <a:avLst/>
          </a:prstGeom>
          <a:noFill/>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1" lang="zh-TW" altLang="en-US" sz="4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跨域探究</a:t>
            </a:r>
            <a:r>
              <a:rPr kumimoji="1" lang="en-US" altLang="zh-TW" sz="50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a:t>
            </a:r>
            <a:r>
              <a:rPr kumimoji="1" lang="en-US" altLang="zh-TW" sz="36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PBL</a:t>
            </a:r>
            <a:r>
              <a:rPr kumimoji="1" lang="zh-TW" altLang="en-US" sz="36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部定課程配套措施</a:t>
            </a:r>
          </a:p>
        </p:txBody>
      </p:sp>
      <p:grpSp>
        <p:nvGrpSpPr>
          <p:cNvPr id="15"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16"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7"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8"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Tree>
    <p:extLst>
      <p:ext uri="{BB962C8B-B14F-4D97-AF65-F5344CB8AC3E}">
        <p14:creationId xmlns:p14="http://schemas.microsoft.com/office/powerpoint/2010/main" val="72825407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天花板, 室內, 桌, 人 的圖片&#10;&#10;自動產生的描述">
            <a:extLst>
              <a:ext uri="{FF2B5EF4-FFF2-40B4-BE49-F238E27FC236}">
                <a16:creationId xmlns:a16="http://schemas.microsoft.com/office/drawing/2014/main" id="{A6B0E1FE-DEDD-6644-AE8C-F529DE6A0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213" y="1453447"/>
            <a:ext cx="10773179" cy="3026428"/>
          </a:xfrm>
          <a:prstGeom prst="rect">
            <a:avLst/>
          </a:prstGeom>
        </p:spPr>
      </p:pic>
      <p:sp>
        <p:nvSpPr>
          <p:cNvPr id="41" name="標題 3">
            <a:extLst>
              <a:ext uri="{FF2B5EF4-FFF2-40B4-BE49-F238E27FC236}">
                <a16:creationId xmlns:a16="http://schemas.microsoft.com/office/drawing/2014/main" id="{C4404E23-36FF-7B4A-99D9-AEBC1014223A}"/>
              </a:ext>
            </a:extLst>
          </p:cNvPr>
          <p:cNvSpPr txBox="1">
            <a:spLocks/>
          </p:cNvSpPr>
          <p:nvPr/>
        </p:nvSpPr>
        <p:spPr>
          <a:xfrm>
            <a:off x="1861494" y="44430"/>
            <a:ext cx="10515600" cy="103642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4000" b="1" i="0" u="none" strike="noStrike" kern="1200" cap="none" spc="0" normalizeH="0" baseline="0" noProof="0" dirty="0" smtClean="0">
                <a:ln>
                  <a:noFill/>
                </a:ln>
                <a:solidFill>
                  <a:srgbClr val="01738B"/>
                </a:solidFill>
                <a:effectLst/>
                <a:uLnTx/>
                <a:uFillTx/>
                <a:latin typeface="Microsoft YaHei" panose="020B0503020204020204" pitchFamily="34" charset="-122"/>
                <a:ea typeface="Microsoft YaHei" panose="020B0503020204020204" pitchFamily="34" charset="-122"/>
                <a:cs typeface="+mj-cs"/>
              </a:rPr>
              <a:t>成大</a:t>
            </a:r>
            <a:r>
              <a:rPr kumimoji="1"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第十學院</a:t>
            </a:r>
            <a:r>
              <a:rPr kumimoji="1" lang="en-US" altLang="zh-TW"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DFC</a:t>
            </a:r>
            <a:r>
              <a:rPr kumimoji="1"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 </a:t>
            </a:r>
          </a:p>
        </p:txBody>
      </p:sp>
      <p:grpSp>
        <p:nvGrpSpPr>
          <p:cNvPr id="8" name="群組 7">
            <a:extLst>
              <a:ext uri="{FF2B5EF4-FFF2-40B4-BE49-F238E27FC236}">
                <a16:creationId xmlns:a16="http://schemas.microsoft.com/office/drawing/2014/main" id="{AE6FEB5D-44C7-4629-A850-CFF9907A19C5}"/>
              </a:ext>
            </a:extLst>
          </p:cNvPr>
          <p:cNvGrpSpPr/>
          <p:nvPr/>
        </p:nvGrpSpPr>
        <p:grpSpPr>
          <a:xfrm>
            <a:off x="6311900" y="4843236"/>
            <a:ext cx="4796096" cy="1244841"/>
            <a:chOff x="6311900" y="4843236"/>
            <a:chExt cx="4796096" cy="1244841"/>
          </a:xfrm>
        </p:grpSpPr>
        <p:sp>
          <p:nvSpPr>
            <p:cNvPr id="39" name="菱形 38">
              <a:extLst>
                <a:ext uri="{FF2B5EF4-FFF2-40B4-BE49-F238E27FC236}">
                  <a16:creationId xmlns:a16="http://schemas.microsoft.com/office/drawing/2014/main" id="{901BE3B2-ACAD-4E51-B260-3388BD8E21F9}"/>
                </a:ext>
              </a:extLst>
            </p:cNvPr>
            <p:cNvSpPr/>
            <p:nvPr/>
          </p:nvSpPr>
          <p:spPr>
            <a:xfrm>
              <a:off x="6311900" y="4843236"/>
              <a:ext cx="1116694" cy="1116693"/>
            </a:xfrm>
            <a:prstGeom prst="diamond">
              <a:avLst/>
            </a:prstGeom>
            <a:solidFill>
              <a:srgbClr val="008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33" name="组合 32">
              <a:extLst>
                <a:ext uri="{FF2B5EF4-FFF2-40B4-BE49-F238E27FC236}">
                  <a16:creationId xmlns:a16="http://schemas.microsoft.com/office/drawing/2014/main" id="{953360EB-DCF2-4956-ADD8-30A84C6E6081}"/>
                </a:ext>
              </a:extLst>
            </p:cNvPr>
            <p:cNvGrpSpPr/>
            <p:nvPr/>
          </p:nvGrpSpPr>
          <p:grpSpPr>
            <a:xfrm>
              <a:off x="7484011" y="4852470"/>
              <a:ext cx="3623985" cy="1235607"/>
              <a:chOff x="8402845" y="2972097"/>
              <a:chExt cx="4454550" cy="1035587"/>
            </a:xfrm>
          </p:grpSpPr>
          <p:sp>
            <p:nvSpPr>
              <p:cNvPr id="34" name="文本框 6">
                <a:extLst>
                  <a:ext uri="{FF2B5EF4-FFF2-40B4-BE49-F238E27FC236}">
                    <a16:creationId xmlns:a16="http://schemas.microsoft.com/office/drawing/2014/main" id="{9F7598DB-85EE-4528-94E9-43593C08F8CF}"/>
                  </a:ext>
                </a:extLst>
              </p:cNvPr>
              <p:cNvSpPr txBox="1"/>
              <p:nvPr/>
            </p:nvSpPr>
            <p:spPr bwMode="auto">
              <a:xfrm>
                <a:off x="8402845" y="3357748"/>
                <a:ext cx="4454550" cy="649936"/>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tabLst/>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透過上向延伸到大學端，協助本市課程諮詢專家跨域思考</a:t>
                </a:r>
              </a:p>
            </p:txBody>
          </p:sp>
          <p:sp>
            <p:nvSpPr>
              <p:cNvPr id="35" name="文本框 7">
                <a:extLst>
                  <a:ext uri="{FF2B5EF4-FFF2-40B4-BE49-F238E27FC236}">
                    <a16:creationId xmlns:a16="http://schemas.microsoft.com/office/drawing/2014/main" id="{2B579F0B-A298-4885-B125-9FE7136CA4DA}"/>
                  </a:ext>
                </a:extLst>
              </p:cNvPr>
              <p:cNvSpPr txBox="1"/>
              <p:nvPr/>
            </p:nvSpPr>
            <p:spPr bwMode="auto">
              <a:xfrm>
                <a:off x="8402845" y="2972097"/>
                <a:ext cx="1966326" cy="38693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設計思考</a:t>
                </a:r>
              </a:p>
            </p:txBody>
          </p:sp>
        </p:grpSp>
        <p:pic>
          <p:nvPicPr>
            <p:cNvPr id="3" name="圖片 2">
              <a:extLst>
                <a:ext uri="{FF2B5EF4-FFF2-40B4-BE49-F238E27FC236}">
                  <a16:creationId xmlns:a16="http://schemas.microsoft.com/office/drawing/2014/main" id="{6F87144E-8BCC-43A4-9C30-986A10D427E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6615285" y="5152548"/>
              <a:ext cx="504009" cy="504009"/>
            </a:xfrm>
            <a:prstGeom prst="rect">
              <a:avLst/>
            </a:prstGeom>
          </p:spPr>
        </p:pic>
      </p:grpSp>
      <p:grpSp>
        <p:nvGrpSpPr>
          <p:cNvPr id="7" name="群組 6">
            <a:extLst>
              <a:ext uri="{FF2B5EF4-FFF2-40B4-BE49-F238E27FC236}">
                <a16:creationId xmlns:a16="http://schemas.microsoft.com/office/drawing/2014/main" id="{0B56C876-88A4-41B8-AF0A-7F5C985BBB45}"/>
              </a:ext>
            </a:extLst>
          </p:cNvPr>
          <p:cNvGrpSpPr/>
          <p:nvPr/>
        </p:nvGrpSpPr>
        <p:grpSpPr>
          <a:xfrm>
            <a:off x="1082675" y="4843236"/>
            <a:ext cx="4819728" cy="1246370"/>
            <a:chOff x="1082675" y="4843236"/>
            <a:chExt cx="4819728" cy="1246370"/>
          </a:xfrm>
        </p:grpSpPr>
        <p:sp>
          <p:nvSpPr>
            <p:cNvPr id="36" name="菱形 35">
              <a:extLst>
                <a:ext uri="{FF2B5EF4-FFF2-40B4-BE49-F238E27FC236}">
                  <a16:creationId xmlns:a16="http://schemas.microsoft.com/office/drawing/2014/main" id="{E52BA9C8-45AA-4F1B-9072-F2719475A447}"/>
                </a:ext>
              </a:extLst>
            </p:cNvPr>
            <p:cNvSpPr/>
            <p:nvPr/>
          </p:nvSpPr>
          <p:spPr>
            <a:xfrm>
              <a:off x="1082675" y="4843236"/>
              <a:ext cx="1116694" cy="1116693"/>
            </a:xfrm>
            <a:prstGeom prst="diamond">
              <a:avLst/>
            </a:prstGeom>
            <a:solidFill>
              <a:srgbClr val="FEB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29" name="组合 28">
              <a:extLst>
                <a:ext uri="{FF2B5EF4-FFF2-40B4-BE49-F238E27FC236}">
                  <a16:creationId xmlns:a16="http://schemas.microsoft.com/office/drawing/2014/main" id="{5F0EDEB0-70D8-4A62-9AB2-F1CF780035ED}"/>
                </a:ext>
              </a:extLst>
            </p:cNvPr>
            <p:cNvGrpSpPr/>
            <p:nvPr/>
          </p:nvGrpSpPr>
          <p:grpSpPr>
            <a:xfrm>
              <a:off x="2278418" y="4852472"/>
              <a:ext cx="3623985" cy="1237134"/>
              <a:chOff x="8402845" y="2972099"/>
              <a:chExt cx="4454550" cy="1036867"/>
            </a:xfrm>
          </p:grpSpPr>
          <p:sp>
            <p:nvSpPr>
              <p:cNvPr id="30" name="文本框 6">
                <a:extLst>
                  <a:ext uri="{FF2B5EF4-FFF2-40B4-BE49-F238E27FC236}">
                    <a16:creationId xmlns:a16="http://schemas.microsoft.com/office/drawing/2014/main" id="{D80296C6-EC16-476E-BCC1-49ED7C45D874}"/>
                  </a:ext>
                </a:extLst>
              </p:cNvPr>
              <p:cNvSpPr txBox="1"/>
              <p:nvPr/>
            </p:nvSpPr>
            <p:spPr bwMode="auto">
              <a:xfrm>
                <a:off x="8402845" y="3359030"/>
                <a:ext cx="4454550" cy="649936"/>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tabLst/>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與成大第十學院合作，培訓本市優質課程領導人</a:t>
                </a:r>
              </a:p>
            </p:txBody>
          </p:sp>
          <p:sp>
            <p:nvSpPr>
              <p:cNvPr id="31" name="文本框 7">
                <a:extLst>
                  <a:ext uri="{FF2B5EF4-FFF2-40B4-BE49-F238E27FC236}">
                    <a16:creationId xmlns:a16="http://schemas.microsoft.com/office/drawing/2014/main" id="{CBC24FBD-89B9-4AED-92D6-3782A9CBA8D8}"/>
                  </a:ext>
                </a:extLst>
              </p:cNvPr>
              <p:cNvSpPr txBox="1"/>
              <p:nvPr/>
            </p:nvSpPr>
            <p:spPr bwMode="auto">
              <a:xfrm>
                <a:off x="8402845" y="2972099"/>
                <a:ext cx="1966326" cy="38693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EB833"/>
                    </a:solidFill>
                    <a:effectLst/>
                    <a:uLnTx/>
                    <a:uFillTx/>
                    <a:latin typeface="Microsoft YaHei" panose="020B0503020204020204" pitchFamily="34" charset="-122"/>
                    <a:ea typeface="Microsoft YaHei" panose="020B0503020204020204" pitchFamily="34" charset="-122"/>
                    <a:cs typeface="+mn-cs"/>
                  </a:rPr>
                  <a:t>跨域整合</a:t>
                </a:r>
              </a:p>
            </p:txBody>
          </p:sp>
        </p:grpSp>
        <p:pic>
          <p:nvPicPr>
            <p:cNvPr id="6" name="圖片 5">
              <a:extLst>
                <a:ext uri="{FF2B5EF4-FFF2-40B4-BE49-F238E27FC236}">
                  <a16:creationId xmlns:a16="http://schemas.microsoft.com/office/drawing/2014/main" id="{BCB480A3-CEB0-4E15-8A1D-643FE6B1E321}"/>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380391" y="5136382"/>
              <a:ext cx="536342" cy="536342"/>
            </a:xfrm>
            <a:prstGeom prst="rect">
              <a:avLst/>
            </a:prstGeom>
          </p:spPr>
        </p:pic>
      </p:grpSp>
    </p:spTree>
    <p:extLst>
      <p:ext uri="{BB962C8B-B14F-4D97-AF65-F5344CB8AC3E}">
        <p14:creationId xmlns:p14="http://schemas.microsoft.com/office/powerpoint/2010/main" val="3964880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Aft>
                <a:spcPts val="0"/>
              </a:spcAft>
              <a:defRPr/>
            </a:pPr>
            <a:r>
              <a:rPr kumimoji="0" lang="zh-TW" altLang="en-US" sz="4000" b="1" dirty="0">
                <a:solidFill>
                  <a:prstClr val="black"/>
                </a:solidFill>
                <a:latin typeface="微軟正黑體" panose="020B0604030504040204" pitchFamily="34" charset="-120"/>
                <a:ea typeface="微軟正黑體" panose="020B0604030504040204" pitchFamily="34" charset="-120"/>
              </a:rPr>
              <a:t>壹、推動新課綱</a:t>
            </a: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6182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en-US" altLang="zh-TW" sz="2800" b="1" i="0" u="none" strike="noStrike" kern="1200" cap="none" spc="0" normalizeH="0" baseline="0" noProof="0">
                <a:ln>
                  <a:noFill/>
                </a:ln>
                <a:solidFill>
                  <a:srgbClr val="000000"/>
                </a:solidFill>
                <a:effectLst/>
                <a:uLnTx/>
                <a:uFillTx/>
                <a:latin typeface="微軟正黑體" panose="020B0604030504040204" pitchFamily="34" charset="-120"/>
                <a:ea typeface="Arial Unicode MS" panose="020B0604020202020204" pitchFamily="34" charset="-120"/>
              </a:rPr>
              <a:t>PBL</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Arial Unicode MS" panose="020B0604020202020204" pitchFamily="34" charset="-120"/>
              </a:rPr>
              <a:t>專題式學習課程配套措施</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endParaRP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smtClean="0">
                <a:ln>
                  <a:noFill/>
                </a:ln>
                <a:solidFill>
                  <a:srgbClr val="33CCCC"/>
                </a:solidFill>
                <a:effectLst/>
                <a:uLnTx/>
                <a:uFillTx/>
                <a:latin typeface="Arial" panose="020B0604020202020204" pitchFamily="34" charset="0"/>
                <a:ea typeface="Arial Unicode MS" panose="020B0604020202020204" pitchFamily="34" charset="-120"/>
              </a:rPr>
              <a:t>03</a:t>
            </a:r>
            <a:endParaRPr kumimoji="0" lang="zh-TW" altLang="en-US" sz="3200" b="1" i="0" u="none" strike="noStrike" kern="1200" cap="none" spc="0" normalizeH="0" baseline="0" noProof="0" dirty="0">
              <a:ln>
                <a:noFill/>
              </a:ln>
              <a:solidFill>
                <a:srgbClr val="33CCCC"/>
              </a:solidFill>
              <a:effectLst/>
              <a:uLnTx/>
              <a:uFillTx/>
              <a:latin typeface="Arial" panose="020B0604020202020204" pitchFamily="34" charset="0"/>
              <a:ea typeface="Arial Unicode MS" panose="020B0604020202020204" pitchFamily="34" charset="-120"/>
            </a:endParaRPr>
          </a:p>
        </p:txBody>
      </p:sp>
      <p:sp>
        <p:nvSpPr>
          <p:cNvPr id="11" name="文字方塊 10">
            <a:extLst>
              <a:ext uri="{FF2B5EF4-FFF2-40B4-BE49-F238E27FC236}">
                <a16:creationId xmlns:a16="http://schemas.microsoft.com/office/drawing/2014/main" id="{47613FCA-1E77-4D48-83B7-E495D8EAE5A7}"/>
              </a:ext>
            </a:extLst>
          </p:cNvPr>
          <p:cNvSpPr txBox="1"/>
          <p:nvPr/>
        </p:nvSpPr>
        <p:spPr>
          <a:xfrm>
            <a:off x="2763404" y="1787121"/>
            <a:ext cx="8950375" cy="1173976"/>
          </a:xfrm>
          <a:prstGeom prst="rect">
            <a:avLst/>
          </a:prstGeom>
          <a:noFill/>
        </p:spPr>
        <p:txBody>
          <a:bodyPr wrap="square" rtlCol="0">
            <a:spAutoFit/>
          </a:bodyPr>
          <a:lstStyle/>
          <a:p>
            <a:pPr marL="0" marR="0" lvl="0" indent="0" algn="l" defTabSz="914400" rtl="0" eaLnBrk="0" fontAlgn="base" latinLnBrk="0" hangingPunct="0">
              <a:lnSpc>
                <a:spcPts val="4400"/>
              </a:lnSpc>
              <a:spcBef>
                <a:spcPct val="0"/>
              </a:spcBef>
              <a:spcAft>
                <a:spcPct val="0"/>
              </a:spcAft>
              <a:buClrTx/>
              <a:buSzTx/>
              <a:buFontTx/>
              <a:buNone/>
              <a:tabLst/>
              <a:defRPr/>
            </a:pPr>
            <a:r>
              <a:rPr kumimoji="1" lang="en-US" altLang="zh-TW"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1" lang="en-US" altLang="zh-TW"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1/25-2/4</a:t>
            </a:r>
            <a:r>
              <a:rPr kumimoji="1" lang="zh-TW" altLang="en-US"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舉辦</a:t>
            </a:r>
            <a:r>
              <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18</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梯次</a:t>
            </a:r>
            <a:r>
              <a:rPr kumimoji="1"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PBL</a:t>
            </a:r>
            <a:r>
              <a:rPr kumimoji="1" lang="zh-TW" altLang="en-US"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專題式</a:t>
            </a:r>
            <a:r>
              <a:rPr kumimoji="1" lang="zh-TW"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課程增能工作坊</a:t>
            </a:r>
            <a:r>
              <a:rPr kumimoji="1" lang="zh-TW" altLang="en-US" sz="32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研習，</a:t>
            </a:r>
            <a:r>
              <a:rPr kumimoji="1" lang="zh-TW" altLang="en-US" sz="3200" b="0" i="0" u="none" strike="noStrike" kern="1200" cap="none" spc="0" normalizeH="0" baseline="0" noProof="0" dirty="0" smtClean="0">
                <a:ln>
                  <a:noFill/>
                </a:ln>
                <a:effectLst/>
                <a:uLnTx/>
                <a:uFillTx/>
                <a:latin typeface="微軟正黑體" panose="020B0604030504040204" pitchFamily="34" charset="-120"/>
                <a:ea typeface="微軟正黑體" panose="020B0604030504040204" pitchFamily="34" charset="-120"/>
                <a:cs typeface="+mn-cs"/>
              </a:rPr>
              <a:t>各工作圈課資委員陪伴發展課程</a:t>
            </a:r>
            <a:r>
              <a:rPr kumimoji="1" lang="zh-TW" altLang="en-US"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3" name="圖片 22">
            <a:extLst>
              <a:ext uri="{FF2B5EF4-FFF2-40B4-BE49-F238E27FC236}">
                <a16:creationId xmlns:a16="http://schemas.microsoft.com/office/drawing/2014/main" id="{06AD46CC-2AC3-46AA-BBFE-F8A7803B9F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778" y1="60000" x2="41778" y2="60000"/>
                        <a14:foregroundMark x1="47111" y1="67556" x2="47111" y2="67556"/>
                        <a14:foregroundMark x1="49778" y1="73778" x2="49778" y2="73778"/>
                      </a14:backgroundRemoval>
                    </a14:imgEffect>
                  </a14:imgLayer>
                </a14:imgProps>
              </a:ext>
            </a:extLst>
          </a:blip>
          <a:stretch>
            <a:fillRect/>
          </a:stretch>
        </p:blipFill>
        <p:spPr>
          <a:xfrm>
            <a:off x="676568" y="2578083"/>
            <a:ext cx="2086836" cy="2086836"/>
          </a:xfrm>
          <a:prstGeom prst="rect">
            <a:avLst/>
          </a:prstGeom>
        </p:spPr>
      </p:pic>
      <p:sp>
        <p:nvSpPr>
          <p:cNvPr id="15" name="文字方塊 14">
            <a:extLst>
              <a:ext uri="{FF2B5EF4-FFF2-40B4-BE49-F238E27FC236}">
                <a16:creationId xmlns:a16="http://schemas.microsoft.com/office/drawing/2014/main" id="{47613FCA-1E77-4D48-83B7-E495D8EAE5A7}"/>
              </a:ext>
            </a:extLst>
          </p:cNvPr>
          <p:cNvSpPr txBox="1"/>
          <p:nvPr/>
        </p:nvSpPr>
        <p:spPr>
          <a:xfrm>
            <a:off x="2763403" y="3028752"/>
            <a:ext cx="8950375" cy="1477328"/>
          </a:xfrm>
          <a:prstGeom prst="rect">
            <a:avLst/>
          </a:prstGeom>
          <a:noFill/>
        </p:spPr>
        <p:txBody>
          <a:bodyPr wrap="square" rtlCol="0">
            <a:spAutoFit/>
          </a:bodyPr>
          <a:lstStyle/>
          <a:p>
            <a:pPr lvl="0">
              <a:lnSpc>
                <a:spcPts val="4400"/>
              </a:lnSpc>
              <a:defRPr/>
            </a:pPr>
            <a:r>
              <a:rPr kumimoji="1" lang="en-US" altLang="zh-TW"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lang="zh-TW" altLang="en-US" sz="3200" dirty="0" smtClean="0">
                <a:solidFill>
                  <a:srgbClr val="FF0000"/>
                </a:solidFill>
                <a:latin typeface="微軟正黑體" panose="020B0604030504040204" pitchFamily="34" charset="-120"/>
                <a:ea typeface="微軟正黑體" panose="020B0604030504040204" pitchFamily="34" charset="-120"/>
                <a:cs typeface="+mn-cs"/>
              </a:rPr>
              <a:t>廣達</a:t>
            </a:r>
            <a:r>
              <a:rPr lang="zh-TW" altLang="en-US" sz="3200" dirty="0">
                <a:solidFill>
                  <a:srgbClr val="FF0000"/>
                </a:solidFill>
                <a:latin typeface="微軟正黑體" panose="020B0604030504040204" pitchFamily="34" charset="-120"/>
                <a:ea typeface="微軟正黑體" panose="020B0604030504040204" pitchFamily="34" charset="-120"/>
                <a:cs typeface="+mn-cs"/>
              </a:rPr>
              <a:t>文教基金會「設計學習」計畫</a:t>
            </a:r>
            <a:r>
              <a:rPr lang="zh-TW" altLang="en-US" sz="3200" dirty="0">
                <a:solidFill>
                  <a:prstClr val="black"/>
                </a:solidFill>
                <a:latin typeface="微軟正黑體" panose="020B0604030504040204" pitchFamily="34" charset="-120"/>
                <a:ea typeface="微軟正黑體" panose="020B0604030504040204" pitchFamily="34" charset="-120"/>
                <a:cs typeface="+mn-cs"/>
              </a:rPr>
              <a:t>種子</a:t>
            </a:r>
            <a:r>
              <a:rPr lang="zh-TW" altLang="en-US" sz="3200" dirty="0" smtClean="0">
                <a:solidFill>
                  <a:prstClr val="black"/>
                </a:solidFill>
                <a:latin typeface="微軟正黑體" panose="020B0604030504040204" pitchFamily="34" charset="-120"/>
                <a:ea typeface="微軟正黑體" panose="020B0604030504040204" pitchFamily="34" charset="-120"/>
                <a:cs typeface="+mn-cs"/>
              </a:rPr>
              <a:t>學校</a:t>
            </a:r>
            <a:r>
              <a:rPr lang="en-US" altLang="zh-TW" sz="3200" dirty="0" smtClean="0">
                <a:solidFill>
                  <a:prstClr val="black"/>
                </a:solidFill>
                <a:latin typeface="微軟正黑體" panose="020B0604030504040204" pitchFamily="34" charset="-120"/>
                <a:ea typeface="微軟正黑體" panose="020B0604030504040204" pitchFamily="34" charset="-120"/>
                <a:cs typeface="+mn-cs"/>
              </a:rPr>
              <a:t>- </a:t>
            </a:r>
          </a:p>
          <a:p>
            <a:pPr lvl="0">
              <a:lnSpc>
                <a:spcPts val="3200"/>
              </a:lnSpc>
              <a:defRPr/>
            </a:pPr>
            <a:r>
              <a:rPr lang="zh-TW" altLang="en-US" sz="2800" dirty="0" smtClean="0">
                <a:solidFill>
                  <a:prstClr val="black"/>
                </a:solidFill>
                <a:latin typeface="微軟正黑體" panose="020B0604030504040204" pitchFamily="34" charset="-120"/>
                <a:ea typeface="微軟正黑體" panose="020B0604030504040204" pitchFamily="34" charset="-120"/>
                <a:cs typeface="+mn-cs"/>
              </a:rPr>
              <a:t>策</a:t>
            </a:r>
            <a:r>
              <a:rPr lang="zh-TW" altLang="en-US" sz="2800" dirty="0">
                <a:solidFill>
                  <a:prstClr val="black"/>
                </a:solidFill>
                <a:latin typeface="微軟正黑體" panose="020B0604030504040204" pitchFamily="34" charset="-120"/>
                <a:ea typeface="微軟正黑體" panose="020B0604030504040204" pitchFamily="34" charset="-120"/>
                <a:cs typeface="+mn-cs"/>
              </a:rPr>
              <a:t>展任務：白河國小、仙草實小、漚汪國小、二溪</a:t>
            </a:r>
            <a:r>
              <a:rPr lang="zh-TW" altLang="en-US" sz="2800" dirty="0" smtClean="0">
                <a:solidFill>
                  <a:prstClr val="black"/>
                </a:solidFill>
                <a:latin typeface="微軟正黑體" panose="020B0604030504040204" pitchFamily="34" charset="-120"/>
                <a:ea typeface="微軟正黑體" panose="020B0604030504040204" pitchFamily="34" charset="-120"/>
                <a:cs typeface="+mn-cs"/>
              </a:rPr>
              <a:t>國小 </a:t>
            </a:r>
            <a:r>
              <a:rPr lang="en-US" altLang="zh-TW" sz="2800" dirty="0" smtClean="0">
                <a:solidFill>
                  <a:prstClr val="black"/>
                </a:solidFill>
                <a:latin typeface="微軟正黑體" panose="020B0604030504040204" pitchFamily="34" charset="-120"/>
                <a:ea typeface="微軟正黑體" panose="020B0604030504040204" pitchFamily="34" charset="-120"/>
                <a:cs typeface="+mn-cs"/>
              </a:rPr>
              <a:t> </a:t>
            </a:r>
            <a:r>
              <a:rPr lang="zh-TW" altLang="en-US" sz="2800" dirty="0">
                <a:solidFill>
                  <a:prstClr val="black"/>
                </a:solidFill>
                <a:latin typeface="微軟正黑體" panose="020B0604030504040204" pitchFamily="34" charset="-120"/>
                <a:ea typeface="微軟正黑體" panose="020B0604030504040204" pitchFamily="34" charset="-120"/>
                <a:cs typeface="+mn-cs"/>
              </a:rPr>
              <a:t>數位任務：九份子國中</a:t>
            </a:r>
            <a:r>
              <a:rPr lang="zh-TW" altLang="en-US" sz="2800" dirty="0" smtClean="0">
                <a:solidFill>
                  <a:prstClr val="black"/>
                </a:solidFill>
                <a:latin typeface="微軟正黑體" panose="020B0604030504040204" pitchFamily="34" charset="-120"/>
                <a:ea typeface="微軟正黑體" panose="020B0604030504040204" pitchFamily="34" charset="-120"/>
                <a:cs typeface="+mn-cs"/>
              </a:rPr>
              <a:t>小</a:t>
            </a:r>
            <a:endParaRPr kumimoji="1"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47613FCA-1E77-4D48-83B7-E495D8EAE5A7}"/>
              </a:ext>
            </a:extLst>
          </p:cNvPr>
          <p:cNvSpPr txBox="1"/>
          <p:nvPr/>
        </p:nvSpPr>
        <p:spPr>
          <a:xfrm>
            <a:off x="2763403" y="4664919"/>
            <a:ext cx="8950375" cy="2144177"/>
          </a:xfrm>
          <a:prstGeom prst="rect">
            <a:avLst/>
          </a:prstGeom>
          <a:noFill/>
        </p:spPr>
        <p:txBody>
          <a:bodyPr wrap="square" rtlCol="0">
            <a:spAutoFit/>
          </a:bodyPr>
          <a:lstStyle/>
          <a:p>
            <a:pPr lvl="0">
              <a:lnSpc>
                <a:spcPts val="3200"/>
              </a:lnSpc>
              <a:defRPr/>
            </a:pPr>
            <a:r>
              <a:rPr kumimoji="1" lang="en-US" altLang="zh-TW"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32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lang="zh-TW" altLang="en-US" sz="3200" dirty="0" smtClean="0">
                <a:solidFill>
                  <a:prstClr val="black"/>
                </a:solidFill>
                <a:latin typeface="微軟正黑體" panose="020B0604030504040204" pitchFamily="34" charset="-120"/>
                <a:ea typeface="微軟正黑體" panose="020B0604030504040204" pitchFamily="34" charset="-120"/>
                <a:cs typeface="+mn-cs"/>
              </a:rPr>
              <a:t>第一</a:t>
            </a:r>
            <a:r>
              <a:rPr lang="zh-TW" altLang="en-US" sz="3200" dirty="0">
                <a:solidFill>
                  <a:prstClr val="black"/>
                </a:solidFill>
                <a:latin typeface="微軟正黑體" panose="020B0604030504040204" pitchFamily="34" charset="-120"/>
                <a:ea typeface="微軟正黑體" panose="020B0604030504040204" pitchFamily="34" charset="-120"/>
                <a:cs typeface="+mn-cs"/>
              </a:rPr>
              <a:t>梯</a:t>
            </a:r>
            <a:r>
              <a:rPr lang="zh-TW" altLang="en-US" sz="3200" dirty="0">
                <a:solidFill>
                  <a:srgbClr val="FF0000"/>
                </a:solidFill>
                <a:latin typeface="微軟正黑體" panose="020B0604030504040204" pitchFamily="34" charset="-120"/>
                <a:ea typeface="微軟正黑體" panose="020B0604030504040204" pitchFamily="34" charset="-120"/>
                <a:cs typeface="+mn-cs"/>
              </a:rPr>
              <a:t>成功大學設計思考工作坊</a:t>
            </a:r>
            <a:r>
              <a:rPr lang="en-US" altLang="zh-TW" sz="3200" dirty="0">
                <a:solidFill>
                  <a:srgbClr val="FF0000"/>
                </a:solidFill>
                <a:latin typeface="微軟正黑體" panose="020B0604030504040204" pitchFamily="34" charset="-120"/>
                <a:ea typeface="微軟正黑體" panose="020B0604030504040204" pitchFamily="34" charset="-120"/>
                <a:cs typeface="+mn-cs"/>
              </a:rPr>
              <a:t>K-12</a:t>
            </a:r>
            <a:r>
              <a:rPr lang="zh-TW" altLang="en-US" sz="3200" dirty="0">
                <a:solidFill>
                  <a:srgbClr val="FF0000"/>
                </a:solidFill>
                <a:latin typeface="微軟正黑體" panose="020B0604030504040204" pitchFamily="34" charset="-120"/>
                <a:ea typeface="微軟正黑體" panose="020B0604030504040204" pitchFamily="34" charset="-120"/>
                <a:cs typeface="+mn-cs"/>
              </a:rPr>
              <a:t>培育</a:t>
            </a:r>
            <a:r>
              <a:rPr lang="zh-TW" altLang="en-US" sz="3200" dirty="0" smtClean="0">
                <a:solidFill>
                  <a:srgbClr val="FF0000"/>
                </a:solidFill>
                <a:latin typeface="微軟正黑體" panose="020B0604030504040204" pitchFamily="34" charset="-120"/>
                <a:ea typeface="微軟正黑體" panose="020B0604030504040204" pitchFamily="34" charset="-120"/>
                <a:cs typeface="+mn-cs"/>
              </a:rPr>
              <a:t>學校</a:t>
            </a:r>
            <a:r>
              <a:rPr lang="en-US" altLang="zh-TW" sz="3200" dirty="0">
                <a:solidFill>
                  <a:prstClr val="black"/>
                </a:solidFill>
                <a:latin typeface="微軟正黑體" panose="020B0604030504040204" pitchFamily="34" charset="-120"/>
                <a:ea typeface="微軟正黑體" panose="020B0604030504040204" pitchFamily="34" charset="-120"/>
                <a:cs typeface="+mn-cs"/>
              </a:rPr>
              <a:t>-</a:t>
            </a:r>
            <a:r>
              <a:rPr lang="en-US" altLang="zh-TW" sz="2800" dirty="0">
                <a:solidFill>
                  <a:prstClr val="black"/>
                </a:solidFill>
                <a:latin typeface="微軟正黑體" panose="020B0604030504040204" pitchFamily="34" charset="-120"/>
                <a:ea typeface="微軟正黑體" panose="020B0604030504040204" pitchFamily="34" charset="-120"/>
                <a:cs typeface="+mn-cs"/>
              </a:rPr>
              <a:t>a. </a:t>
            </a:r>
            <a:r>
              <a:rPr lang="zh-TW" altLang="en-US" sz="2800" dirty="0">
                <a:solidFill>
                  <a:prstClr val="black"/>
                </a:solidFill>
                <a:latin typeface="微軟正黑體" panose="020B0604030504040204" pitchFamily="34" charset="-120"/>
                <a:ea typeface="微軟正黑體" panose="020B0604030504040204" pitchFamily="34" charset="-120"/>
                <a:cs typeface="+mn-cs"/>
              </a:rPr>
              <a:t>新營國小、南新國中、新營高中</a:t>
            </a:r>
          </a:p>
          <a:p>
            <a:pPr lvl="0">
              <a:lnSpc>
                <a:spcPts val="3200"/>
              </a:lnSpc>
              <a:defRPr/>
            </a:pPr>
            <a:r>
              <a:rPr lang="en-US" altLang="zh-TW" sz="2800" dirty="0">
                <a:solidFill>
                  <a:prstClr val="black"/>
                </a:solidFill>
                <a:latin typeface="微軟正黑體" panose="020B0604030504040204" pitchFamily="34" charset="-120"/>
                <a:ea typeface="微軟正黑體" panose="020B0604030504040204" pitchFamily="34" charset="-120"/>
                <a:cs typeface="+mn-cs"/>
              </a:rPr>
              <a:t>b. </a:t>
            </a:r>
            <a:r>
              <a:rPr lang="zh-TW" altLang="en-US" sz="2800" dirty="0">
                <a:solidFill>
                  <a:prstClr val="black"/>
                </a:solidFill>
                <a:latin typeface="微軟正黑體" panose="020B0604030504040204" pitchFamily="34" charset="-120"/>
                <a:ea typeface="微軟正黑體" panose="020B0604030504040204" pitchFamily="34" charset="-120"/>
                <a:cs typeface="+mn-cs"/>
              </a:rPr>
              <a:t>仁德國小、仁德國中、永仁高中</a:t>
            </a:r>
          </a:p>
          <a:p>
            <a:pPr lvl="0">
              <a:lnSpc>
                <a:spcPts val="3200"/>
              </a:lnSpc>
              <a:defRPr/>
            </a:pPr>
            <a:r>
              <a:rPr lang="en-US" altLang="zh-TW" sz="2800" dirty="0">
                <a:solidFill>
                  <a:prstClr val="black"/>
                </a:solidFill>
                <a:latin typeface="微軟正黑體" panose="020B0604030504040204" pitchFamily="34" charset="-120"/>
                <a:ea typeface="微軟正黑體" panose="020B0604030504040204" pitchFamily="34" charset="-120"/>
                <a:cs typeface="+mn-cs"/>
              </a:rPr>
              <a:t>c. </a:t>
            </a:r>
            <a:r>
              <a:rPr lang="zh-TW" altLang="en-US" sz="2800" dirty="0">
                <a:solidFill>
                  <a:prstClr val="black"/>
                </a:solidFill>
                <a:latin typeface="微軟正黑體" panose="020B0604030504040204" pitchFamily="34" charset="-120"/>
                <a:ea typeface="微軟正黑體" panose="020B0604030504040204" pitchFamily="34" charset="-120"/>
                <a:cs typeface="+mn-cs"/>
              </a:rPr>
              <a:t>大光國小、成功國中、新豐</a:t>
            </a:r>
            <a:r>
              <a:rPr lang="en-US" altLang="zh-TW" sz="2800" dirty="0">
                <a:solidFill>
                  <a:prstClr val="black"/>
                </a:solidFill>
                <a:latin typeface="微軟正黑體" panose="020B0604030504040204" pitchFamily="34" charset="-120"/>
                <a:ea typeface="微軟正黑體" panose="020B0604030504040204" pitchFamily="34" charset="-120"/>
                <a:cs typeface="+mn-cs"/>
              </a:rPr>
              <a:t>/</a:t>
            </a:r>
            <a:r>
              <a:rPr lang="zh-TW" altLang="en-US" sz="2800" dirty="0">
                <a:solidFill>
                  <a:prstClr val="black"/>
                </a:solidFill>
                <a:latin typeface="微軟正黑體" panose="020B0604030504040204" pitchFamily="34" charset="-120"/>
                <a:ea typeface="微軟正黑體" panose="020B0604030504040204" pitchFamily="34" charset="-120"/>
                <a:cs typeface="+mn-cs"/>
              </a:rPr>
              <a:t>大灣</a:t>
            </a:r>
            <a:r>
              <a:rPr lang="zh-TW" altLang="en-US" sz="2800" dirty="0" smtClean="0">
                <a:solidFill>
                  <a:prstClr val="black"/>
                </a:solidFill>
                <a:latin typeface="微軟正黑體" panose="020B0604030504040204" pitchFamily="34" charset="-120"/>
                <a:ea typeface="微軟正黑體" panose="020B0604030504040204" pitchFamily="34" charset="-120"/>
                <a:cs typeface="+mn-cs"/>
              </a:rPr>
              <a:t>高中</a:t>
            </a:r>
            <a:endParaRPr lang="en-US" altLang="zh-TW" sz="2800" dirty="0" smtClean="0">
              <a:solidFill>
                <a:prstClr val="black"/>
              </a:solidFill>
              <a:latin typeface="微軟正黑體" panose="020B0604030504040204" pitchFamily="34" charset="-120"/>
              <a:ea typeface="微軟正黑體" panose="020B0604030504040204" pitchFamily="34" charset="-120"/>
              <a:cs typeface="+mn-cs"/>
            </a:endParaRPr>
          </a:p>
          <a:p>
            <a:pPr lvl="0">
              <a:lnSpc>
                <a:spcPts val="3200"/>
              </a:lnSpc>
              <a:defRPr/>
            </a:pPr>
            <a:r>
              <a:rPr kumimoji="1" lang="zh-TW" altLang="en-US" sz="28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第二梯招募中</a:t>
            </a:r>
            <a:r>
              <a:rPr kumimoji="1" lang="en-US" altLang="zh-TW" sz="28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667827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貳、前導學校暨策略聯盟工作圈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15</a:t>
            </a:fld>
            <a:endParaRPr lang="zh-TW" altLang="en-US"/>
          </a:p>
        </p:txBody>
      </p:sp>
      <p:pic>
        <p:nvPicPr>
          <p:cNvPr id="13" name="圖片 12">
            <a:extLst>
              <a:ext uri="{FF2B5EF4-FFF2-40B4-BE49-F238E27FC236}">
                <a16:creationId xmlns:a16="http://schemas.microsoft.com/office/drawing/2014/main" id="{7FA7314F-2CDC-A14B-8915-A88C186B4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740" y="2051302"/>
            <a:ext cx="5025449" cy="4305048"/>
          </a:xfrm>
          <a:prstGeom prst="rect">
            <a:avLst/>
          </a:prstGeom>
        </p:spPr>
      </p:pic>
      <p:pic>
        <p:nvPicPr>
          <p:cNvPr id="14" name="圖片 13" descr="一張含有 文字, 個人, 室內, 團體 的圖片&#10;&#10;自動產生的描述">
            <a:extLst>
              <a:ext uri="{FF2B5EF4-FFF2-40B4-BE49-F238E27FC236}">
                <a16:creationId xmlns:a16="http://schemas.microsoft.com/office/drawing/2014/main" id="{D0C61D6D-37E6-2548-859E-9C88E2F26D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2129" y="2635142"/>
            <a:ext cx="6176570" cy="3651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7974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399877" y="862182"/>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群組 52">
            <a:extLst>
              <a:ext uri="{FF2B5EF4-FFF2-40B4-BE49-F238E27FC236}">
                <a16:creationId xmlns:a16="http://schemas.microsoft.com/office/drawing/2014/main" id="{1B4B9F2B-5485-7A4B-AFB6-B86141507141}"/>
              </a:ext>
            </a:extLst>
          </p:cNvPr>
          <p:cNvGrpSpPr/>
          <p:nvPr/>
        </p:nvGrpSpPr>
        <p:grpSpPr>
          <a:xfrm>
            <a:off x="9222759" y="3255216"/>
            <a:ext cx="1357729" cy="362575"/>
            <a:chOff x="9222759" y="3255216"/>
            <a:chExt cx="1357729" cy="362575"/>
          </a:xfrm>
        </p:grpSpPr>
        <p:cxnSp>
          <p:nvCxnSpPr>
            <p:cNvPr id="52" name="肘形接點 51">
              <a:extLst>
                <a:ext uri="{FF2B5EF4-FFF2-40B4-BE49-F238E27FC236}">
                  <a16:creationId xmlns:a16="http://schemas.microsoft.com/office/drawing/2014/main" id="{9752E27B-6DCD-7143-9C0B-4EEF963C2ABB}"/>
                </a:ext>
              </a:extLst>
            </p:cNvPr>
            <p:cNvCxnSpPr>
              <a:cxnSpLocks/>
            </p:cNvCxnSpPr>
            <p:nvPr/>
          </p:nvCxnSpPr>
          <p:spPr>
            <a:xfrm rot="5400000" flipH="1" flipV="1">
              <a:off x="9384759" y="3093216"/>
              <a:ext cx="360000" cy="684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1" name="肘形接點 50">
              <a:extLst>
                <a:ext uri="{FF2B5EF4-FFF2-40B4-BE49-F238E27FC236}">
                  <a16:creationId xmlns:a16="http://schemas.microsoft.com/office/drawing/2014/main" id="{0D60956F-034F-6A43-A049-1E7FDBD626B1}"/>
                </a:ext>
              </a:extLst>
            </p:cNvPr>
            <p:cNvCxnSpPr>
              <a:cxnSpLocks/>
            </p:cNvCxnSpPr>
            <p:nvPr/>
          </p:nvCxnSpPr>
          <p:spPr>
            <a:xfrm rot="16200000" flipV="1">
              <a:off x="10058488" y="3095791"/>
              <a:ext cx="360000" cy="684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54" name="群組 53">
            <a:extLst>
              <a:ext uri="{FF2B5EF4-FFF2-40B4-BE49-F238E27FC236}">
                <a16:creationId xmlns:a16="http://schemas.microsoft.com/office/drawing/2014/main" id="{3B90331D-4D27-A240-84EE-E57110B72727}"/>
              </a:ext>
            </a:extLst>
          </p:cNvPr>
          <p:cNvGrpSpPr/>
          <p:nvPr/>
        </p:nvGrpSpPr>
        <p:grpSpPr>
          <a:xfrm>
            <a:off x="7160488" y="1969048"/>
            <a:ext cx="2736000" cy="616166"/>
            <a:chOff x="7160488" y="1969048"/>
            <a:chExt cx="2736000" cy="616166"/>
          </a:xfrm>
        </p:grpSpPr>
        <p:cxnSp>
          <p:nvCxnSpPr>
            <p:cNvPr id="50" name="肘形接點 49">
              <a:extLst>
                <a:ext uri="{FF2B5EF4-FFF2-40B4-BE49-F238E27FC236}">
                  <a16:creationId xmlns:a16="http://schemas.microsoft.com/office/drawing/2014/main" id="{819312A0-DB00-3D43-86F1-05A39A7A376C}"/>
                </a:ext>
              </a:extLst>
            </p:cNvPr>
            <p:cNvCxnSpPr>
              <a:cxnSpLocks/>
            </p:cNvCxnSpPr>
            <p:nvPr/>
          </p:nvCxnSpPr>
          <p:spPr>
            <a:xfrm rot="16200000" flipV="1">
              <a:off x="8798488" y="1483048"/>
              <a:ext cx="612000" cy="1584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3" name="肘形接點 42">
              <a:extLst>
                <a:ext uri="{FF2B5EF4-FFF2-40B4-BE49-F238E27FC236}">
                  <a16:creationId xmlns:a16="http://schemas.microsoft.com/office/drawing/2014/main" id="{87090606-9BE4-4D4D-A56F-4A810D45A319}"/>
                </a:ext>
              </a:extLst>
            </p:cNvPr>
            <p:cNvCxnSpPr>
              <a:cxnSpLocks/>
            </p:cNvCxnSpPr>
            <p:nvPr/>
          </p:nvCxnSpPr>
          <p:spPr>
            <a:xfrm rot="5400000" flipH="1" flipV="1">
              <a:off x="7430488" y="1703214"/>
              <a:ext cx="612000" cy="1152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
        <p:nvSpPr>
          <p:cNvPr id="15" name="手繪多邊形 14">
            <a:extLst>
              <a:ext uri="{FF2B5EF4-FFF2-40B4-BE49-F238E27FC236}">
                <a16:creationId xmlns:a16="http://schemas.microsoft.com/office/drawing/2014/main" id="{7165C47F-53E7-1944-B876-D55320516FB6}"/>
              </a:ext>
            </a:extLst>
          </p:cNvPr>
          <p:cNvSpPr/>
          <p:nvPr/>
        </p:nvSpPr>
        <p:spPr>
          <a:xfrm>
            <a:off x="6593739" y="1410331"/>
            <a:ext cx="3553248" cy="711050"/>
          </a:xfrm>
          <a:custGeom>
            <a:avLst/>
            <a:gdLst>
              <a:gd name="connsiteX0" fmla="*/ 0 w 4911089"/>
              <a:gd name="connsiteY0" fmla="*/ 71105 h 711050"/>
              <a:gd name="connsiteX1" fmla="*/ 71105 w 4911089"/>
              <a:gd name="connsiteY1" fmla="*/ 0 h 711050"/>
              <a:gd name="connsiteX2" fmla="*/ 4839984 w 4911089"/>
              <a:gd name="connsiteY2" fmla="*/ 0 h 711050"/>
              <a:gd name="connsiteX3" fmla="*/ 4911089 w 4911089"/>
              <a:gd name="connsiteY3" fmla="*/ 71105 h 711050"/>
              <a:gd name="connsiteX4" fmla="*/ 4911089 w 4911089"/>
              <a:gd name="connsiteY4" fmla="*/ 639945 h 711050"/>
              <a:gd name="connsiteX5" fmla="*/ 4839984 w 4911089"/>
              <a:gd name="connsiteY5" fmla="*/ 711050 h 711050"/>
              <a:gd name="connsiteX6" fmla="*/ 71105 w 4911089"/>
              <a:gd name="connsiteY6" fmla="*/ 711050 h 711050"/>
              <a:gd name="connsiteX7" fmla="*/ 0 w 4911089"/>
              <a:gd name="connsiteY7" fmla="*/ 639945 h 711050"/>
              <a:gd name="connsiteX8" fmla="*/ 0 w 4911089"/>
              <a:gd name="connsiteY8" fmla="*/ 71105 h 71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1089" h="711050">
                <a:moveTo>
                  <a:pt x="0" y="71105"/>
                </a:moveTo>
                <a:cubicBezTo>
                  <a:pt x="0" y="31835"/>
                  <a:pt x="31835" y="0"/>
                  <a:pt x="71105" y="0"/>
                </a:cubicBezTo>
                <a:lnTo>
                  <a:pt x="4839984" y="0"/>
                </a:lnTo>
                <a:cubicBezTo>
                  <a:pt x="4879254" y="0"/>
                  <a:pt x="4911089" y="31835"/>
                  <a:pt x="4911089" y="71105"/>
                </a:cubicBezTo>
                <a:lnTo>
                  <a:pt x="4911089" y="639945"/>
                </a:lnTo>
                <a:cubicBezTo>
                  <a:pt x="4911089" y="679215"/>
                  <a:pt x="4879254" y="711050"/>
                  <a:pt x="4839984" y="711050"/>
                </a:cubicBezTo>
                <a:lnTo>
                  <a:pt x="71105" y="711050"/>
                </a:lnTo>
                <a:cubicBezTo>
                  <a:pt x="31835" y="711050"/>
                  <a:pt x="0" y="679215"/>
                  <a:pt x="0" y="639945"/>
                </a:cubicBezTo>
                <a:lnTo>
                  <a:pt x="0" y="71105"/>
                </a:lnTo>
                <a:close/>
              </a:path>
            </a:pathLst>
          </a:custGeom>
          <a:solidFill>
            <a:srgbClr val="8A4608"/>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026" tIns="97026" rIns="97026" bIns="9702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zh-Hant" altLang="en-US" sz="2800" b="1"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rPr>
              <a:t>新課綱專案辦公室</a:t>
            </a:r>
            <a:endParaRPr kumimoji="0" lang="zh-TW" altLang="en-US" sz="2800" b="1"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7" name="手繪多邊形 16">
            <a:extLst>
              <a:ext uri="{FF2B5EF4-FFF2-40B4-BE49-F238E27FC236}">
                <a16:creationId xmlns:a16="http://schemas.microsoft.com/office/drawing/2014/main" id="{34391154-4028-3942-BE41-A63BA0773AF4}"/>
              </a:ext>
            </a:extLst>
          </p:cNvPr>
          <p:cNvSpPr/>
          <p:nvPr/>
        </p:nvSpPr>
        <p:spPr>
          <a:xfrm>
            <a:off x="8806452" y="2480390"/>
            <a:ext cx="2214785" cy="792000"/>
          </a:xfrm>
          <a:custGeom>
            <a:avLst/>
            <a:gdLst>
              <a:gd name="connsiteX0" fmla="*/ 0 w 2214785"/>
              <a:gd name="connsiteY0" fmla="*/ 70421 h 704205"/>
              <a:gd name="connsiteX1" fmla="*/ 70421 w 2214785"/>
              <a:gd name="connsiteY1" fmla="*/ 0 h 704205"/>
              <a:gd name="connsiteX2" fmla="*/ 2144365 w 2214785"/>
              <a:gd name="connsiteY2" fmla="*/ 0 h 704205"/>
              <a:gd name="connsiteX3" fmla="*/ 2214786 w 2214785"/>
              <a:gd name="connsiteY3" fmla="*/ 70421 h 704205"/>
              <a:gd name="connsiteX4" fmla="*/ 2214785 w 2214785"/>
              <a:gd name="connsiteY4" fmla="*/ 633785 h 704205"/>
              <a:gd name="connsiteX5" fmla="*/ 2144364 w 2214785"/>
              <a:gd name="connsiteY5" fmla="*/ 704206 h 704205"/>
              <a:gd name="connsiteX6" fmla="*/ 70421 w 2214785"/>
              <a:gd name="connsiteY6" fmla="*/ 704205 h 704205"/>
              <a:gd name="connsiteX7" fmla="*/ 0 w 2214785"/>
              <a:gd name="connsiteY7" fmla="*/ 633784 h 704205"/>
              <a:gd name="connsiteX8" fmla="*/ 0 w 2214785"/>
              <a:gd name="connsiteY8" fmla="*/ 70421 h 70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785" h="704205">
                <a:moveTo>
                  <a:pt x="0" y="70421"/>
                </a:moveTo>
                <a:cubicBezTo>
                  <a:pt x="0" y="31529"/>
                  <a:pt x="31529" y="0"/>
                  <a:pt x="70421" y="0"/>
                </a:cubicBezTo>
                <a:lnTo>
                  <a:pt x="2144365" y="0"/>
                </a:lnTo>
                <a:cubicBezTo>
                  <a:pt x="2183257" y="0"/>
                  <a:pt x="2214786" y="31529"/>
                  <a:pt x="2214786" y="70421"/>
                </a:cubicBezTo>
                <a:cubicBezTo>
                  <a:pt x="2214786" y="258209"/>
                  <a:pt x="2214785" y="445997"/>
                  <a:pt x="2214785" y="633785"/>
                </a:cubicBezTo>
                <a:cubicBezTo>
                  <a:pt x="2214785" y="672677"/>
                  <a:pt x="2183256" y="704206"/>
                  <a:pt x="2144364" y="704206"/>
                </a:cubicBezTo>
                <a:lnTo>
                  <a:pt x="70421" y="704205"/>
                </a:lnTo>
                <a:cubicBezTo>
                  <a:pt x="31529" y="704205"/>
                  <a:pt x="0" y="672676"/>
                  <a:pt x="0" y="633784"/>
                </a:cubicBezTo>
                <a:lnTo>
                  <a:pt x="0" y="70421"/>
                </a:lnTo>
                <a:close/>
              </a:path>
            </a:pathLst>
          </a:custGeom>
          <a:solidFill>
            <a:srgbClr val="F0AC58"/>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965" tIns="73965" rIns="73965" bIns="73965"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p:txBody>
      </p:sp>
      <p:sp>
        <p:nvSpPr>
          <p:cNvPr id="19" name="手繪多邊形 18">
            <a:extLst>
              <a:ext uri="{FF2B5EF4-FFF2-40B4-BE49-F238E27FC236}">
                <a16:creationId xmlns:a16="http://schemas.microsoft.com/office/drawing/2014/main" id="{8E0E56E2-D70C-A840-AF4A-3FACBB413082}"/>
              </a:ext>
            </a:extLst>
          </p:cNvPr>
          <p:cNvSpPr/>
          <p:nvPr/>
        </p:nvSpPr>
        <p:spPr>
          <a:xfrm>
            <a:off x="10121237" y="3615686"/>
            <a:ext cx="900000" cy="468000"/>
          </a:xfrm>
          <a:custGeom>
            <a:avLst/>
            <a:gdLst>
              <a:gd name="connsiteX0" fmla="*/ 0 w 1354589"/>
              <a:gd name="connsiteY0" fmla="*/ 52934 h 529335"/>
              <a:gd name="connsiteX1" fmla="*/ 52934 w 1354589"/>
              <a:gd name="connsiteY1" fmla="*/ 0 h 529335"/>
              <a:gd name="connsiteX2" fmla="*/ 1301656 w 1354589"/>
              <a:gd name="connsiteY2" fmla="*/ 0 h 529335"/>
              <a:gd name="connsiteX3" fmla="*/ 1354590 w 1354589"/>
              <a:gd name="connsiteY3" fmla="*/ 52934 h 529335"/>
              <a:gd name="connsiteX4" fmla="*/ 1354589 w 1354589"/>
              <a:gd name="connsiteY4" fmla="*/ 476402 h 529335"/>
              <a:gd name="connsiteX5" fmla="*/ 1301655 w 1354589"/>
              <a:gd name="connsiteY5" fmla="*/ 529336 h 529335"/>
              <a:gd name="connsiteX6" fmla="*/ 52934 w 1354589"/>
              <a:gd name="connsiteY6" fmla="*/ 529335 h 529335"/>
              <a:gd name="connsiteX7" fmla="*/ 0 w 1354589"/>
              <a:gd name="connsiteY7" fmla="*/ 476401 h 529335"/>
              <a:gd name="connsiteX8" fmla="*/ 0 w 1354589"/>
              <a:gd name="connsiteY8" fmla="*/ 52934 h 52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589" h="529335">
                <a:moveTo>
                  <a:pt x="0" y="52934"/>
                </a:moveTo>
                <a:cubicBezTo>
                  <a:pt x="0" y="23699"/>
                  <a:pt x="23699" y="0"/>
                  <a:pt x="52934" y="0"/>
                </a:cubicBezTo>
                <a:lnTo>
                  <a:pt x="1301656" y="0"/>
                </a:lnTo>
                <a:cubicBezTo>
                  <a:pt x="1330891" y="0"/>
                  <a:pt x="1354590" y="23699"/>
                  <a:pt x="1354590" y="52934"/>
                </a:cubicBezTo>
                <a:cubicBezTo>
                  <a:pt x="1354590" y="194090"/>
                  <a:pt x="1354589" y="335246"/>
                  <a:pt x="1354589" y="476402"/>
                </a:cubicBezTo>
                <a:cubicBezTo>
                  <a:pt x="1354589" y="505637"/>
                  <a:pt x="1330890" y="529336"/>
                  <a:pt x="1301655" y="529336"/>
                </a:cubicBezTo>
                <a:lnTo>
                  <a:pt x="52934" y="529335"/>
                </a:lnTo>
                <a:cubicBezTo>
                  <a:pt x="23699" y="529335"/>
                  <a:pt x="0" y="505636"/>
                  <a:pt x="0" y="476401"/>
                </a:cubicBezTo>
                <a:lnTo>
                  <a:pt x="0" y="52934"/>
                </a:lnTo>
                <a:close/>
              </a:path>
            </a:pathLst>
          </a:custGeom>
          <a:solidFill>
            <a:srgbClr val="F1F2F3"/>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844" tIns="68844" rIns="68844" bIns="6884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rPr>
              <a:t>國中</a:t>
            </a:r>
          </a:p>
        </p:txBody>
      </p:sp>
      <p:sp>
        <p:nvSpPr>
          <p:cNvPr id="23" name="手繪多邊形 22">
            <a:extLst>
              <a:ext uri="{FF2B5EF4-FFF2-40B4-BE49-F238E27FC236}">
                <a16:creationId xmlns:a16="http://schemas.microsoft.com/office/drawing/2014/main" id="{FC47965F-5387-474F-AB21-4D2C486EFD04}"/>
              </a:ext>
            </a:extLst>
          </p:cNvPr>
          <p:cNvSpPr/>
          <p:nvPr/>
        </p:nvSpPr>
        <p:spPr>
          <a:xfrm>
            <a:off x="8803548" y="3622184"/>
            <a:ext cx="900000" cy="468000"/>
          </a:xfrm>
          <a:custGeom>
            <a:avLst/>
            <a:gdLst>
              <a:gd name="connsiteX0" fmla="*/ 0 w 1350102"/>
              <a:gd name="connsiteY0" fmla="*/ 52692 h 526919"/>
              <a:gd name="connsiteX1" fmla="*/ 52692 w 1350102"/>
              <a:gd name="connsiteY1" fmla="*/ 0 h 526919"/>
              <a:gd name="connsiteX2" fmla="*/ 1297410 w 1350102"/>
              <a:gd name="connsiteY2" fmla="*/ 0 h 526919"/>
              <a:gd name="connsiteX3" fmla="*/ 1350102 w 1350102"/>
              <a:gd name="connsiteY3" fmla="*/ 52692 h 526919"/>
              <a:gd name="connsiteX4" fmla="*/ 1350102 w 1350102"/>
              <a:gd name="connsiteY4" fmla="*/ 474227 h 526919"/>
              <a:gd name="connsiteX5" fmla="*/ 1297410 w 1350102"/>
              <a:gd name="connsiteY5" fmla="*/ 526919 h 526919"/>
              <a:gd name="connsiteX6" fmla="*/ 52692 w 1350102"/>
              <a:gd name="connsiteY6" fmla="*/ 526919 h 526919"/>
              <a:gd name="connsiteX7" fmla="*/ 0 w 1350102"/>
              <a:gd name="connsiteY7" fmla="*/ 474227 h 526919"/>
              <a:gd name="connsiteX8" fmla="*/ 0 w 1350102"/>
              <a:gd name="connsiteY8" fmla="*/ 52692 h 52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102" h="526919">
                <a:moveTo>
                  <a:pt x="0" y="52692"/>
                </a:moveTo>
                <a:cubicBezTo>
                  <a:pt x="0" y="23591"/>
                  <a:pt x="23591" y="0"/>
                  <a:pt x="52692" y="0"/>
                </a:cubicBezTo>
                <a:lnTo>
                  <a:pt x="1297410" y="0"/>
                </a:lnTo>
                <a:cubicBezTo>
                  <a:pt x="1326511" y="0"/>
                  <a:pt x="1350102" y="23591"/>
                  <a:pt x="1350102" y="52692"/>
                </a:cubicBezTo>
                <a:lnTo>
                  <a:pt x="1350102" y="474227"/>
                </a:lnTo>
                <a:cubicBezTo>
                  <a:pt x="1350102" y="503328"/>
                  <a:pt x="1326511" y="526919"/>
                  <a:pt x="1297410" y="526919"/>
                </a:cubicBezTo>
                <a:lnTo>
                  <a:pt x="52692" y="526919"/>
                </a:lnTo>
                <a:cubicBezTo>
                  <a:pt x="23591" y="526919"/>
                  <a:pt x="0" y="503328"/>
                  <a:pt x="0" y="474227"/>
                </a:cubicBezTo>
                <a:lnTo>
                  <a:pt x="0" y="52692"/>
                </a:lnTo>
                <a:close/>
              </a:path>
            </a:pathLst>
          </a:custGeom>
          <a:solidFill>
            <a:srgbClr val="F1F2F3"/>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773" tIns="68773" rIns="68773" bIns="68773"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Hant"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rPr>
              <a:t>國小</a:t>
            </a:r>
            <a:endParaRPr kumimoji="0" lang="zh-TW"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endParaRPr>
          </a:p>
        </p:txBody>
      </p:sp>
      <p:sp>
        <p:nvSpPr>
          <p:cNvPr id="27" name="手繪多邊形 26">
            <a:extLst>
              <a:ext uri="{FF2B5EF4-FFF2-40B4-BE49-F238E27FC236}">
                <a16:creationId xmlns:a16="http://schemas.microsoft.com/office/drawing/2014/main" id="{2B0D2083-0A01-B143-975E-005BD7373C6D}"/>
              </a:ext>
            </a:extLst>
          </p:cNvPr>
          <p:cNvSpPr/>
          <p:nvPr/>
        </p:nvSpPr>
        <p:spPr>
          <a:xfrm>
            <a:off x="6009017" y="2511737"/>
            <a:ext cx="2554352" cy="792000"/>
          </a:xfrm>
          <a:custGeom>
            <a:avLst/>
            <a:gdLst>
              <a:gd name="connsiteX0" fmla="*/ 0 w 2925155"/>
              <a:gd name="connsiteY0" fmla="*/ 69799 h 697991"/>
              <a:gd name="connsiteX1" fmla="*/ 69799 w 2925155"/>
              <a:gd name="connsiteY1" fmla="*/ 0 h 697991"/>
              <a:gd name="connsiteX2" fmla="*/ 2855356 w 2925155"/>
              <a:gd name="connsiteY2" fmla="*/ 0 h 697991"/>
              <a:gd name="connsiteX3" fmla="*/ 2925155 w 2925155"/>
              <a:gd name="connsiteY3" fmla="*/ 69799 h 697991"/>
              <a:gd name="connsiteX4" fmla="*/ 2925155 w 2925155"/>
              <a:gd name="connsiteY4" fmla="*/ 628192 h 697991"/>
              <a:gd name="connsiteX5" fmla="*/ 2855356 w 2925155"/>
              <a:gd name="connsiteY5" fmla="*/ 697991 h 697991"/>
              <a:gd name="connsiteX6" fmla="*/ 69799 w 2925155"/>
              <a:gd name="connsiteY6" fmla="*/ 697991 h 697991"/>
              <a:gd name="connsiteX7" fmla="*/ 0 w 2925155"/>
              <a:gd name="connsiteY7" fmla="*/ 628192 h 697991"/>
              <a:gd name="connsiteX8" fmla="*/ 0 w 2925155"/>
              <a:gd name="connsiteY8" fmla="*/ 69799 h 6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5155" h="697991">
                <a:moveTo>
                  <a:pt x="0" y="69799"/>
                </a:moveTo>
                <a:cubicBezTo>
                  <a:pt x="0" y="31250"/>
                  <a:pt x="31250" y="0"/>
                  <a:pt x="69799" y="0"/>
                </a:cubicBezTo>
                <a:lnTo>
                  <a:pt x="2855356" y="0"/>
                </a:lnTo>
                <a:cubicBezTo>
                  <a:pt x="2893905" y="0"/>
                  <a:pt x="2925155" y="31250"/>
                  <a:pt x="2925155" y="69799"/>
                </a:cubicBezTo>
                <a:lnTo>
                  <a:pt x="2925155" y="628192"/>
                </a:lnTo>
                <a:cubicBezTo>
                  <a:pt x="2925155" y="666741"/>
                  <a:pt x="2893905" y="697991"/>
                  <a:pt x="2855356" y="697991"/>
                </a:cubicBezTo>
                <a:lnTo>
                  <a:pt x="69799" y="697991"/>
                </a:lnTo>
                <a:cubicBezTo>
                  <a:pt x="31250" y="697991"/>
                  <a:pt x="0" y="666741"/>
                  <a:pt x="0" y="628192"/>
                </a:cubicBezTo>
                <a:lnTo>
                  <a:pt x="0" y="69799"/>
                </a:lnTo>
                <a:close/>
              </a:path>
            </a:pathLst>
          </a:custGeom>
          <a:solidFill>
            <a:srgbClr val="F0AC58"/>
          </a:solidFill>
          <a:ln w="12700" cap="flat" cmpd="sng" algn="ctr">
            <a:solidFill>
              <a:srgbClr val="ED7D31">
                <a:lumMod val="40000"/>
                <a:lumOff val="6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83" tIns="73783" rIns="73783" bIns="73783"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endParaRPr>
          </a:p>
        </p:txBody>
      </p:sp>
      <p:sp>
        <p:nvSpPr>
          <p:cNvPr id="29" name="手繪多邊形 28">
            <a:extLst>
              <a:ext uri="{FF2B5EF4-FFF2-40B4-BE49-F238E27FC236}">
                <a16:creationId xmlns:a16="http://schemas.microsoft.com/office/drawing/2014/main" id="{C4EB053E-F77C-8E40-96B9-ADE489020C89}"/>
              </a:ext>
            </a:extLst>
          </p:cNvPr>
          <p:cNvSpPr/>
          <p:nvPr/>
        </p:nvSpPr>
        <p:spPr>
          <a:xfrm>
            <a:off x="6009017" y="3766642"/>
            <a:ext cx="2183547" cy="1081495"/>
          </a:xfrm>
          <a:custGeom>
            <a:avLst/>
            <a:gdLst>
              <a:gd name="connsiteX0" fmla="*/ 0 w 2850315"/>
              <a:gd name="connsiteY0" fmla="*/ 108150 h 1081495"/>
              <a:gd name="connsiteX1" fmla="*/ 108150 w 2850315"/>
              <a:gd name="connsiteY1" fmla="*/ 0 h 1081495"/>
              <a:gd name="connsiteX2" fmla="*/ 2742166 w 2850315"/>
              <a:gd name="connsiteY2" fmla="*/ 0 h 1081495"/>
              <a:gd name="connsiteX3" fmla="*/ 2850316 w 2850315"/>
              <a:gd name="connsiteY3" fmla="*/ 108150 h 1081495"/>
              <a:gd name="connsiteX4" fmla="*/ 2850315 w 2850315"/>
              <a:gd name="connsiteY4" fmla="*/ 973346 h 1081495"/>
              <a:gd name="connsiteX5" fmla="*/ 2742165 w 2850315"/>
              <a:gd name="connsiteY5" fmla="*/ 1081496 h 1081495"/>
              <a:gd name="connsiteX6" fmla="*/ 108150 w 2850315"/>
              <a:gd name="connsiteY6" fmla="*/ 1081495 h 1081495"/>
              <a:gd name="connsiteX7" fmla="*/ 0 w 2850315"/>
              <a:gd name="connsiteY7" fmla="*/ 973345 h 1081495"/>
              <a:gd name="connsiteX8" fmla="*/ 0 w 2850315"/>
              <a:gd name="connsiteY8" fmla="*/ 108150 h 10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0315" h="1081495">
                <a:moveTo>
                  <a:pt x="0" y="108150"/>
                </a:moveTo>
                <a:cubicBezTo>
                  <a:pt x="0" y="48420"/>
                  <a:pt x="48420" y="0"/>
                  <a:pt x="108150" y="0"/>
                </a:cubicBezTo>
                <a:lnTo>
                  <a:pt x="2742166" y="0"/>
                </a:lnTo>
                <a:cubicBezTo>
                  <a:pt x="2801896" y="0"/>
                  <a:pt x="2850316" y="48420"/>
                  <a:pt x="2850316" y="108150"/>
                </a:cubicBezTo>
                <a:cubicBezTo>
                  <a:pt x="2850316" y="396549"/>
                  <a:pt x="2850315" y="684947"/>
                  <a:pt x="2850315" y="973346"/>
                </a:cubicBezTo>
                <a:cubicBezTo>
                  <a:pt x="2850315" y="1033076"/>
                  <a:pt x="2801895" y="1081496"/>
                  <a:pt x="2742165" y="1081496"/>
                </a:cubicBezTo>
                <a:lnTo>
                  <a:pt x="108150" y="1081495"/>
                </a:lnTo>
                <a:cubicBezTo>
                  <a:pt x="48420" y="1081495"/>
                  <a:pt x="0" y="1033075"/>
                  <a:pt x="0" y="973345"/>
                </a:cubicBezTo>
                <a:lnTo>
                  <a:pt x="0" y="108150"/>
                </a:lnTo>
                <a:close/>
              </a:path>
            </a:pathLst>
          </a:custGeom>
          <a:solidFill>
            <a:srgbClr val="F1F2F3"/>
          </a:solidFill>
          <a:ln w="12700" cap="flat" cmpd="sng" algn="ctr">
            <a:solidFill>
              <a:srgbClr val="ED7D31">
                <a:lumMod val="40000"/>
                <a:lumOff val="6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2636" tIns="92636" rIns="92636" bIns="92636" numCol="1" spcCol="1270" anchor="ctr"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總綱種子講師</a:t>
            </a:r>
            <a:endParaRPr kumimoji="0" lang="en-US" altLang="zh-TW"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711200" rtl="0" eaLnBrk="1" fontAlgn="auto" latinLnBrk="0" hangingPunct="1">
              <a:lnSpc>
                <a:spcPct val="100000"/>
              </a:lnSpc>
              <a:spcBef>
                <a:spcPct val="0"/>
              </a:spcBef>
              <a:spcAft>
                <a:spcPts val="0"/>
              </a:spcAft>
              <a:buClrTx/>
              <a:buSzTx/>
              <a:buFontTx/>
              <a:buNone/>
              <a:tabLst/>
              <a:defRPr/>
            </a:pPr>
            <a:r>
              <a:rPr kumimoji="0"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國教輔導團</a:t>
            </a:r>
            <a:br>
              <a:rPr kumimoji="0"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br>
            <a:r>
              <a:rPr kumimoji="0"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地方輔導群</a:t>
            </a:r>
            <a:endParaRPr kumimoji="0" lang="en-US" altLang="zh-TW"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p:txBody>
      </p:sp>
      <p:sp>
        <p:nvSpPr>
          <p:cNvPr id="31" name="圓角矩形 30"/>
          <p:cNvSpPr/>
          <p:nvPr/>
        </p:nvSpPr>
        <p:spPr>
          <a:xfrm>
            <a:off x="5743823" y="5740287"/>
            <a:ext cx="6119449" cy="80120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1800" b="1" i="0" u="none" strike="noStrike" kern="1200" cap="none" spc="0" normalizeH="0" baseline="0" noProof="0" dirty="0">
                <a:ln>
                  <a:noFill/>
                </a:ln>
                <a:solidFill>
                  <a:prstClr val="black"/>
                </a:solidFill>
                <a:effectLst/>
                <a:uLnTx/>
                <a:uFillTx/>
                <a:latin typeface="Arial Rounded MT Bold" panose="020F0704030504030204" pitchFamily="34" charset="0"/>
                <a:ea typeface="PingFang TC" panose="020B0400000000000000" pitchFamily="34" charset="-120"/>
                <a:cs typeface="Microsoft JhengHei" charset="-120"/>
              </a:rPr>
              <a:t>落實新課綱</a:t>
            </a:r>
            <a:r>
              <a:rPr kumimoji="0" lang="zh-TW" altLang="zh-TW" sz="1800" b="1" i="0" u="none" strike="noStrike" kern="1200" cap="none" spc="0" normalizeH="0" baseline="0" noProof="0" dirty="0">
                <a:ln>
                  <a:noFill/>
                </a:ln>
                <a:solidFill>
                  <a:srgbClr val="FF0000"/>
                </a:solidFill>
                <a:effectLst/>
                <a:uLnTx/>
                <a:uFillTx/>
                <a:latin typeface="Arial Rounded MT Bold" panose="020F0704030504030204" pitchFamily="34" charset="0"/>
                <a:ea typeface="PingFang TC" panose="020B0400000000000000" pitchFamily="34" charset="-120"/>
                <a:cs typeface="Microsoft JhengHei" charset="-120"/>
              </a:rPr>
              <a:t>策略聯盟工作圈</a:t>
            </a:r>
            <a:r>
              <a:rPr kumimoji="0" lang="zh-TW" altLang="zh-TW" sz="1800" b="1" i="0" u="none" strike="noStrike" kern="1200" cap="none" spc="0" normalizeH="0" baseline="0" noProof="0" dirty="0">
                <a:ln>
                  <a:noFill/>
                </a:ln>
                <a:solidFill>
                  <a:prstClr val="black"/>
                </a:solidFill>
                <a:effectLst/>
                <a:uLnTx/>
                <a:uFillTx/>
                <a:latin typeface="Arial Rounded MT Bold" panose="020F0704030504030204" pitchFamily="34" charset="0"/>
                <a:ea typeface="PingFang TC" panose="020B0400000000000000" pitchFamily="34" charset="-120"/>
                <a:cs typeface="Microsoft JhengHei" charset="-120"/>
              </a:rPr>
              <a:t>計畫</a:t>
            </a:r>
            <a:r>
              <a:rPr kumimoji="0" lang="en-US" altLang="zh-TW" sz="1800" b="1" i="0" u="none" strike="noStrike" kern="1200" cap="none" spc="0" normalizeH="0" baseline="0" noProof="0" dirty="0">
                <a:ln>
                  <a:noFill/>
                </a:ln>
                <a:solidFill>
                  <a:prstClr val="black"/>
                </a:solidFill>
                <a:effectLst/>
                <a:uLnTx/>
                <a:uFillTx/>
                <a:latin typeface="Arial Rounded MT Bold" panose="020F0704030504030204" pitchFamily="34" charset="0"/>
                <a:ea typeface="PingFang TC" panose="020B0400000000000000" pitchFamily="34" charset="-120"/>
                <a:cs typeface="Microsoft JhengHei" charset="-12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1800" b="1" i="0" u="none" strike="noStrike" kern="1200" cap="none" spc="0" normalizeH="0" baseline="0" noProof="0" dirty="0">
                <a:ln>
                  <a:noFill/>
                </a:ln>
                <a:solidFill>
                  <a:srgbClr val="FF0000"/>
                </a:solidFill>
                <a:effectLst/>
                <a:uLnTx/>
                <a:uFillTx/>
                <a:latin typeface="Arial Rounded MT Bold" panose="020F0704030504030204" pitchFamily="34" charset="0"/>
                <a:ea typeface="PingFang TC" panose="020B0400000000000000" pitchFamily="34" charset="-120"/>
                <a:cs typeface="Microsoft JhengHei" charset="-120"/>
              </a:rPr>
              <a:t>新課綱輔導團</a:t>
            </a:r>
            <a:r>
              <a:rPr kumimoji="0" lang="zh-TW" altLang="zh-TW" sz="1800" b="1" i="0" u="none" strike="noStrike" kern="1200" cap="none" spc="0" normalizeH="0" baseline="0" noProof="0" dirty="0">
                <a:ln>
                  <a:noFill/>
                </a:ln>
                <a:solidFill>
                  <a:prstClr val="black"/>
                </a:solidFill>
                <a:effectLst/>
                <a:uLnTx/>
                <a:uFillTx/>
                <a:latin typeface="Arial Rounded MT Bold" panose="020F0704030504030204" pitchFamily="34" charset="0"/>
                <a:ea typeface="PingFang TC" panose="020B0400000000000000" pitchFamily="34" charset="-120"/>
                <a:cs typeface="Microsoft JhengHei" charset="-120"/>
              </a:rPr>
              <a:t>培訓研習計畫</a:t>
            </a:r>
            <a:endParaRPr kumimoji="0" lang="zh-TW" altLang="en-US" sz="1800" b="1" i="0" u="none" strike="noStrike" kern="100" cap="none" spc="0" normalizeH="0" baseline="0" noProof="0" dirty="0">
              <a:ln>
                <a:noFill/>
              </a:ln>
              <a:solidFill>
                <a:prstClr val="black"/>
              </a:solidFill>
              <a:effectLst/>
              <a:uLnTx/>
              <a:uFillTx/>
              <a:latin typeface="Arial Rounded MT Bold" panose="020F0704030504030204" pitchFamily="34" charset="0"/>
              <a:ea typeface="PingFang TC" panose="020B0400000000000000" pitchFamily="34" charset="-120"/>
              <a:cs typeface="Microsoft JhengHei" charset="-120"/>
            </a:endParaRPr>
          </a:p>
        </p:txBody>
      </p:sp>
      <p:sp>
        <p:nvSpPr>
          <p:cNvPr id="2" name="投影片編號版面配置區 1"/>
          <p:cNvSpPr>
            <a:spLocks noGrp="1"/>
          </p:cNvSpPr>
          <p:nvPr>
            <p:ph type="sldNum" sz="quarter" idx="12"/>
          </p:nvPr>
        </p:nvSpPr>
        <p:spPr>
          <a:xfrm>
            <a:off x="8408377" y="641762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13503D-300C-4D97-84BE-2D66EB7D3225}" type="slidenum">
              <a:rPr kumimoji="0"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TW" altLang="en-US" sz="1200" b="1" i="0" u="none" strike="noStrike" kern="1200" cap="none" spc="0" normalizeH="0" baseline="0" noProof="0" dirty="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6" name="橢圓 5">
            <a:extLst>
              <a:ext uri="{FF2B5EF4-FFF2-40B4-BE49-F238E27FC236}">
                <a16:creationId xmlns:a16="http://schemas.microsoft.com/office/drawing/2014/main" id="{F0E4B154-8273-D94A-9FF8-551A9C8C7CFE}"/>
              </a:ext>
            </a:extLst>
          </p:cNvPr>
          <p:cNvSpPr/>
          <p:nvPr/>
        </p:nvSpPr>
        <p:spPr>
          <a:xfrm>
            <a:off x="8677469" y="4159510"/>
            <a:ext cx="1214780" cy="115893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44</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圈</a:t>
            </a:r>
            <a:endPar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5</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區</a:t>
            </a:r>
          </a:p>
        </p:txBody>
      </p:sp>
      <p:sp>
        <p:nvSpPr>
          <p:cNvPr id="39" name="橢圓 38">
            <a:extLst>
              <a:ext uri="{FF2B5EF4-FFF2-40B4-BE49-F238E27FC236}">
                <a16:creationId xmlns:a16="http://schemas.microsoft.com/office/drawing/2014/main" id="{A1F31A8B-F604-F44F-B726-233A8A8C1CDA}"/>
              </a:ext>
            </a:extLst>
          </p:cNvPr>
          <p:cNvSpPr/>
          <p:nvPr/>
        </p:nvSpPr>
        <p:spPr>
          <a:xfrm>
            <a:off x="10153222" y="4196405"/>
            <a:ext cx="1139435" cy="1102965"/>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13</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圈</a:t>
            </a:r>
            <a:endPar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2</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區</a:t>
            </a:r>
          </a:p>
        </p:txBody>
      </p:sp>
      <p:cxnSp>
        <p:nvCxnSpPr>
          <p:cNvPr id="61" name="直線接點 60">
            <a:extLst>
              <a:ext uri="{FF2B5EF4-FFF2-40B4-BE49-F238E27FC236}">
                <a16:creationId xmlns:a16="http://schemas.microsoft.com/office/drawing/2014/main" id="{99F0487A-724A-6F49-ABB9-EACC82D40188}"/>
              </a:ext>
            </a:extLst>
          </p:cNvPr>
          <p:cNvCxnSpPr/>
          <p:nvPr/>
        </p:nvCxnSpPr>
        <p:spPr>
          <a:xfrm>
            <a:off x="7100790" y="3294708"/>
            <a:ext cx="0" cy="450669"/>
          </a:xfrm>
          <a:prstGeom prst="line">
            <a:avLst/>
          </a:prstGeom>
        </p:spPr>
        <p:style>
          <a:lnRef idx="1">
            <a:schemeClr val="accent1"/>
          </a:lnRef>
          <a:fillRef idx="0">
            <a:schemeClr val="accent1"/>
          </a:fillRef>
          <a:effectRef idx="0">
            <a:schemeClr val="accent1"/>
          </a:effectRef>
          <a:fontRef idx="minor">
            <a:schemeClr val="tx1"/>
          </a:fontRef>
        </p:style>
      </p:cxnSp>
      <p:sp>
        <p:nvSpPr>
          <p:cNvPr id="62" name="向右箭號 61">
            <a:extLst>
              <a:ext uri="{FF2B5EF4-FFF2-40B4-BE49-F238E27FC236}">
                <a16:creationId xmlns:a16="http://schemas.microsoft.com/office/drawing/2014/main" id="{BA2D1176-C684-BF4F-9FC5-CB5A43CA8D10}"/>
              </a:ext>
            </a:extLst>
          </p:cNvPr>
          <p:cNvSpPr/>
          <p:nvPr/>
        </p:nvSpPr>
        <p:spPr>
          <a:xfrm rot="16200000">
            <a:off x="9127943" y="5341868"/>
            <a:ext cx="313832" cy="355919"/>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3" name="向右箭號 62">
            <a:extLst>
              <a:ext uri="{FF2B5EF4-FFF2-40B4-BE49-F238E27FC236}">
                <a16:creationId xmlns:a16="http://schemas.microsoft.com/office/drawing/2014/main" id="{CAD548BB-C930-A949-A48B-AD1E1922B75C}"/>
              </a:ext>
            </a:extLst>
          </p:cNvPr>
          <p:cNvSpPr/>
          <p:nvPr/>
        </p:nvSpPr>
        <p:spPr>
          <a:xfrm rot="16200000">
            <a:off x="10640510" y="5341868"/>
            <a:ext cx="313832" cy="355919"/>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4" name="向右箭號 63">
            <a:extLst>
              <a:ext uri="{FF2B5EF4-FFF2-40B4-BE49-F238E27FC236}">
                <a16:creationId xmlns:a16="http://schemas.microsoft.com/office/drawing/2014/main" id="{1C6996A3-CB6E-BF43-AC99-E676F3A754E0}"/>
              </a:ext>
            </a:extLst>
          </p:cNvPr>
          <p:cNvSpPr/>
          <p:nvPr/>
        </p:nvSpPr>
        <p:spPr>
          <a:xfrm rot="5400000" flipV="1">
            <a:off x="6844787" y="5039283"/>
            <a:ext cx="508626" cy="355919"/>
          </a:xfrm>
          <a:prstGeom prst="strip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8" name="群組 7">
            <a:extLst>
              <a:ext uri="{FF2B5EF4-FFF2-40B4-BE49-F238E27FC236}">
                <a16:creationId xmlns:a16="http://schemas.microsoft.com/office/drawing/2014/main" id="{4715BACF-11C3-8142-9392-2DB5EB80DABA}"/>
              </a:ext>
            </a:extLst>
          </p:cNvPr>
          <p:cNvGrpSpPr/>
          <p:nvPr/>
        </p:nvGrpSpPr>
        <p:grpSpPr>
          <a:xfrm>
            <a:off x="1078309" y="2987528"/>
            <a:ext cx="1620000" cy="1620000"/>
            <a:chOff x="1076882" y="2768372"/>
            <a:chExt cx="1620000" cy="1620000"/>
          </a:xfrm>
        </p:grpSpPr>
        <p:pic>
          <p:nvPicPr>
            <p:cNvPr id="37" name="图片 67">
              <a:extLst>
                <a:ext uri="{FF2B5EF4-FFF2-40B4-BE49-F238E27FC236}">
                  <a16:creationId xmlns:a16="http://schemas.microsoft.com/office/drawing/2014/main" id="{52DED0EC-99DF-7D49-BBD6-82D151908B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882" y="2768372"/>
              <a:ext cx="1620000" cy="1620000"/>
            </a:xfrm>
            <a:prstGeom prst="rect">
              <a:avLst/>
            </a:prstGeom>
            <a:effectLst>
              <a:outerShdw blurRad="266700" dist="127000" dir="2700000" sx="101000" sy="101000" algn="tl" rotWithShape="0">
                <a:prstClr val="black">
                  <a:alpha val="30000"/>
                </a:prstClr>
              </a:outerShdw>
            </a:effectLst>
          </p:spPr>
        </p:pic>
        <p:sp>
          <p:nvSpPr>
            <p:cNvPr id="5" name="矩形 4">
              <a:extLst>
                <a:ext uri="{FF2B5EF4-FFF2-40B4-BE49-F238E27FC236}">
                  <a16:creationId xmlns:a16="http://schemas.microsoft.com/office/drawing/2014/main" id="{0E84A520-88C4-AB45-A2B7-C11617AB5286}"/>
                </a:ext>
              </a:extLst>
            </p:cNvPr>
            <p:cNvSpPr/>
            <p:nvPr/>
          </p:nvSpPr>
          <p:spPr>
            <a:xfrm>
              <a:off x="1319555" y="3297801"/>
              <a:ext cx="124989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規 模</a:t>
              </a:r>
              <a:endParaRPr kumimoji="0" lang="zh-TW" altLang="en-US" sz="3600" b="1" i="0" u="none" strike="noStrike" kern="1200" cap="none" spc="0" normalizeH="0" baseline="0" noProof="0" dirty="0">
                <a:ln>
                  <a:noFill/>
                </a:ln>
                <a:solidFill>
                  <a:srgbClr val="0070C0"/>
                </a:solidFill>
                <a:effectLst/>
                <a:uLnTx/>
                <a:uFillTx/>
                <a:latin typeface="Calibri"/>
                <a:ea typeface="新細明體" panose="02020500000000000000" pitchFamily="18" charset="-120"/>
                <a:cs typeface="+mn-cs"/>
              </a:endParaRPr>
            </a:p>
          </p:txBody>
        </p:sp>
      </p:grpSp>
      <p:sp>
        <p:nvSpPr>
          <p:cNvPr id="7" name="矩形 6">
            <a:extLst>
              <a:ext uri="{FF2B5EF4-FFF2-40B4-BE49-F238E27FC236}">
                <a16:creationId xmlns:a16="http://schemas.microsoft.com/office/drawing/2014/main" id="{5D0835F5-118B-104A-AD2E-65ACA5A9EFBA}"/>
              </a:ext>
            </a:extLst>
          </p:cNvPr>
          <p:cNvSpPr/>
          <p:nvPr/>
        </p:nvSpPr>
        <p:spPr>
          <a:xfrm>
            <a:off x="1203853" y="4789678"/>
            <a:ext cx="172354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70C0"/>
                </a:solidFill>
                <a:effectLst/>
                <a:uLnTx/>
                <a:uFillTx/>
                <a:latin typeface="Microsoft YaHei" panose="020B0503020204020204" pitchFamily="34" charset="-122"/>
                <a:ea typeface="Microsoft YaHei" panose="020B0503020204020204" pitchFamily="34" charset="-122"/>
                <a:cs typeface="+mn-cs"/>
              </a:rPr>
              <a:t>規模相似學校</a:t>
            </a:r>
            <a:endParaRPr kumimoji="0" lang="zh-TW" altLang="en-US" sz="2000" b="0" i="0" u="none" strike="noStrike" kern="1200" cap="none" spc="0" normalizeH="0" baseline="0" noProof="0" dirty="0">
              <a:ln>
                <a:noFill/>
              </a:ln>
              <a:solidFill>
                <a:srgbClr val="0070C0"/>
              </a:solidFill>
              <a:effectLst/>
              <a:uLnTx/>
              <a:uFillTx/>
              <a:latin typeface="Calibri"/>
              <a:ea typeface="新細明體" panose="02020500000000000000" pitchFamily="18" charset="-120"/>
              <a:cs typeface="+mn-cs"/>
            </a:endParaRPr>
          </a:p>
        </p:txBody>
      </p:sp>
      <p:sp>
        <p:nvSpPr>
          <p:cNvPr id="9" name="矩形 8">
            <a:extLst>
              <a:ext uri="{FF2B5EF4-FFF2-40B4-BE49-F238E27FC236}">
                <a16:creationId xmlns:a16="http://schemas.microsoft.com/office/drawing/2014/main" id="{EDF9D97D-CA2C-A046-96EB-38ADBC3C49CE}"/>
              </a:ext>
            </a:extLst>
          </p:cNvPr>
          <p:cNvSpPr/>
          <p:nvPr/>
        </p:nvSpPr>
        <p:spPr>
          <a:xfrm>
            <a:off x="3229357" y="4775994"/>
            <a:ext cx="1210588"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E8542">
                    <a:lumMod val="75000"/>
                  </a:srgbClr>
                </a:solidFill>
                <a:effectLst/>
                <a:uLnTx/>
                <a:uFillTx/>
                <a:latin typeface="Microsoft YaHei" panose="020B0503020204020204" pitchFamily="34" charset="-122"/>
                <a:ea typeface="Microsoft YaHei" panose="020B0503020204020204" pitchFamily="34" charset="-122"/>
                <a:cs typeface="+mn-cs"/>
              </a:rPr>
              <a:t>鄰近學校</a:t>
            </a:r>
            <a:endParaRPr kumimoji="0" lang="zh-TW" altLang="en-US" sz="2000" b="0" i="0" u="none" strike="noStrike" kern="1200" cap="none" spc="0" normalizeH="0" baseline="0" noProof="0" dirty="0">
              <a:ln>
                <a:noFill/>
              </a:ln>
              <a:solidFill>
                <a:srgbClr val="4E8542">
                  <a:lumMod val="75000"/>
                </a:srgbClr>
              </a:solidFill>
              <a:effectLst/>
              <a:uLnTx/>
              <a:uFillTx/>
              <a:latin typeface="Calibri"/>
              <a:ea typeface="新細明體" panose="02020500000000000000" pitchFamily="18" charset="-120"/>
              <a:cs typeface="+mn-cs"/>
            </a:endParaRPr>
          </a:p>
        </p:txBody>
      </p:sp>
      <p:grpSp>
        <p:nvGrpSpPr>
          <p:cNvPr id="10" name="群組 9">
            <a:extLst>
              <a:ext uri="{FF2B5EF4-FFF2-40B4-BE49-F238E27FC236}">
                <a16:creationId xmlns:a16="http://schemas.microsoft.com/office/drawing/2014/main" id="{41C40642-AC7F-E043-ACE7-64DE785A1F34}"/>
              </a:ext>
            </a:extLst>
          </p:cNvPr>
          <p:cNvGrpSpPr/>
          <p:nvPr/>
        </p:nvGrpSpPr>
        <p:grpSpPr>
          <a:xfrm>
            <a:off x="2988571" y="3030123"/>
            <a:ext cx="1620000" cy="1620000"/>
            <a:chOff x="2997063" y="2839193"/>
            <a:chExt cx="1620000" cy="1620000"/>
          </a:xfrm>
        </p:grpSpPr>
        <p:pic>
          <p:nvPicPr>
            <p:cNvPr id="38" name="图片 67">
              <a:extLst>
                <a:ext uri="{FF2B5EF4-FFF2-40B4-BE49-F238E27FC236}">
                  <a16:creationId xmlns:a16="http://schemas.microsoft.com/office/drawing/2014/main" id="{2CD2115D-997E-D644-A833-6AC7820BE9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7063" y="2839193"/>
              <a:ext cx="1620000" cy="1620000"/>
            </a:xfrm>
            <a:prstGeom prst="rect">
              <a:avLst/>
            </a:prstGeom>
            <a:effectLst>
              <a:outerShdw blurRad="266700" dist="127000" dir="2700000" sx="101000" sy="101000" algn="tl" rotWithShape="0">
                <a:prstClr val="black">
                  <a:alpha val="30000"/>
                </a:prstClr>
              </a:outerShdw>
            </a:effectLst>
          </p:spPr>
        </p:pic>
        <p:sp>
          <p:nvSpPr>
            <p:cNvPr id="4" name="矩形 3">
              <a:extLst>
                <a:ext uri="{FF2B5EF4-FFF2-40B4-BE49-F238E27FC236}">
                  <a16:creationId xmlns:a16="http://schemas.microsoft.com/office/drawing/2014/main" id="{BB7B8134-CAE3-6548-BBE7-028A38C55CCD}"/>
                </a:ext>
              </a:extLst>
            </p:cNvPr>
            <p:cNvSpPr/>
            <p:nvPr/>
          </p:nvSpPr>
          <p:spPr>
            <a:xfrm>
              <a:off x="3200765" y="3334818"/>
              <a:ext cx="1244251"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4E8542">
                      <a:lumMod val="75000"/>
                    </a:srgbClr>
                  </a:solidFill>
                  <a:effectLst/>
                  <a:uLnTx/>
                  <a:uFillTx/>
                  <a:latin typeface="Microsoft YaHei" panose="020B0503020204020204" pitchFamily="34" charset="-122"/>
                  <a:ea typeface="Microsoft YaHei" panose="020B0503020204020204" pitchFamily="34" charset="-122"/>
                  <a:cs typeface="+mn-cs"/>
                </a:rPr>
                <a:t>地 區</a:t>
              </a:r>
              <a:endParaRPr kumimoji="0" lang="zh-TW" altLang="en-US" sz="3600" b="1" i="0" u="none" strike="noStrike" kern="1200" cap="none" spc="0" normalizeH="0" baseline="0" noProof="0" dirty="0">
                <a:ln>
                  <a:noFill/>
                </a:ln>
                <a:solidFill>
                  <a:srgbClr val="4E8542">
                    <a:lumMod val="75000"/>
                  </a:srgbClr>
                </a:solidFill>
                <a:effectLst/>
                <a:uLnTx/>
                <a:uFillTx/>
                <a:latin typeface="Calibri"/>
                <a:ea typeface="新細明體" panose="02020500000000000000" pitchFamily="18" charset="-120"/>
                <a:cs typeface="+mn-cs"/>
              </a:endParaRPr>
            </a:p>
          </p:txBody>
        </p:sp>
      </p:grpSp>
      <p:sp>
        <p:nvSpPr>
          <p:cNvPr id="40" name="矩形 39">
            <a:extLst>
              <a:ext uri="{FF2B5EF4-FFF2-40B4-BE49-F238E27FC236}">
                <a16:creationId xmlns:a16="http://schemas.microsoft.com/office/drawing/2014/main" id="{F53EA3CB-6A97-2B44-9269-373F6B550C23}"/>
              </a:ext>
            </a:extLst>
          </p:cNvPr>
          <p:cNvSpPr/>
          <p:nvPr/>
        </p:nvSpPr>
        <p:spPr>
          <a:xfrm>
            <a:off x="550631" y="5385146"/>
            <a:ext cx="51090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由工作圈學校自行推舉擔任召集學校</a:t>
            </a: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grpSp>
        <p:nvGrpSpPr>
          <p:cNvPr id="11" name="群組 10">
            <a:extLst>
              <a:ext uri="{FF2B5EF4-FFF2-40B4-BE49-F238E27FC236}">
                <a16:creationId xmlns:a16="http://schemas.microsoft.com/office/drawing/2014/main" id="{B9A96264-5167-6C43-8B88-665EDF0F88DB}"/>
              </a:ext>
            </a:extLst>
          </p:cNvPr>
          <p:cNvGrpSpPr/>
          <p:nvPr/>
        </p:nvGrpSpPr>
        <p:grpSpPr>
          <a:xfrm>
            <a:off x="2162982" y="2017828"/>
            <a:ext cx="1620000" cy="725400"/>
            <a:chOff x="1739186" y="1499447"/>
            <a:chExt cx="1620000" cy="725400"/>
          </a:xfrm>
        </p:grpSpPr>
        <p:sp>
          <p:nvSpPr>
            <p:cNvPr id="26" name="流程圖: 替代程序 47">
              <a:extLst>
                <a:ext uri="{FF2B5EF4-FFF2-40B4-BE49-F238E27FC236}">
                  <a16:creationId xmlns:a16="http://schemas.microsoft.com/office/drawing/2014/main" id="{749E339E-E716-9A49-B963-8A911CC1D307}"/>
                </a:ext>
              </a:extLst>
            </p:cNvPr>
            <p:cNvSpPr/>
            <p:nvPr/>
          </p:nvSpPr>
          <p:spPr>
            <a:xfrm>
              <a:off x="1739186" y="1646519"/>
              <a:ext cx="1620000" cy="578328"/>
            </a:xfrm>
            <a:prstGeom prst="rect">
              <a:avLst/>
            </a:prstGeom>
            <a:solidFill>
              <a:srgbClr val="01738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528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3" name="矩形 2">
              <a:extLst>
                <a:ext uri="{FF2B5EF4-FFF2-40B4-BE49-F238E27FC236}">
                  <a16:creationId xmlns:a16="http://schemas.microsoft.com/office/drawing/2014/main" id="{32B65E79-B579-404D-9D22-EB3A223F30D8}"/>
                </a:ext>
              </a:extLst>
            </p:cNvPr>
            <p:cNvSpPr/>
            <p:nvPr/>
          </p:nvSpPr>
          <p:spPr>
            <a:xfrm>
              <a:off x="1841300" y="1499447"/>
              <a:ext cx="1415772" cy="675313"/>
            </a:xfrm>
            <a:prstGeom prst="rect">
              <a:avLst/>
            </a:prstGeom>
          </p:spPr>
          <p:txBody>
            <a:bodyPr wrap="none">
              <a:spAutoFit/>
            </a:bodyPr>
            <a:lstStyle/>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rPr>
                <a:t>組成方式</a:t>
              </a:r>
              <a:endParaRPr kumimoji="0" lang="en-US" altLang="zh-TW" sz="2400" b="1"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endParaRPr>
            </a:p>
          </p:txBody>
        </p:sp>
      </p:grpSp>
      <p:sp>
        <p:nvSpPr>
          <p:cNvPr id="12" name="矩形 11">
            <a:extLst>
              <a:ext uri="{FF2B5EF4-FFF2-40B4-BE49-F238E27FC236}">
                <a16:creationId xmlns:a16="http://schemas.microsoft.com/office/drawing/2014/main" id="{E842E5CA-EF42-A645-B982-2F6CA1AEDED2}"/>
              </a:ext>
            </a:extLst>
          </p:cNvPr>
          <p:cNvSpPr/>
          <p:nvPr/>
        </p:nvSpPr>
        <p:spPr>
          <a:xfrm>
            <a:off x="6722919" y="2967173"/>
            <a:ext cx="1107996" cy="341632"/>
          </a:xfrm>
          <a:prstGeom prst="rect">
            <a:avLst/>
          </a:prstGeom>
        </p:spPr>
        <p:txBody>
          <a:bodyPr wrap="non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TW" altLang="en-US" sz="18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支持系統</a:t>
            </a:r>
          </a:p>
        </p:txBody>
      </p:sp>
      <p:sp>
        <p:nvSpPr>
          <p:cNvPr id="13" name="矩形 12">
            <a:extLst>
              <a:ext uri="{FF2B5EF4-FFF2-40B4-BE49-F238E27FC236}">
                <a16:creationId xmlns:a16="http://schemas.microsoft.com/office/drawing/2014/main" id="{16DCBEDD-0DBF-3E43-872D-27DF307EA38B}"/>
              </a:ext>
            </a:extLst>
          </p:cNvPr>
          <p:cNvSpPr/>
          <p:nvPr/>
        </p:nvSpPr>
        <p:spPr>
          <a:xfrm>
            <a:off x="6261254" y="2554575"/>
            <a:ext cx="2031326" cy="424732"/>
          </a:xfrm>
          <a:prstGeom prst="rect">
            <a:avLst/>
          </a:prstGeom>
        </p:spPr>
        <p:txBody>
          <a:bodyPr wrap="non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TW" altLang="en-US"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rPr>
              <a:t>教師專業發展</a:t>
            </a:r>
            <a:endParaRPr kumimoji="0"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endParaRPr>
          </a:p>
        </p:txBody>
      </p:sp>
      <p:sp>
        <p:nvSpPr>
          <p:cNvPr id="14" name="矩形 13">
            <a:extLst>
              <a:ext uri="{FF2B5EF4-FFF2-40B4-BE49-F238E27FC236}">
                <a16:creationId xmlns:a16="http://schemas.microsoft.com/office/drawing/2014/main" id="{F8ED68D8-9142-A143-AF9C-221636B90F48}"/>
              </a:ext>
            </a:extLst>
          </p:cNvPr>
          <p:cNvSpPr/>
          <p:nvPr/>
        </p:nvSpPr>
        <p:spPr>
          <a:xfrm>
            <a:off x="9205959" y="2554575"/>
            <a:ext cx="1415772" cy="424732"/>
          </a:xfrm>
          <a:prstGeom prst="rect">
            <a:avLst/>
          </a:prstGeom>
        </p:spPr>
        <p:txBody>
          <a:bodyPr wrap="non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TW" altLang="en-US"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rPr>
              <a:t>課程發展</a:t>
            </a:r>
            <a:endParaRPr kumimoji="0"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endParaRPr>
          </a:p>
        </p:txBody>
      </p:sp>
      <p:sp>
        <p:nvSpPr>
          <p:cNvPr id="16" name="矩形 15">
            <a:extLst>
              <a:ext uri="{FF2B5EF4-FFF2-40B4-BE49-F238E27FC236}">
                <a16:creationId xmlns:a16="http://schemas.microsoft.com/office/drawing/2014/main" id="{2DE9E4C8-8890-2B4B-8BCF-9F5B84A3CECF}"/>
              </a:ext>
            </a:extLst>
          </p:cNvPr>
          <p:cNvSpPr/>
          <p:nvPr/>
        </p:nvSpPr>
        <p:spPr>
          <a:xfrm>
            <a:off x="9500201" y="2951951"/>
            <a:ext cx="877163" cy="341632"/>
          </a:xfrm>
          <a:prstGeom prst="rect">
            <a:avLst/>
          </a:prstGeom>
        </p:spPr>
        <p:txBody>
          <a:bodyPr wrap="none">
            <a:sp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zh-TW" altLang="en-US" sz="18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工作圈</a:t>
            </a:r>
          </a:p>
        </p:txBody>
      </p:sp>
      <p:sp>
        <p:nvSpPr>
          <p:cNvPr id="41" name="流程圖: 替代程序 40">
            <a:extLst>
              <a:ext uri="{FF2B5EF4-FFF2-40B4-BE49-F238E27FC236}">
                <a16:creationId xmlns:a16="http://schemas.microsoft.com/office/drawing/2014/main" id="{CA82B6F3-C567-453E-9148-3F949B177879}"/>
              </a:ext>
            </a:extLst>
          </p:cNvPr>
          <p:cNvSpPr/>
          <p:nvPr/>
        </p:nvSpPr>
        <p:spPr>
          <a:xfrm>
            <a:off x="1770693" y="135559"/>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貳、前導學校暨策略聯盟工作圈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sp>
        <p:nvSpPr>
          <p:cNvPr id="42" name="矩形 46">
            <a:extLst>
              <a:ext uri="{FF2B5EF4-FFF2-40B4-BE49-F238E27FC236}">
                <a16:creationId xmlns:a16="http://schemas.microsoft.com/office/drawing/2014/main" id="{9FD80C7D-BDB7-4C43-B532-EB31EDF11E8C}"/>
              </a:ext>
            </a:extLst>
          </p:cNvPr>
          <p:cNvSpPr>
            <a:spLocks noChangeArrowheads="1"/>
          </p:cNvSpPr>
          <p:nvPr/>
        </p:nvSpPr>
        <p:spPr bwMode="auto">
          <a:xfrm>
            <a:off x="1147466" y="1112541"/>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工作圈支持組織系統</a:t>
            </a:r>
          </a:p>
        </p:txBody>
      </p:sp>
      <p:sp>
        <p:nvSpPr>
          <p:cNvPr id="4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742869" y="1022819"/>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Tree>
    <p:extLst>
      <p:ext uri="{BB962C8B-B14F-4D97-AF65-F5344CB8AC3E}">
        <p14:creationId xmlns:p14="http://schemas.microsoft.com/office/powerpoint/2010/main" val="2207580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D5177EF4-98B9-4846-9FE5-FB2D7BBCBCDF}"/>
              </a:ext>
            </a:extLst>
          </p:cNvPr>
          <p:cNvSpPr/>
          <p:nvPr/>
        </p:nvSpPr>
        <p:spPr>
          <a:xfrm>
            <a:off x="5182892" y="2621434"/>
            <a:ext cx="1764000" cy="4176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grpSp>
        <p:nvGrpSpPr>
          <p:cNvPr id="4" name="群組 3">
            <a:extLst>
              <a:ext uri="{FF2B5EF4-FFF2-40B4-BE49-F238E27FC236}">
                <a16:creationId xmlns:a16="http://schemas.microsoft.com/office/drawing/2014/main" id="{4443002F-6BB9-754F-AB88-C3A0E2665865}"/>
              </a:ext>
            </a:extLst>
          </p:cNvPr>
          <p:cNvGrpSpPr/>
          <p:nvPr/>
        </p:nvGrpSpPr>
        <p:grpSpPr>
          <a:xfrm>
            <a:off x="6387627" y="1579435"/>
            <a:ext cx="4967085" cy="4834880"/>
            <a:chOff x="6387627" y="1579435"/>
            <a:chExt cx="4967085" cy="4834880"/>
          </a:xfrm>
        </p:grpSpPr>
        <p:sp>
          <p:nvSpPr>
            <p:cNvPr id="19" name="矩形 18">
              <a:extLst>
                <a:ext uri="{FF2B5EF4-FFF2-40B4-BE49-F238E27FC236}">
                  <a16:creationId xmlns:a16="http://schemas.microsoft.com/office/drawing/2014/main" id="{FD204A19-EC3B-1747-9999-5F897019BDA3}"/>
                </a:ext>
              </a:extLst>
            </p:cNvPr>
            <p:cNvSpPr/>
            <p:nvPr/>
          </p:nvSpPr>
          <p:spPr>
            <a:xfrm>
              <a:off x="6912393" y="2640968"/>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矩形 17">
              <a:extLst>
                <a:ext uri="{FF2B5EF4-FFF2-40B4-BE49-F238E27FC236}">
                  <a16:creationId xmlns:a16="http://schemas.microsoft.com/office/drawing/2014/main" id="{EA5166D3-066F-FE4A-BA49-5D96313F5F5C}"/>
                </a:ext>
              </a:extLst>
            </p:cNvPr>
            <p:cNvSpPr/>
            <p:nvPr/>
          </p:nvSpPr>
          <p:spPr>
            <a:xfrm>
              <a:off x="6933659" y="6107182"/>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矩形 16">
              <a:extLst>
                <a:ext uri="{FF2B5EF4-FFF2-40B4-BE49-F238E27FC236}">
                  <a16:creationId xmlns:a16="http://schemas.microsoft.com/office/drawing/2014/main" id="{CC8A197B-DAF9-EE41-A8BA-77724BC3876E}"/>
                </a:ext>
              </a:extLst>
            </p:cNvPr>
            <p:cNvSpPr/>
            <p:nvPr/>
          </p:nvSpPr>
          <p:spPr>
            <a:xfrm>
              <a:off x="8071343" y="2651600"/>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0592E2FC-2608-724B-9B8B-741EA6F8866F}"/>
                </a:ext>
              </a:extLst>
            </p:cNvPr>
            <p:cNvSpPr/>
            <p:nvPr/>
          </p:nvSpPr>
          <p:spPr>
            <a:xfrm>
              <a:off x="8071343" y="2991842"/>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5" name="矩形 14">
              <a:extLst>
                <a:ext uri="{FF2B5EF4-FFF2-40B4-BE49-F238E27FC236}">
                  <a16:creationId xmlns:a16="http://schemas.microsoft.com/office/drawing/2014/main" id="{BEB85DC2-202B-9245-B77E-F97EB5EFC0E9}"/>
                </a:ext>
              </a:extLst>
            </p:cNvPr>
            <p:cNvSpPr/>
            <p:nvPr/>
          </p:nvSpPr>
          <p:spPr>
            <a:xfrm>
              <a:off x="9666227" y="3353349"/>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4" name="矩形 13">
              <a:extLst>
                <a:ext uri="{FF2B5EF4-FFF2-40B4-BE49-F238E27FC236}">
                  <a16:creationId xmlns:a16="http://schemas.microsoft.com/office/drawing/2014/main" id="{96BBF855-660C-D34F-8CCE-16F788498F42}"/>
                </a:ext>
              </a:extLst>
            </p:cNvPr>
            <p:cNvSpPr/>
            <p:nvPr/>
          </p:nvSpPr>
          <p:spPr>
            <a:xfrm>
              <a:off x="7390859" y="3640428"/>
              <a:ext cx="1808315"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矩形 12">
              <a:extLst>
                <a:ext uri="{FF2B5EF4-FFF2-40B4-BE49-F238E27FC236}">
                  <a16:creationId xmlns:a16="http://schemas.microsoft.com/office/drawing/2014/main" id="{8D83EAE1-FF38-6642-B9EB-F4D9C82C98FC}"/>
                </a:ext>
              </a:extLst>
            </p:cNvPr>
            <p:cNvSpPr/>
            <p:nvPr/>
          </p:nvSpPr>
          <p:spPr>
            <a:xfrm>
              <a:off x="10346712" y="4027345"/>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2" name="矩形 11">
              <a:extLst>
                <a:ext uri="{FF2B5EF4-FFF2-40B4-BE49-F238E27FC236}">
                  <a16:creationId xmlns:a16="http://schemas.microsoft.com/office/drawing/2014/main" id="{1F17E3B1-8372-6248-8CE4-79B5D3BC3D24}"/>
                </a:ext>
              </a:extLst>
            </p:cNvPr>
            <p:cNvSpPr/>
            <p:nvPr/>
          </p:nvSpPr>
          <p:spPr>
            <a:xfrm>
              <a:off x="9199175" y="2990531"/>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矩形 1">
              <a:extLst>
                <a:ext uri="{FF2B5EF4-FFF2-40B4-BE49-F238E27FC236}">
                  <a16:creationId xmlns:a16="http://schemas.microsoft.com/office/drawing/2014/main" id="{C8CC28ED-3A37-7B43-9989-E57A5F6413F1}"/>
                </a:ext>
              </a:extLst>
            </p:cNvPr>
            <p:cNvSpPr/>
            <p:nvPr/>
          </p:nvSpPr>
          <p:spPr>
            <a:xfrm>
              <a:off x="8055326" y="4037978"/>
              <a:ext cx="1008000" cy="307133"/>
            </a:xfrm>
            <a:prstGeom prst="rect">
              <a:avLst/>
            </a:prstGeom>
            <a:solidFill>
              <a:srgbClr val="8EC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4" name="矩形 93"/>
            <p:cNvSpPr/>
            <p:nvPr/>
          </p:nvSpPr>
          <p:spPr>
            <a:xfrm>
              <a:off x="6387627" y="1579435"/>
              <a:ext cx="2654975" cy="36004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活化教學與多元學習</a:t>
              </a:r>
            </a:p>
          </p:txBody>
        </p:sp>
      </p:grpSp>
      <p:sp>
        <p:nvSpPr>
          <p:cNvPr id="96" name="矩形 95"/>
          <p:cNvSpPr/>
          <p:nvPr/>
        </p:nvSpPr>
        <p:spPr>
          <a:xfrm>
            <a:off x="3615852" y="1579435"/>
            <a:ext cx="2654975" cy="3600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前導學校計畫</a:t>
            </a:r>
          </a:p>
        </p:txBody>
      </p:sp>
      <p:graphicFrame>
        <p:nvGraphicFramePr>
          <p:cNvPr id="97" name="表格 96"/>
          <p:cNvGraphicFramePr>
            <a:graphicFrameLocks noGrp="1"/>
          </p:cNvGraphicFramePr>
          <p:nvPr>
            <p:extLst/>
          </p:nvPr>
        </p:nvGraphicFramePr>
        <p:xfrm>
          <a:off x="3610299" y="1964275"/>
          <a:ext cx="8172000" cy="4798060"/>
        </p:xfrm>
        <a:graphic>
          <a:graphicData uri="http://schemas.openxmlformats.org/drawingml/2006/table">
            <a:tbl>
              <a:tblPr firstRow="1" firstCol="1" bandRow="1">
                <a:tableStyleId>{5C22544A-7EE6-4342-B048-85BDC9FD1C3A}</a:tableStyleId>
              </a:tblPr>
              <a:tblGrid>
                <a:gridCol w="643537">
                  <a:extLst>
                    <a:ext uri="{9D8B030D-6E8A-4147-A177-3AD203B41FA5}">
                      <a16:colId xmlns:a16="http://schemas.microsoft.com/office/drawing/2014/main" val="20000"/>
                    </a:ext>
                  </a:extLst>
                </a:gridCol>
                <a:gridCol w="929551">
                  <a:extLst>
                    <a:ext uri="{9D8B030D-6E8A-4147-A177-3AD203B41FA5}">
                      <a16:colId xmlns:a16="http://schemas.microsoft.com/office/drawing/2014/main" val="20001"/>
                    </a:ext>
                  </a:extLst>
                </a:gridCol>
                <a:gridCol w="1769741">
                  <a:extLst>
                    <a:ext uri="{9D8B030D-6E8A-4147-A177-3AD203B41FA5}">
                      <a16:colId xmlns:a16="http://schemas.microsoft.com/office/drawing/2014/main" val="20002"/>
                    </a:ext>
                  </a:extLst>
                </a:gridCol>
                <a:gridCol w="4829171">
                  <a:extLst>
                    <a:ext uri="{9D8B030D-6E8A-4147-A177-3AD203B41FA5}">
                      <a16:colId xmlns:a16="http://schemas.microsoft.com/office/drawing/2014/main" val="20003"/>
                    </a:ext>
                  </a:extLst>
                </a:gridCol>
              </a:tblGrid>
              <a:tr h="662839">
                <a:tc>
                  <a:txBody>
                    <a:bodyPr/>
                    <a:lstStyle/>
                    <a:p>
                      <a:pPr algn="ctr">
                        <a:spcAft>
                          <a:spcPts val="0"/>
                        </a:spcAft>
                      </a:pPr>
                      <a:r>
                        <a:rPr lang="zh-TW" sz="16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核心</a:t>
                      </a:r>
                      <a:endParaRPr lang="en-US" altLang="zh-TW" sz="16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zh-TW" sz="16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a:t>
                      </a:r>
                      <a:endParaRPr lang="zh-TW" sz="16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spcAft>
                          <a:spcPts val="0"/>
                        </a:spcAft>
                      </a:pPr>
                      <a:r>
                        <a:rPr lang="zh-TW" sz="16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圈編號</a:t>
                      </a:r>
                      <a:endParaRPr lang="zh-TW" sz="16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spcAft>
                          <a:spcPts val="0"/>
                        </a:spcAft>
                      </a:pPr>
                      <a:r>
                        <a:rPr lang="zh-TW"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召集學校</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spcAft>
                          <a:spcPts val="0"/>
                        </a:spcAft>
                      </a:pPr>
                      <a:r>
                        <a:rPr lang="zh-TW"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夥伴學校</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50713">
                <a:tc rowSpan="7">
                  <a:txBody>
                    <a:bodyPr/>
                    <a:lstStyle/>
                    <a:p>
                      <a:pPr algn="ctr">
                        <a:spcAft>
                          <a:spcPts val="0"/>
                        </a:spcAft>
                      </a:pPr>
                      <a:r>
                        <a:rPr lang="zh-TW"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en-US"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zh-TW"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en-US"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zh-TW" sz="18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Aft>
                          <a:spcPts val="0"/>
                        </a:spcAft>
                      </a:pPr>
                      <a:r>
                        <a:rPr lang="zh-TW" altLang="en-US" sz="1800" b="1" ker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安平區</a:t>
                      </a:r>
                      <a:endParaRPr lang="en-US" altLang="zh-TW" sz="1800" b="1" ker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algn="ctr">
                        <a:spcAft>
                          <a:spcPts val="0"/>
                        </a:spcAft>
                      </a:pPr>
                      <a:r>
                        <a:rPr lang="zh-TW" altLang="en-US" sz="1800" b="1" ker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金城國中</a:t>
                      </a:r>
                      <a:endParaRPr lang="zh-TW" sz="1800" b="1"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1</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effectLst/>
                          <a:latin typeface="微軟正黑體" panose="020B0604030504040204" pitchFamily="34" charset="-120"/>
                          <a:ea typeface="微軟正黑體" panose="020B0604030504040204" pitchFamily="34" charset="-120"/>
                          <a:cs typeface="新細明體" panose="02020500000000000000" pitchFamily="18" charset="-120"/>
                        </a:rPr>
                        <a:t>崇明國中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文賢國中、民德國中、</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德光高中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50713">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2</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忠孝國中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復興國中、後甲國中</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、長榮高中、光華高中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666393">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3</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仁德國中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仁德文賢國中、龍崎國中、新市國中、新化國中、南科實中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國中部</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 </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、崑山高中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666393">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4</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永康國中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歸仁國中、大橋國中、關廟國中、沙崙國中、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大灣高中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u="sng"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鹽行國中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666393">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5</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b="1" kern="0" dirty="0">
                          <a:solidFill>
                            <a:srgbClr val="0070C0"/>
                          </a:solidFill>
                          <a:effectLst/>
                          <a:latin typeface="微軟正黑體" panose="020B0604030504040204" pitchFamily="34" charset="-120"/>
                          <a:ea typeface="微軟正黑體" panose="020B0604030504040204" pitchFamily="34" charset="-120"/>
                          <a:cs typeface="新細明體" panose="02020500000000000000" pitchFamily="18" charset="-120"/>
                        </a:rPr>
                        <a:t>永仁高中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安平國中、成功國中、延平國中、</a:t>
                      </a:r>
                      <a:r>
                        <a:rPr lang="en-US" alt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
                      </a:r>
                      <a:br>
                        <a:rPr lang="en-US" alt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br>
                      <a:r>
                        <a:rPr lang="zh-TW" sz="1800" b="0" u="sng"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九份子國中小</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、聖功女中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731768">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6</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建興國中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新興國中、中山國中、大成國中、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南寧高中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、慈濟高中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702848">
                <a:tc vMerge="1">
                  <a:txBody>
                    <a:bodyPr/>
                    <a:lstStyle/>
                    <a:p>
                      <a:endParaRPr lang="zh-TW" altLang="en-US"/>
                    </a:p>
                  </a:txBody>
                  <a:tcPr/>
                </a:tc>
                <a:tc>
                  <a:txBody>
                    <a:bodyPr/>
                    <a:lstStyle/>
                    <a:p>
                      <a:pPr algn="ctr">
                        <a:spcAft>
                          <a:spcPts val="0"/>
                        </a:spcAft>
                      </a:pPr>
                      <a:r>
                        <a:rPr lang="en-US" sz="2000" b="1" kern="0" dirty="0">
                          <a:effectLst/>
                          <a:latin typeface="微軟正黑體" panose="020B0604030504040204" pitchFamily="34" charset="-120"/>
                          <a:ea typeface="微軟正黑體" panose="020B0604030504040204" pitchFamily="34" charset="-120"/>
                        </a:rPr>
                        <a:t>7</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4785" marR="14785" marT="0" marB="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和順國中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中</a:t>
                      </a:r>
                      <a:r>
                        <a:rPr lang="en-US" sz="2000" kern="0" dirty="0">
                          <a:solidFill>
                            <a:srgbClr val="000000"/>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2000"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安南國中、安順國中、海佃國中、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土城高中</a:t>
                      </a:r>
                      <a:r>
                        <a:rPr lang="en-US" sz="1800" b="0" kern="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標楷體" panose="02010601000101010101" pitchFamily="2" charset="-120"/>
                        </a:rPr>
                        <a:t>、瀛海高中</a:t>
                      </a:r>
                      <a:endParaRPr lang="zh-TW" sz="1800" b="0" kern="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8864" y="3286622"/>
            <a:ext cx="1743462" cy="158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流程圖: 替代程序 47">
            <a:extLst>
              <a:ext uri="{FF2B5EF4-FFF2-40B4-BE49-F238E27FC236}">
                <a16:creationId xmlns:a16="http://schemas.microsoft.com/office/drawing/2014/main" id="{749E339E-E716-9A49-B963-8A911CC1D307}"/>
              </a:ext>
            </a:extLst>
          </p:cNvPr>
          <p:cNvSpPr/>
          <p:nvPr/>
        </p:nvSpPr>
        <p:spPr>
          <a:xfrm>
            <a:off x="846413" y="1590790"/>
            <a:ext cx="2291351" cy="1366682"/>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1B587C">
                    <a:lumMod val="50000"/>
                  </a:srgbClr>
                </a:solidFill>
                <a:effectLst/>
                <a:uLnTx/>
                <a:uFillTx/>
                <a:latin typeface="Microsoft YaHei" panose="020B0503020204020204" pitchFamily="34" charset="-122"/>
                <a:ea typeface="Microsoft YaHei" panose="020B0503020204020204" pitchFamily="34" charset="-122"/>
                <a:cs typeface="+mn-cs"/>
              </a:rPr>
              <a:t>各圈共同</a:t>
            </a:r>
            <a:endParaRPr kumimoji="0" lang="en-US" altLang="zh-TW" sz="4000" b="0" i="0" u="none" strike="noStrike" kern="1200" cap="none" spc="0" normalizeH="0" baseline="0" noProof="0" dirty="0">
              <a:ln>
                <a:noFill/>
              </a:ln>
              <a:solidFill>
                <a:srgbClr val="1B587C">
                  <a:lumMod val="5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1B587C">
                    <a:lumMod val="50000"/>
                  </a:srgbClr>
                </a:solidFill>
                <a:effectLst/>
                <a:uLnTx/>
                <a:uFillTx/>
                <a:latin typeface="Microsoft YaHei" panose="020B0503020204020204" pitchFamily="34" charset="-122"/>
                <a:ea typeface="Microsoft YaHei" panose="020B0503020204020204" pitchFamily="34" charset="-122"/>
                <a:cs typeface="+mn-cs"/>
              </a:rPr>
              <a:t>規劃研習</a:t>
            </a:r>
            <a:endParaRPr kumimoji="0" lang="en-US" altLang="zh-TW" sz="40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sp>
        <p:nvSpPr>
          <p:cNvPr id="30" name="標題 3">
            <a:extLst>
              <a:ext uri="{FF2B5EF4-FFF2-40B4-BE49-F238E27FC236}">
                <a16:creationId xmlns:a16="http://schemas.microsoft.com/office/drawing/2014/main" id="{4D47B018-D057-B14B-803D-9DE24A1B253E}"/>
              </a:ext>
            </a:extLst>
          </p:cNvPr>
          <p:cNvSpPr txBox="1">
            <a:spLocks/>
          </p:cNvSpPr>
          <p:nvPr/>
        </p:nvSpPr>
        <p:spPr>
          <a:xfrm>
            <a:off x="1676400" y="332754"/>
            <a:ext cx="10515600" cy="103642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2800" b="0" i="0" u="none" strike="noStrike" kern="1200" cap="none" spc="0" normalizeH="0" baseline="0" noProof="0" dirty="0">
                <a:ln>
                  <a:noFill/>
                </a:ln>
                <a:solidFill>
                  <a:srgbClr val="8C4608"/>
                </a:solidFill>
                <a:effectLst/>
                <a:uLnTx/>
                <a:uFillTx/>
                <a:latin typeface="Microsoft YaHei" panose="020B0503020204020204" pitchFamily="34" charset="-122"/>
                <a:ea typeface="Microsoft YaHei" panose="020B0503020204020204" pitchFamily="34" charset="-122"/>
                <a:cs typeface="+mj-cs"/>
              </a:rPr>
              <a:t>整合中央資源</a:t>
            </a:r>
            <a:r>
              <a:rPr kumimoji="1" lang="en-US" altLang="zh-TW" sz="2800" b="0" i="0" u="none" strike="noStrike" kern="1200" cap="none" spc="0" normalizeH="0" baseline="0" noProof="0" dirty="0">
                <a:ln>
                  <a:noFill/>
                </a:ln>
                <a:solidFill>
                  <a:srgbClr val="4E8542">
                    <a:lumMod val="50000"/>
                  </a:srgbClr>
                </a:solidFill>
                <a:effectLst/>
                <a:uLnTx/>
                <a:uFillTx/>
                <a:latin typeface="Microsoft YaHei" panose="020B0503020204020204" pitchFamily="34" charset="-122"/>
                <a:ea typeface="Microsoft YaHei" panose="020B0503020204020204" pitchFamily="34" charset="-122"/>
                <a:cs typeface="+mj-cs"/>
              </a:rPr>
              <a:t>-</a:t>
            </a:r>
            <a:r>
              <a:rPr kumimoji="1"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策略聯盟工作圈</a:t>
            </a:r>
            <a:endParaRPr kumimoji="1"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grpSp>
        <p:nvGrpSpPr>
          <p:cNvPr id="3" name="群組 2">
            <a:extLst>
              <a:ext uri="{FF2B5EF4-FFF2-40B4-BE49-F238E27FC236}">
                <a16:creationId xmlns:a16="http://schemas.microsoft.com/office/drawing/2014/main" id="{C02DD4F3-88B3-8F4C-9F02-2AEF11FDAAB4}"/>
              </a:ext>
            </a:extLst>
          </p:cNvPr>
          <p:cNvGrpSpPr/>
          <p:nvPr/>
        </p:nvGrpSpPr>
        <p:grpSpPr>
          <a:xfrm>
            <a:off x="3658832" y="1579435"/>
            <a:ext cx="8111078" cy="4364165"/>
            <a:chOff x="3658832" y="1579435"/>
            <a:chExt cx="8111078" cy="4364165"/>
          </a:xfrm>
        </p:grpSpPr>
        <p:sp>
          <p:nvSpPr>
            <p:cNvPr id="95" name="矩形 94"/>
            <p:cNvSpPr/>
            <p:nvPr/>
          </p:nvSpPr>
          <p:spPr>
            <a:xfrm>
              <a:off x="9177910" y="1579435"/>
              <a:ext cx="2592000" cy="36004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精進計畫</a:t>
              </a:r>
            </a:p>
          </p:txBody>
        </p:sp>
        <p:sp>
          <p:nvSpPr>
            <p:cNvPr id="20" name="矩形 19">
              <a:extLst>
                <a:ext uri="{FF2B5EF4-FFF2-40B4-BE49-F238E27FC236}">
                  <a16:creationId xmlns:a16="http://schemas.microsoft.com/office/drawing/2014/main" id="{4255288E-F8ED-BC48-9684-BB992C5CF68E}"/>
                </a:ext>
              </a:extLst>
            </p:cNvPr>
            <p:cNvSpPr/>
            <p:nvPr/>
          </p:nvSpPr>
          <p:spPr>
            <a:xfrm>
              <a:off x="3658832" y="5384169"/>
              <a:ext cx="529293" cy="559431"/>
            </a:xfrm>
            <a:prstGeom prst="rect">
              <a:avLst/>
            </a:prstGeom>
            <a:solidFill>
              <a:srgbClr val="D96B77">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矩形 20">
              <a:extLst>
                <a:ext uri="{FF2B5EF4-FFF2-40B4-BE49-F238E27FC236}">
                  <a16:creationId xmlns:a16="http://schemas.microsoft.com/office/drawing/2014/main" id="{68EF9A7E-ED04-4244-BFCA-2C9FF9EE1AFF}"/>
                </a:ext>
              </a:extLst>
            </p:cNvPr>
            <p:cNvSpPr/>
            <p:nvPr/>
          </p:nvSpPr>
          <p:spPr>
            <a:xfrm>
              <a:off x="5200553" y="3429000"/>
              <a:ext cx="1487326" cy="430619"/>
            </a:xfrm>
            <a:prstGeom prst="rect">
              <a:avLst/>
            </a:prstGeom>
            <a:solidFill>
              <a:srgbClr val="D96B77">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矩形 21">
              <a:extLst>
                <a:ext uri="{FF2B5EF4-FFF2-40B4-BE49-F238E27FC236}">
                  <a16:creationId xmlns:a16="http://schemas.microsoft.com/office/drawing/2014/main" id="{9738919A-6BC6-3B4D-98C1-63CD61865823}"/>
                </a:ext>
              </a:extLst>
            </p:cNvPr>
            <p:cNvSpPr/>
            <p:nvPr/>
          </p:nvSpPr>
          <p:spPr>
            <a:xfrm>
              <a:off x="5189921" y="4736804"/>
              <a:ext cx="1487326" cy="430619"/>
            </a:xfrm>
            <a:prstGeom prst="rect">
              <a:avLst/>
            </a:prstGeom>
            <a:solidFill>
              <a:srgbClr val="D96B77">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388258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96"/>
                                        </p:tgtEl>
                                      </p:cBhvr>
                                    </p:animEffect>
                                    <p:animScale>
                                      <p:cBhvr>
                                        <p:cTn id="11" dur="250" autoRev="1" fill="hold"/>
                                        <p:tgtEl>
                                          <p:spTgt spid="96"/>
                                        </p:tgtEl>
                                      </p:cBhvr>
                                      <p:by x="105000" y="105000"/>
                                    </p:animScale>
                                  </p:childTnLst>
                                </p:cTn>
                              </p:par>
                              <p:par>
                                <p:cTn id="12" presetID="55"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strVal val="#ppt_w*0.70"/>
                                          </p:val>
                                        </p:tav>
                                        <p:tav tm="100000">
                                          <p:val>
                                            <p:strVal val="#ppt_w"/>
                                          </p:val>
                                        </p:tav>
                                      </p:tavLst>
                                    </p:anim>
                                    <p:anim calcmode="lin" valueType="num">
                                      <p:cBhvr>
                                        <p:cTn id="15" dur="500" fill="hold"/>
                                        <p:tgtEl>
                                          <p:spTgt spid="27"/>
                                        </p:tgtEl>
                                        <p:attrNameLst>
                                          <p:attrName>ppt_h</p:attrName>
                                        </p:attrNameLst>
                                      </p:cBhvr>
                                      <p:tavLst>
                                        <p:tav tm="0">
                                          <p:val>
                                            <p:strVal val="#ppt_h"/>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strips(downLeft)">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6" grpId="0" animBg="1"/>
      <p:bldP spid="9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線箭頭接點 34">
            <a:extLst>
              <a:ext uri="{FF2B5EF4-FFF2-40B4-BE49-F238E27FC236}">
                <a16:creationId xmlns:a16="http://schemas.microsoft.com/office/drawing/2014/main" id="{4E973D74-260F-304E-AD62-97DB6A06AC2A}"/>
              </a:ext>
            </a:extLst>
          </p:cNvPr>
          <p:cNvCxnSpPr>
            <a:cxnSpLocks/>
          </p:cNvCxnSpPr>
          <p:nvPr/>
        </p:nvCxnSpPr>
        <p:spPr>
          <a:xfrm>
            <a:off x="2599092" y="4963778"/>
            <a:ext cx="7920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標題 3">
            <a:extLst>
              <a:ext uri="{FF2B5EF4-FFF2-40B4-BE49-F238E27FC236}">
                <a16:creationId xmlns:a16="http://schemas.microsoft.com/office/drawing/2014/main" id="{EA705199-E1B8-4242-8CFD-D5A9D18855EF}"/>
              </a:ext>
            </a:extLst>
          </p:cNvPr>
          <p:cNvSpPr txBox="1">
            <a:spLocks noGrp="1"/>
          </p:cNvSpPr>
          <p:nvPr>
            <p:ph type="title"/>
          </p:nvPr>
        </p:nvSpPr>
        <p:spPr>
          <a:xfrm>
            <a:off x="1842857" y="71328"/>
            <a:ext cx="10515600" cy="103642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lvl="0">
              <a:defRPr/>
            </a:pPr>
            <a:r>
              <a:rPr kumimoji="1" lang="zh-TW" altLang="en-US" b="1" dirty="0">
                <a:solidFill>
                  <a:srgbClr val="FF0000"/>
                </a:solidFill>
                <a:latin typeface="Microsoft YaHei" panose="020B0503020204020204" pitchFamily="34" charset="-122"/>
                <a:ea typeface="Microsoft YaHei" panose="020B0503020204020204" pitchFamily="34" charset="-122"/>
              </a:rPr>
              <a:t>定期檢核</a:t>
            </a:r>
            <a:r>
              <a:rPr kumimoji="1" lang="zh-TW" altLang="en-US" sz="2800" dirty="0">
                <a:solidFill>
                  <a:srgbClr val="202C41"/>
                </a:solidFill>
                <a:latin typeface="Microsoft YaHei" panose="020B0503020204020204" pitchFamily="34" charset="-122"/>
                <a:ea typeface="Microsoft YaHei" panose="020B0503020204020204" pitchFamily="34" charset="-122"/>
              </a:rPr>
              <a:t>落實程度</a:t>
            </a:r>
            <a:r>
              <a:rPr kumimoji="1" lang="en-US" altLang="zh-TW" sz="2800" dirty="0">
                <a:solidFill>
                  <a:schemeClr val="accent4">
                    <a:lumMod val="50000"/>
                  </a:schemeClr>
                </a:solidFill>
                <a:latin typeface="Microsoft YaHei" panose="020B0503020204020204" pitchFamily="34" charset="-122"/>
                <a:ea typeface="Microsoft YaHei" panose="020B0503020204020204" pitchFamily="34" charset="-122"/>
              </a:rPr>
              <a:t>-</a:t>
            </a:r>
            <a:r>
              <a:rPr kumimoji="1" lang="zh-TW" altLang="en-US" b="1" dirty="0">
                <a:solidFill>
                  <a:srgbClr val="01738B"/>
                </a:solidFill>
                <a:latin typeface="Microsoft YaHei" panose="020B0503020204020204" pitchFamily="34" charset="-122"/>
                <a:ea typeface="Microsoft YaHei" panose="020B0503020204020204" pitchFamily="34" charset="-122"/>
              </a:rPr>
              <a:t>檢核項目來源</a:t>
            </a:r>
            <a:endParaRPr kumimoji="1" lang="zh-TW" altLang="en-US" b="1"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endParaRPr>
          </a:p>
        </p:txBody>
      </p:sp>
      <p:grpSp>
        <p:nvGrpSpPr>
          <p:cNvPr id="18" name="群組 17">
            <a:extLst>
              <a:ext uri="{FF2B5EF4-FFF2-40B4-BE49-F238E27FC236}">
                <a16:creationId xmlns:a16="http://schemas.microsoft.com/office/drawing/2014/main" id="{99030014-C8E2-144A-A1EA-61A875456CDC}"/>
              </a:ext>
            </a:extLst>
          </p:cNvPr>
          <p:cNvGrpSpPr/>
          <p:nvPr/>
        </p:nvGrpSpPr>
        <p:grpSpPr>
          <a:xfrm>
            <a:off x="1430922" y="1342114"/>
            <a:ext cx="2851307" cy="461647"/>
            <a:chOff x="802035" y="1812093"/>
            <a:chExt cx="2851307" cy="461647"/>
          </a:xfrm>
        </p:grpSpPr>
        <p:sp>
          <p:nvSpPr>
            <p:cNvPr id="12" name="矩形 11">
              <a:extLst>
                <a:ext uri="{FF2B5EF4-FFF2-40B4-BE49-F238E27FC236}">
                  <a16:creationId xmlns:a16="http://schemas.microsoft.com/office/drawing/2014/main" id="{3B10F4CE-E75B-5447-B13E-7518A3CA0E6E}"/>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2CA27B79-AE1C-6046-A6D3-9B8D8C95BBF9}"/>
                </a:ext>
              </a:extLst>
            </p:cNvPr>
            <p:cNvSpPr txBox="1"/>
            <p:nvPr/>
          </p:nvSpPr>
          <p:spPr>
            <a:xfrm>
              <a:off x="898125" y="1847593"/>
              <a:ext cx="27552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重點檢視核心工作小組</a:t>
              </a:r>
            </a:p>
          </p:txBody>
        </p:sp>
      </p:grpSp>
      <p:grpSp>
        <p:nvGrpSpPr>
          <p:cNvPr id="22" name="群組 21">
            <a:extLst>
              <a:ext uri="{FF2B5EF4-FFF2-40B4-BE49-F238E27FC236}">
                <a16:creationId xmlns:a16="http://schemas.microsoft.com/office/drawing/2014/main" id="{163821CD-F2A9-544B-B069-6542E20C4ADE}"/>
              </a:ext>
            </a:extLst>
          </p:cNvPr>
          <p:cNvGrpSpPr/>
          <p:nvPr/>
        </p:nvGrpSpPr>
        <p:grpSpPr>
          <a:xfrm>
            <a:off x="944414" y="1980040"/>
            <a:ext cx="2054693" cy="853857"/>
            <a:chOff x="810302" y="2796904"/>
            <a:chExt cx="2054693" cy="853857"/>
          </a:xfrm>
        </p:grpSpPr>
        <p:sp>
          <p:nvSpPr>
            <p:cNvPr id="15" name="圓角矩形 14">
              <a:extLst>
                <a:ext uri="{FF2B5EF4-FFF2-40B4-BE49-F238E27FC236}">
                  <a16:creationId xmlns:a16="http://schemas.microsoft.com/office/drawing/2014/main" id="{C3A69629-8EBB-BB45-A58B-0D9A7676E4D7}"/>
                </a:ext>
              </a:extLst>
            </p:cNvPr>
            <p:cNvSpPr/>
            <p:nvPr/>
          </p:nvSpPr>
          <p:spPr>
            <a:xfrm>
              <a:off x="810302" y="2796904"/>
              <a:ext cx="2021890" cy="853857"/>
            </a:xfrm>
            <a:prstGeom prst="roundRect">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FE49A876-58C5-B942-AAC8-A0C8583BE1D0}"/>
                </a:ext>
              </a:extLst>
            </p:cNvPr>
            <p:cNvSpPr txBox="1"/>
            <p:nvPr/>
          </p:nvSpPr>
          <p:spPr>
            <a:xfrm>
              <a:off x="1094515" y="2931444"/>
              <a:ext cx="177048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教育局</a:t>
              </a:r>
            </a:p>
          </p:txBody>
        </p:sp>
      </p:grpSp>
      <p:grpSp>
        <p:nvGrpSpPr>
          <p:cNvPr id="23" name="群組 22">
            <a:extLst>
              <a:ext uri="{FF2B5EF4-FFF2-40B4-BE49-F238E27FC236}">
                <a16:creationId xmlns:a16="http://schemas.microsoft.com/office/drawing/2014/main" id="{54CC26EC-FC4F-B740-8D96-96DF8B0EE8B2}"/>
              </a:ext>
            </a:extLst>
          </p:cNvPr>
          <p:cNvGrpSpPr/>
          <p:nvPr/>
        </p:nvGrpSpPr>
        <p:grpSpPr>
          <a:xfrm>
            <a:off x="3078014" y="1980040"/>
            <a:ext cx="2021890" cy="853857"/>
            <a:chOff x="2943902" y="2809096"/>
            <a:chExt cx="2021890" cy="853857"/>
          </a:xfrm>
        </p:grpSpPr>
        <p:sp>
          <p:nvSpPr>
            <p:cNvPr id="16" name="圓角矩形 15">
              <a:extLst>
                <a:ext uri="{FF2B5EF4-FFF2-40B4-BE49-F238E27FC236}">
                  <a16:creationId xmlns:a16="http://schemas.microsoft.com/office/drawing/2014/main" id="{5378DC1F-91D9-4449-9F09-551D91E39ECF}"/>
                </a:ext>
              </a:extLst>
            </p:cNvPr>
            <p:cNvSpPr/>
            <p:nvPr/>
          </p:nvSpPr>
          <p:spPr>
            <a:xfrm>
              <a:off x="2943902" y="2809096"/>
              <a:ext cx="2021890" cy="853857"/>
            </a:xfrm>
            <a:prstGeom prst="roundRect">
              <a:avLst/>
            </a:prstGeom>
            <a:solidFill>
              <a:srgbClr val="8A46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F9EA20F1-9FC3-9348-9A23-3CB66748EBFB}"/>
                </a:ext>
              </a:extLst>
            </p:cNvPr>
            <p:cNvSpPr txBox="1"/>
            <p:nvPr/>
          </p:nvSpPr>
          <p:spPr>
            <a:xfrm>
              <a:off x="3032539" y="2943636"/>
              <a:ext cx="187065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專家小組</a:t>
              </a:r>
            </a:p>
          </p:txBody>
        </p:sp>
      </p:grpSp>
      <p:grpSp>
        <p:nvGrpSpPr>
          <p:cNvPr id="24" name="群組 23">
            <a:extLst>
              <a:ext uri="{FF2B5EF4-FFF2-40B4-BE49-F238E27FC236}">
                <a16:creationId xmlns:a16="http://schemas.microsoft.com/office/drawing/2014/main" id="{B7E315F5-92FF-D74A-BF4E-081E1429A1F2}"/>
              </a:ext>
            </a:extLst>
          </p:cNvPr>
          <p:cNvGrpSpPr/>
          <p:nvPr/>
        </p:nvGrpSpPr>
        <p:grpSpPr>
          <a:xfrm>
            <a:off x="1004719" y="4063778"/>
            <a:ext cx="1983138" cy="1800000"/>
            <a:chOff x="810302" y="2796903"/>
            <a:chExt cx="1983138" cy="1800000"/>
          </a:xfrm>
        </p:grpSpPr>
        <p:sp>
          <p:nvSpPr>
            <p:cNvPr id="25" name="橢圓 24">
              <a:extLst>
                <a:ext uri="{FF2B5EF4-FFF2-40B4-BE49-F238E27FC236}">
                  <a16:creationId xmlns:a16="http://schemas.microsoft.com/office/drawing/2014/main" id="{C12AB71B-3ECE-5A46-A1B1-2D97F6E4C82B}"/>
                </a:ext>
              </a:extLst>
            </p:cNvPr>
            <p:cNvSpPr/>
            <p:nvPr/>
          </p:nvSpPr>
          <p:spPr>
            <a:xfrm>
              <a:off x="810302" y="2796903"/>
              <a:ext cx="1800000" cy="1800000"/>
            </a:xfrm>
            <a:prstGeom prst="ellipse">
              <a:avLst/>
            </a:prstGeom>
            <a:solidFill>
              <a:srgbClr val="F1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E52D282A-0E6A-DC40-8165-AE0DD1206B66}"/>
                </a:ext>
              </a:extLst>
            </p:cNvPr>
            <p:cNvSpPr txBox="1"/>
            <p:nvPr/>
          </p:nvSpPr>
          <p:spPr>
            <a:xfrm>
              <a:off x="1022960" y="3117284"/>
              <a:ext cx="1770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rgbClr val="323232"/>
                  </a:solidFill>
                  <a:effectLst/>
                  <a:uLnTx/>
                  <a:uFillTx/>
                  <a:latin typeface="Microsoft YaHei" panose="020B0503020204020204" pitchFamily="34" charset="-122"/>
                  <a:ea typeface="Microsoft YaHei" panose="020B0503020204020204" pitchFamily="34" charset="-122"/>
                  <a:cs typeface="+mn-cs"/>
                </a:rPr>
                <a:t>政策方向</a:t>
              </a:r>
            </a:p>
          </p:txBody>
        </p:sp>
        <p:sp>
          <p:nvSpPr>
            <p:cNvPr id="27" name="文字方塊 26">
              <a:extLst>
                <a:ext uri="{FF2B5EF4-FFF2-40B4-BE49-F238E27FC236}">
                  <a16:creationId xmlns:a16="http://schemas.microsoft.com/office/drawing/2014/main" id="{430B878F-3563-764C-8AE7-186B4D521537}"/>
                </a:ext>
              </a:extLst>
            </p:cNvPr>
            <p:cNvSpPr txBox="1"/>
            <p:nvPr/>
          </p:nvSpPr>
          <p:spPr>
            <a:xfrm>
              <a:off x="1022960" y="3711425"/>
              <a:ext cx="1770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rgbClr val="323232"/>
                  </a:solidFill>
                  <a:effectLst/>
                  <a:uLnTx/>
                  <a:uFillTx/>
                  <a:latin typeface="Microsoft YaHei" panose="020B0503020204020204" pitchFamily="34" charset="-122"/>
                  <a:ea typeface="Microsoft YaHei" panose="020B0503020204020204" pitchFamily="34" charset="-122"/>
                  <a:cs typeface="+mn-cs"/>
                </a:rPr>
                <a:t>整合資源</a:t>
              </a:r>
            </a:p>
          </p:txBody>
        </p:sp>
      </p:grpSp>
      <p:grpSp>
        <p:nvGrpSpPr>
          <p:cNvPr id="28" name="群組 27">
            <a:extLst>
              <a:ext uri="{FF2B5EF4-FFF2-40B4-BE49-F238E27FC236}">
                <a16:creationId xmlns:a16="http://schemas.microsoft.com/office/drawing/2014/main" id="{E3845196-F44F-0D49-8074-96C0CD55E349}"/>
              </a:ext>
            </a:extLst>
          </p:cNvPr>
          <p:cNvGrpSpPr/>
          <p:nvPr/>
        </p:nvGrpSpPr>
        <p:grpSpPr>
          <a:xfrm>
            <a:off x="3174895" y="4063778"/>
            <a:ext cx="1983138" cy="1800000"/>
            <a:chOff x="810302" y="2796903"/>
            <a:chExt cx="1983138" cy="1800000"/>
          </a:xfrm>
        </p:grpSpPr>
        <p:sp>
          <p:nvSpPr>
            <p:cNvPr id="29" name="橢圓 28">
              <a:extLst>
                <a:ext uri="{FF2B5EF4-FFF2-40B4-BE49-F238E27FC236}">
                  <a16:creationId xmlns:a16="http://schemas.microsoft.com/office/drawing/2014/main" id="{3201F5BA-31B3-6849-A34B-25E78D94A965}"/>
                </a:ext>
              </a:extLst>
            </p:cNvPr>
            <p:cNvSpPr/>
            <p:nvPr/>
          </p:nvSpPr>
          <p:spPr>
            <a:xfrm>
              <a:off x="810302" y="2796903"/>
              <a:ext cx="1800000" cy="1800000"/>
            </a:xfrm>
            <a:prstGeom prst="ellipse">
              <a:avLst/>
            </a:prstGeom>
            <a:solidFill>
              <a:srgbClr val="F1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496C3AF9-AAA5-3F4F-B19D-2B2FF15DE56B}"/>
                </a:ext>
              </a:extLst>
            </p:cNvPr>
            <p:cNvSpPr txBox="1"/>
            <p:nvPr/>
          </p:nvSpPr>
          <p:spPr>
            <a:xfrm>
              <a:off x="1022960" y="3117284"/>
              <a:ext cx="1770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rgbClr val="323232"/>
                  </a:solidFill>
                  <a:effectLst/>
                  <a:uLnTx/>
                  <a:uFillTx/>
                  <a:latin typeface="Microsoft YaHei" panose="020B0503020204020204" pitchFamily="34" charset="-122"/>
                  <a:ea typeface="Microsoft YaHei" panose="020B0503020204020204" pitchFamily="34" charset="-122"/>
                  <a:cs typeface="+mn-cs"/>
                </a:rPr>
                <a:t>實務運作</a:t>
              </a:r>
            </a:p>
          </p:txBody>
        </p:sp>
        <p:sp>
          <p:nvSpPr>
            <p:cNvPr id="31" name="文字方塊 30">
              <a:extLst>
                <a:ext uri="{FF2B5EF4-FFF2-40B4-BE49-F238E27FC236}">
                  <a16:creationId xmlns:a16="http://schemas.microsoft.com/office/drawing/2014/main" id="{FE1BFBA3-903F-064D-9389-9CA6FACFD95E}"/>
                </a:ext>
              </a:extLst>
            </p:cNvPr>
            <p:cNvSpPr txBox="1"/>
            <p:nvPr/>
          </p:nvSpPr>
          <p:spPr>
            <a:xfrm>
              <a:off x="1022960" y="3711425"/>
              <a:ext cx="1770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rgbClr val="323232"/>
                  </a:solidFill>
                  <a:effectLst/>
                  <a:uLnTx/>
                  <a:uFillTx/>
                  <a:latin typeface="Microsoft YaHei" panose="020B0503020204020204" pitchFamily="34" charset="-122"/>
                  <a:ea typeface="Microsoft YaHei" panose="020B0503020204020204" pitchFamily="34" charset="-122"/>
                  <a:cs typeface="+mn-cs"/>
                </a:rPr>
                <a:t>問題解決</a:t>
              </a:r>
            </a:p>
          </p:txBody>
        </p:sp>
      </p:grpSp>
      <p:sp>
        <p:nvSpPr>
          <p:cNvPr id="32" name="箭號: 向右 7">
            <a:extLst>
              <a:ext uri="{FF2B5EF4-FFF2-40B4-BE49-F238E27FC236}">
                <a16:creationId xmlns:a16="http://schemas.microsoft.com/office/drawing/2014/main" id="{F340A3C0-159F-0D4D-B5F0-678D8118A002}"/>
              </a:ext>
            </a:extLst>
          </p:cNvPr>
          <p:cNvSpPr/>
          <p:nvPr/>
        </p:nvSpPr>
        <p:spPr>
          <a:xfrm rot="5400000">
            <a:off x="1739760" y="3628384"/>
            <a:ext cx="318718" cy="386283"/>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箭號: 向右 7">
            <a:extLst>
              <a:ext uri="{FF2B5EF4-FFF2-40B4-BE49-F238E27FC236}">
                <a16:creationId xmlns:a16="http://schemas.microsoft.com/office/drawing/2014/main" id="{A7E473FE-5E49-FF4E-9CF5-8F71C95574E9}"/>
              </a:ext>
            </a:extLst>
          </p:cNvPr>
          <p:cNvSpPr/>
          <p:nvPr/>
        </p:nvSpPr>
        <p:spPr>
          <a:xfrm rot="5400000">
            <a:off x="3922128" y="3628385"/>
            <a:ext cx="318718" cy="386283"/>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FBA1DEA5-DA39-8045-AE8B-3FD6E6FC7670}"/>
              </a:ext>
            </a:extLst>
          </p:cNvPr>
          <p:cNvSpPr txBox="1"/>
          <p:nvPr/>
        </p:nvSpPr>
        <p:spPr>
          <a:xfrm>
            <a:off x="944414" y="2919131"/>
            <a:ext cx="20799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n-cs"/>
              </a:rPr>
              <a:t>新課綱專案辦公室執秘、課程督學</a:t>
            </a:r>
          </a:p>
        </p:txBody>
      </p:sp>
      <p:sp>
        <p:nvSpPr>
          <p:cNvPr id="41" name="文字方塊 40">
            <a:extLst>
              <a:ext uri="{FF2B5EF4-FFF2-40B4-BE49-F238E27FC236}">
                <a16:creationId xmlns:a16="http://schemas.microsoft.com/office/drawing/2014/main" id="{8359B24F-0B47-DC4C-BD98-B5877BAE862E}"/>
              </a:ext>
            </a:extLst>
          </p:cNvPr>
          <p:cNvSpPr txBox="1"/>
          <p:nvPr/>
        </p:nvSpPr>
        <p:spPr>
          <a:xfrm>
            <a:off x="3065822" y="2919131"/>
            <a:ext cx="20799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n-cs"/>
              </a:rPr>
              <a:t>資深課程領導人</a:t>
            </a:r>
            <a:endParaRPr kumimoji="1" lang="en-US" altLang="zh-TW" sz="1800" b="0" i="0" u="none" strike="noStrike" kern="1200" cap="none" spc="0" normalizeH="0" baseline="0" noProof="0" dirty="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n-cs"/>
              </a:rPr>
              <a:t>校長、教務主任</a:t>
            </a:r>
          </a:p>
        </p:txBody>
      </p:sp>
      <p:grpSp>
        <p:nvGrpSpPr>
          <p:cNvPr id="42" name="群組 41">
            <a:extLst>
              <a:ext uri="{FF2B5EF4-FFF2-40B4-BE49-F238E27FC236}">
                <a16:creationId xmlns:a16="http://schemas.microsoft.com/office/drawing/2014/main" id="{727B144E-594A-F044-BFF6-1933C48071D5}"/>
              </a:ext>
            </a:extLst>
          </p:cNvPr>
          <p:cNvGrpSpPr/>
          <p:nvPr/>
        </p:nvGrpSpPr>
        <p:grpSpPr>
          <a:xfrm>
            <a:off x="7236392" y="1312324"/>
            <a:ext cx="2851307" cy="477631"/>
            <a:chOff x="802035" y="1796109"/>
            <a:chExt cx="2851307" cy="477631"/>
          </a:xfrm>
        </p:grpSpPr>
        <p:sp>
          <p:nvSpPr>
            <p:cNvPr id="43" name="矩形 42">
              <a:extLst>
                <a:ext uri="{FF2B5EF4-FFF2-40B4-BE49-F238E27FC236}">
                  <a16:creationId xmlns:a16="http://schemas.microsoft.com/office/drawing/2014/main" id="{B5017DBF-5C3A-8F44-9A72-0A93FA521938}"/>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6FC98C1B-3E4C-0E4C-BB40-A8B556CB7A95}"/>
                </a:ext>
              </a:extLst>
            </p:cNvPr>
            <p:cNvSpPr txBox="1"/>
            <p:nvPr/>
          </p:nvSpPr>
          <p:spPr>
            <a:xfrm>
              <a:off x="850079" y="1796109"/>
              <a:ext cx="27552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重 點 檢 視 發 展</a:t>
              </a:r>
            </a:p>
          </p:txBody>
        </p:sp>
      </p:grpSp>
      <p:sp>
        <p:nvSpPr>
          <p:cNvPr id="51" name="文字方塊 50">
            <a:extLst>
              <a:ext uri="{FF2B5EF4-FFF2-40B4-BE49-F238E27FC236}">
                <a16:creationId xmlns:a16="http://schemas.microsoft.com/office/drawing/2014/main" id="{DE047893-6B7F-8041-99AB-796745CC41A1}"/>
              </a:ext>
            </a:extLst>
          </p:cNvPr>
          <p:cNvSpPr txBox="1"/>
          <p:nvPr/>
        </p:nvSpPr>
        <p:spPr>
          <a:xfrm rot="2220587">
            <a:off x="6304327" y="4910192"/>
            <a:ext cx="27477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活化課程與教學</a:t>
            </a:r>
          </a:p>
        </p:txBody>
      </p:sp>
      <p:sp>
        <p:nvSpPr>
          <p:cNvPr id="53" name="橢圓 52">
            <a:extLst>
              <a:ext uri="{FF2B5EF4-FFF2-40B4-BE49-F238E27FC236}">
                <a16:creationId xmlns:a16="http://schemas.microsoft.com/office/drawing/2014/main" id="{FB7DECDC-E4A4-BF4B-A557-06C079221E7E}"/>
              </a:ext>
            </a:extLst>
          </p:cNvPr>
          <p:cNvSpPr/>
          <p:nvPr/>
        </p:nvSpPr>
        <p:spPr>
          <a:xfrm>
            <a:off x="6181231" y="1893015"/>
            <a:ext cx="5472000" cy="4932000"/>
          </a:xfrm>
          <a:prstGeom prst="ellipse">
            <a:avLst/>
          </a:prstGeom>
          <a:solidFill>
            <a:srgbClr val="000000">
              <a:alpha val="7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2857DFAA-5332-B144-BA96-3649AEA6FCB3}"/>
              </a:ext>
            </a:extLst>
          </p:cNvPr>
          <p:cNvSpPr txBox="1"/>
          <p:nvPr/>
        </p:nvSpPr>
        <p:spPr>
          <a:xfrm rot="800126">
            <a:off x="6454200" y="4482902"/>
            <a:ext cx="187065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精進計畫</a:t>
            </a:r>
          </a:p>
        </p:txBody>
      </p:sp>
      <p:sp>
        <p:nvSpPr>
          <p:cNvPr id="49" name="文字方塊 48">
            <a:extLst>
              <a:ext uri="{FF2B5EF4-FFF2-40B4-BE49-F238E27FC236}">
                <a16:creationId xmlns:a16="http://schemas.microsoft.com/office/drawing/2014/main" id="{22226841-F0FA-1C4C-8E60-0FBA0EEEAAA5}"/>
              </a:ext>
            </a:extLst>
          </p:cNvPr>
          <p:cNvSpPr txBox="1"/>
          <p:nvPr/>
        </p:nvSpPr>
        <p:spPr>
          <a:xfrm rot="19533716">
            <a:off x="6280301" y="3242358"/>
            <a:ext cx="24016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教專實踐方案</a:t>
            </a:r>
          </a:p>
        </p:txBody>
      </p:sp>
      <p:sp>
        <p:nvSpPr>
          <p:cNvPr id="50" name="文字方塊 49">
            <a:extLst>
              <a:ext uri="{FF2B5EF4-FFF2-40B4-BE49-F238E27FC236}">
                <a16:creationId xmlns:a16="http://schemas.microsoft.com/office/drawing/2014/main" id="{9EB58175-2126-AD48-A35C-447B243775CA}"/>
              </a:ext>
            </a:extLst>
          </p:cNvPr>
          <p:cNvSpPr txBox="1"/>
          <p:nvPr/>
        </p:nvSpPr>
        <p:spPr>
          <a:xfrm>
            <a:off x="7752422" y="2178607"/>
            <a:ext cx="27477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前導學校計畫</a:t>
            </a:r>
          </a:p>
        </p:txBody>
      </p:sp>
      <p:sp>
        <p:nvSpPr>
          <p:cNvPr id="55" name="文字方塊 54">
            <a:extLst>
              <a:ext uri="{FF2B5EF4-FFF2-40B4-BE49-F238E27FC236}">
                <a16:creationId xmlns:a16="http://schemas.microsoft.com/office/drawing/2014/main" id="{4F788558-C80B-7A44-BFA8-2CCC325C5EB7}"/>
              </a:ext>
            </a:extLst>
          </p:cNvPr>
          <p:cNvSpPr txBox="1"/>
          <p:nvPr/>
        </p:nvSpPr>
        <p:spPr>
          <a:xfrm rot="20050018">
            <a:off x="9901012" y="3888146"/>
            <a:ext cx="172438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公開授課</a:t>
            </a:r>
          </a:p>
        </p:txBody>
      </p:sp>
      <p:sp>
        <p:nvSpPr>
          <p:cNvPr id="56" name="文字方塊 55">
            <a:extLst>
              <a:ext uri="{FF2B5EF4-FFF2-40B4-BE49-F238E27FC236}">
                <a16:creationId xmlns:a16="http://schemas.microsoft.com/office/drawing/2014/main" id="{9BA2C762-CC5F-FC40-A2FA-F3FE6B8B3AF1}"/>
              </a:ext>
            </a:extLst>
          </p:cNvPr>
          <p:cNvSpPr txBox="1"/>
          <p:nvPr/>
        </p:nvSpPr>
        <p:spPr>
          <a:xfrm rot="1186436">
            <a:off x="8784555" y="5627527"/>
            <a:ext cx="274770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教師專業社群</a:t>
            </a:r>
          </a:p>
        </p:txBody>
      </p:sp>
      <p:sp>
        <p:nvSpPr>
          <p:cNvPr id="59" name="文字方塊 58">
            <a:extLst>
              <a:ext uri="{FF2B5EF4-FFF2-40B4-BE49-F238E27FC236}">
                <a16:creationId xmlns:a16="http://schemas.microsoft.com/office/drawing/2014/main" id="{16405E8E-31A3-B44E-AD1D-2079489A2965}"/>
              </a:ext>
            </a:extLst>
          </p:cNvPr>
          <p:cNvSpPr txBox="1"/>
          <p:nvPr/>
        </p:nvSpPr>
        <p:spPr>
          <a:xfrm rot="3529222">
            <a:off x="6715765" y="5448993"/>
            <a:ext cx="130577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srgbClr val="F07F09">
                    <a:lumMod val="20000"/>
                    <a:lumOff val="80000"/>
                  </a:srgbClr>
                </a:solidFill>
                <a:effectLst/>
                <a:uLnTx/>
                <a:uFillTx/>
                <a:latin typeface="Microsoft YaHei" panose="020B0503020204020204" pitchFamily="34" charset="-122"/>
                <a:ea typeface="Microsoft YaHei" panose="020B0503020204020204" pitchFamily="34" charset="-122"/>
                <a:cs typeface="+mn-cs"/>
              </a:rPr>
              <a:t>課程評鑑</a:t>
            </a:r>
          </a:p>
        </p:txBody>
      </p:sp>
      <p:sp>
        <p:nvSpPr>
          <p:cNvPr id="60" name="文字方塊 59">
            <a:extLst>
              <a:ext uri="{FF2B5EF4-FFF2-40B4-BE49-F238E27FC236}">
                <a16:creationId xmlns:a16="http://schemas.microsoft.com/office/drawing/2014/main" id="{D2BB808A-231A-5A42-A1FD-F8F69577476A}"/>
              </a:ext>
            </a:extLst>
          </p:cNvPr>
          <p:cNvSpPr txBox="1"/>
          <p:nvPr/>
        </p:nvSpPr>
        <p:spPr>
          <a:xfrm rot="20701789">
            <a:off x="8241095" y="6009198"/>
            <a:ext cx="27477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F07F09">
                    <a:lumMod val="20000"/>
                    <a:lumOff val="80000"/>
                  </a:srgbClr>
                </a:solidFill>
                <a:effectLst/>
                <a:uLnTx/>
                <a:uFillTx/>
                <a:latin typeface="Microsoft YaHei" panose="020B0503020204020204" pitchFamily="34" charset="-122"/>
                <a:ea typeface="Microsoft YaHei" panose="020B0503020204020204" pitchFamily="34" charset="-122"/>
                <a:cs typeface="+mn-cs"/>
              </a:rPr>
              <a:t>科技、英語融入</a:t>
            </a:r>
          </a:p>
        </p:txBody>
      </p:sp>
      <p:sp>
        <p:nvSpPr>
          <p:cNvPr id="38" name="文字方塊 37">
            <a:extLst>
              <a:ext uri="{FF2B5EF4-FFF2-40B4-BE49-F238E27FC236}">
                <a16:creationId xmlns:a16="http://schemas.microsoft.com/office/drawing/2014/main" id="{A25A1D6C-6DE4-AA49-9584-ED77F8FF54CA}"/>
              </a:ext>
            </a:extLst>
          </p:cNvPr>
          <p:cNvSpPr txBox="1"/>
          <p:nvPr/>
        </p:nvSpPr>
        <p:spPr>
          <a:xfrm rot="20932266">
            <a:off x="8976051" y="2856023"/>
            <a:ext cx="27477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F07F09">
                    <a:lumMod val="20000"/>
                    <a:lumOff val="80000"/>
                  </a:srgbClr>
                </a:solidFill>
                <a:effectLst/>
                <a:uLnTx/>
                <a:uFillTx/>
                <a:latin typeface="微軟正黑體" panose="020B0604030504040204" pitchFamily="34" charset="-120"/>
                <a:ea typeface="微軟正黑體" panose="020B0604030504040204" pitchFamily="34" charset="-120"/>
                <a:cs typeface="+mn-cs"/>
              </a:rPr>
              <a:t>素養導向教學評量</a:t>
            </a:r>
          </a:p>
        </p:txBody>
      </p:sp>
      <p:sp>
        <p:nvSpPr>
          <p:cNvPr id="57" name="文字方塊 56">
            <a:extLst>
              <a:ext uri="{FF2B5EF4-FFF2-40B4-BE49-F238E27FC236}">
                <a16:creationId xmlns:a16="http://schemas.microsoft.com/office/drawing/2014/main" id="{15456EB4-44D3-C946-9FF7-068E5148A4FE}"/>
              </a:ext>
            </a:extLst>
          </p:cNvPr>
          <p:cNvSpPr txBox="1"/>
          <p:nvPr/>
        </p:nvSpPr>
        <p:spPr>
          <a:xfrm rot="20932266">
            <a:off x="9813429" y="4786843"/>
            <a:ext cx="274770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07F09">
                    <a:lumMod val="20000"/>
                    <a:lumOff val="80000"/>
                  </a:srgbClr>
                </a:solidFill>
                <a:effectLst/>
                <a:uLnTx/>
                <a:uFillTx/>
                <a:latin typeface="Microsoft YaHei" panose="020B0503020204020204" pitchFamily="34" charset="-122"/>
                <a:ea typeface="Microsoft YaHei" panose="020B0503020204020204" pitchFamily="34" charset="-122"/>
                <a:cs typeface="+mn-cs"/>
              </a:rPr>
              <a:t>彈性學習課程</a:t>
            </a:r>
          </a:p>
        </p:txBody>
      </p:sp>
      <p:sp>
        <p:nvSpPr>
          <p:cNvPr id="45" name="文字方塊 44">
            <a:extLst>
              <a:ext uri="{FF2B5EF4-FFF2-40B4-BE49-F238E27FC236}">
                <a16:creationId xmlns:a16="http://schemas.microsoft.com/office/drawing/2014/main" id="{EB25BB18-B2E4-0E41-A400-FF630F82F214}"/>
              </a:ext>
            </a:extLst>
          </p:cNvPr>
          <p:cNvSpPr txBox="1"/>
          <p:nvPr/>
        </p:nvSpPr>
        <p:spPr>
          <a:xfrm>
            <a:off x="7722307" y="3596148"/>
            <a:ext cx="27477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教育部重點檢視</a:t>
            </a:r>
          </a:p>
        </p:txBody>
      </p:sp>
      <p:sp>
        <p:nvSpPr>
          <p:cNvPr id="46" name="文字方塊 45">
            <a:extLst>
              <a:ext uri="{FF2B5EF4-FFF2-40B4-BE49-F238E27FC236}">
                <a16:creationId xmlns:a16="http://schemas.microsoft.com/office/drawing/2014/main" id="{5DCA9FE6-61AB-2D40-BDC8-2FDA8BD31B3A}"/>
              </a:ext>
            </a:extLst>
          </p:cNvPr>
          <p:cNvSpPr txBox="1"/>
          <p:nvPr/>
        </p:nvSpPr>
        <p:spPr>
          <a:xfrm rot="800126">
            <a:off x="8144454" y="4328608"/>
            <a:ext cx="18706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活化教學與多元學習</a:t>
            </a:r>
          </a:p>
        </p:txBody>
      </p:sp>
    </p:spTree>
    <p:extLst>
      <p:ext uri="{BB962C8B-B14F-4D97-AF65-F5344CB8AC3E}">
        <p14:creationId xmlns:p14="http://schemas.microsoft.com/office/powerpoint/2010/main" val="3525902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5" grpId="0"/>
      <p:bldP spid="56" grpId="0"/>
      <p:bldP spid="59" grpId="0"/>
      <p:bldP spid="60" grpId="0"/>
      <p:bldP spid="38" grpId="0"/>
      <p:bldP spid="57"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descr="一張含有 文字, 室內, 桌, 個人 的圖片&#10;&#10;自動產生的描述">
            <a:extLst>
              <a:ext uri="{FF2B5EF4-FFF2-40B4-BE49-F238E27FC236}">
                <a16:creationId xmlns:a16="http://schemas.microsoft.com/office/drawing/2014/main" id="{576ECE26-3DCC-4456-AE82-536A40D85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標題 1"/>
          <p:cNvSpPr>
            <a:spLocks noGrp="1"/>
          </p:cNvSpPr>
          <p:nvPr>
            <p:ph type="title"/>
          </p:nvPr>
        </p:nvSpPr>
        <p:spPr>
          <a:xfrm>
            <a:off x="523875" y="5317240"/>
            <a:ext cx="11210925" cy="744836"/>
          </a:xfrm>
        </p:spPr>
        <p:txBody>
          <a:bodyPr>
            <a:normAutofit/>
          </a:bodyPr>
          <a:lstStyle/>
          <a:p>
            <a:pPr algn="ctr"/>
            <a:r>
              <a:rPr kumimoji="1" lang="zh-TW" altLang="en-US" sz="3600" b="1" dirty="0">
                <a:solidFill>
                  <a:schemeClr val="tx1">
                    <a:lumMod val="85000"/>
                    <a:lumOff val="15000"/>
                  </a:schemeClr>
                </a:solidFill>
                <a:latin typeface="Microsoft YaHei" panose="020B0503020204020204" pitchFamily="34" charset="-122"/>
                <a:ea typeface="Microsoft YaHei" panose="020B0503020204020204" pitchFamily="34" charset="-122"/>
              </a:rPr>
              <a:t>重點檢視表</a:t>
            </a:r>
            <a:r>
              <a:rPr kumimoji="1" lang="en-US" altLang="zh-TW" sz="3600" b="1" dirty="0">
                <a:solidFill>
                  <a:schemeClr val="tx1">
                    <a:lumMod val="85000"/>
                    <a:lumOff val="15000"/>
                  </a:schemeClr>
                </a:solidFill>
                <a:latin typeface="Microsoft YaHei" panose="020B0503020204020204" pitchFamily="34" charset="-122"/>
                <a:ea typeface="Microsoft YaHei" panose="020B0503020204020204" pitchFamily="34" charset="-122"/>
              </a:rPr>
              <a:t>—</a:t>
            </a:r>
            <a:r>
              <a:rPr kumimoji="1" lang="zh-TW" altLang="en-US" sz="3600" b="1" dirty="0">
                <a:solidFill>
                  <a:schemeClr val="tx1">
                    <a:lumMod val="85000"/>
                    <a:lumOff val="15000"/>
                  </a:schemeClr>
                </a:solidFill>
                <a:latin typeface="Microsoft YaHei" panose="020B0503020204020204" pitchFamily="34" charset="-122"/>
                <a:ea typeface="Microsoft YaHei" panose="020B0503020204020204" pitchFamily="34" charset="-122"/>
              </a:rPr>
              <a:t>資深優良校長、主任共創</a:t>
            </a:r>
            <a:endParaRPr lang="zh-TW" alt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C545D713-EDAA-4C11-B08D-06327C28F59E}"/>
              </a:ext>
            </a:extLst>
          </p:cNvPr>
          <p:cNvSpPr/>
          <p:nvPr/>
        </p:nvSpPr>
        <p:spPr>
          <a:xfrm>
            <a:off x="20" y="-8322"/>
            <a:ext cx="12192000" cy="6857999"/>
          </a:xfrm>
          <a:prstGeom prst="rect">
            <a:avLst/>
          </a:prstGeom>
          <a:solidFill>
            <a:srgbClr val="0D0D0D">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0" name="群組 9">
            <a:extLst>
              <a:ext uri="{FF2B5EF4-FFF2-40B4-BE49-F238E27FC236}">
                <a16:creationId xmlns:a16="http://schemas.microsoft.com/office/drawing/2014/main" id="{D32E0F16-C12B-4DCF-ACE6-416539035BDB}"/>
              </a:ext>
            </a:extLst>
          </p:cNvPr>
          <p:cNvGrpSpPr/>
          <p:nvPr/>
        </p:nvGrpSpPr>
        <p:grpSpPr>
          <a:xfrm>
            <a:off x="246811" y="1824905"/>
            <a:ext cx="1844559" cy="1349021"/>
            <a:chOff x="850693" y="1367273"/>
            <a:chExt cx="1844559" cy="1349021"/>
          </a:xfrm>
        </p:grpSpPr>
        <p:cxnSp>
          <p:nvCxnSpPr>
            <p:cNvPr id="12" name="直線接點 11">
              <a:extLst>
                <a:ext uri="{FF2B5EF4-FFF2-40B4-BE49-F238E27FC236}">
                  <a16:creationId xmlns:a16="http://schemas.microsoft.com/office/drawing/2014/main" id="{1C84B9E5-18BE-4F27-AC98-23E7E31A0375}"/>
                </a:ext>
              </a:extLst>
            </p:cNvPr>
            <p:cNvCxnSpPr>
              <a:cxnSpLocks/>
            </p:cNvCxnSpPr>
            <p:nvPr/>
          </p:nvCxnSpPr>
          <p:spPr>
            <a:xfrm flipH="1">
              <a:off x="935276" y="2291705"/>
              <a:ext cx="419741" cy="424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圓角矩形 8">
              <a:extLst>
                <a:ext uri="{FF2B5EF4-FFF2-40B4-BE49-F238E27FC236}">
                  <a16:creationId xmlns:a16="http://schemas.microsoft.com/office/drawing/2014/main" id="{01981581-0B3C-482D-9EEC-34021BF0077A}"/>
                </a:ext>
              </a:extLst>
            </p:cNvPr>
            <p:cNvSpPr/>
            <p:nvPr/>
          </p:nvSpPr>
          <p:spPr>
            <a:xfrm>
              <a:off x="850693" y="1416284"/>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98687200-9F9C-428F-8376-0C06691DA649}"/>
                </a:ext>
              </a:extLst>
            </p:cNvPr>
            <p:cNvSpPr txBox="1"/>
            <p:nvPr/>
          </p:nvSpPr>
          <p:spPr>
            <a:xfrm>
              <a:off x="935276" y="1367273"/>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英文團執秘</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江怡靜 主任</a:t>
              </a:r>
            </a:p>
          </p:txBody>
        </p:sp>
      </p:grpSp>
      <p:grpSp>
        <p:nvGrpSpPr>
          <p:cNvPr id="16" name="群組 15">
            <a:extLst>
              <a:ext uri="{FF2B5EF4-FFF2-40B4-BE49-F238E27FC236}">
                <a16:creationId xmlns:a16="http://schemas.microsoft.com/office/drawing/2014/main" id="{808BBD0B-956F-4648-A099-7F81CF43C818}"/>
              </a:ext>
            </a:extLst>
          </p:cNvPr>
          <p:cNvGrpSpPr/>
          <p:nvPr/>
        </p:nvGrpSpPr>
        <p:grpSpPr>
          <a:xfrm>
            <a:off x="1877897" y="844675"/>
            <a:ext cx="1844559" cy="1598958"/>
            <a:chOff x="-223266" y="1117336"/>
            <a:chExt cx="1844559" cy="1598958"/>
          </a:xfrm>
        </p:grpSpPr>
        <p:cxnSp>
          <p:nvCxnSpPr>
            <p:cNvPr id="17" name="直線接點 16">
              <a:extLst>
                <a:ext uri="{FF2B5EF4-FFF2-40B4-BE49-F238E27FC236}">
                  <a16:creationId xmlns:a16="http://schemas.microsoft.com/office/drawing/2014/main" id="{9F8FDA4E-9F4C-4C0C-BF09-CDF2DBDCA4E7}"/>
                </a:ext>
              </a:extLst>
            </p:cNvPr>
            <p:cNvCxnSpPr>
              <a:cxnSpLocks/>
            </p:cNvCxnSpPr>
            <p:nvPr/>
          </p:nvCxnSpPr>
          <p:spPr>
            <a:xfrm>
              <a:off x="935277" y="2042766"/>
              <a:ext cx="270026" cy="673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圓角矩形 8">
              <a:extLst>
                <a:ext uri="{FF2B5EF4-FFF2-40B4-BE49-F238E27FC236}">
                  <a16:creationId xmlns:a16="http://schemas.microsoft.com/office/drawing/2014/main" id="{56910198-0F21-438E-9872-18C98BD06A5B}"/>
                </a:ext>
              </a:extLst>
            </p:cNvPr>
            <p:cNvSpPr/>
            <p:nvPr/>
          </p:nvSpPr>
          <p:spPr>
            <a:xfrm>
              <a:off x="-223266" y="1166347"/>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D3A20318-5D2D-40FE-9F3C-D79066363EA0}"/>
                </a:ext>
              </a:extLst>
            </p:cNvPr>
            <p:cNvSpPr txBox="1"/>
            <p:nvPr/>
          </p:nvSpPr>
          <p:spPr>
            <a:xfrm>
              <a:off x="-138683" y="1117336"/>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教務 </a:t>
              </a:r>
              <a:r>
                <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10</a:t>
              </a: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年</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沈千又 主任</a:t>
              </a:r>
            </a:p>
          </p:txBody>
        </p:sp>
      </p:grpSp>
      <p:grpSp>
        <p:nvGrpSpPr>
          <p:cNvPr id="25" name="群組 24">
            <a:extLst>
              <a:ext uri="{FF2B5EF4-FFF2-40B4-BE49-F238E27FC236}">
                <a16:creationId xmlns:a16="http://schemas.microsoft.com/office/drawing/2014/main" id="{42D1A7C3-F6F0-4959-BC23-2BCCD499AEED}"/>
              </a:ext>
            </a:extLst>
          </p:cNvPr>
          <p:cNvGrpSpPr/>
          <p:nvPr/>
        </p:nvGrpSpPr>
        <p:grpSpPr>
          <a:xfrm>
            <a:off x="4070666" y="1031938"/>
            <a:ext cx="1844559" cy="1349021"/>
            <a:chOff x="850693" y="1367273"/>
            <a:chExt cx="1844559" cy="1349021"/>
          </a:xfrm>
        </p:grpSpPr>
        <p:cxnSp>
          <p:nvCxnSpPr>
            <p:cNvPr id="26" name="直線接點 25">
              <a:extLst>
                <a:ext uri="{FF2B5EF4-FFF2-40B4-BE49-F238E27FC236}">
                  <a16:creationId xmlns:a16="http://schemas.microsoft.com/office/drawing/2014/main" id="{C2F45637-4D98-4EC6-BAE3-BB1C055A1773}"/>
                </a:ext>
              </a:extLst>
            </p:cNvPr>
            <p:cNvCxnSpPr>
              <a:cxnSpLocks/>
            </p:cNvCxnSpPr>
            <p:nvPr/>
          </p:nvCxnSpPr>
          <p:spPr>
            <a:xfrm flipH="1">
              <a:off x="935276" y="2291705"/>
              <a:ext cx="419741" cy="424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圓角矩形 8">
              <a:extLst>
                <a:ext uri="{FF2B5EF4-FFF2-40B4-BE49-F238E27FC236}">
                  <a16:creationId xmlns:a16="http://schemas.microsoft.com/office/drawing/2014/main" id="{DAD66842-BF3C-46DA-BD0E-6E702B195ED6}"/>
                </a:ext>
              </a:extLst>
            </p:cNvPr>
            <p:cNvSpPr/>
            <p:nvPr/>
          </p:nvSpPr>
          <p:spPr>
            <a:xfrm>
              <a:off x="850693" y="1416284"/>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C4052270-1154-4CE0-8661-0066A04E5E11}"/>
                </a:ext>
              </a:extLst>
            </p:cNvPr>
            <p:cNvSpPr txBox="1"/>
            <p:nvPr/>
          </p:nvSpPr>
          <p:spPr>
            <a:xfrm>
              <a:off x="935276" y="1367273"/>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新課綱</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鄭雅麗 課督</a:t>
              </a:r>
            </a:p>
          </p:txBody>
        </p:sp>
      </p:grpSp>
      <p:grpSp>
        <p:nvGrpSpPr>
          <p:cNvPr id="29" name="群組 28">
            <a:extLst>
              <a:ext uri="{FF2B5EF4-FFF2-40B4-BE49-F238E27FC236}">
                <a16:creationId xmlns:a16="http://schemas.microsoft.com/office/drawing/2014/main" id="{31377861-62E7-49D0-A876-1BA4730A2E3A}"/>
              </a:ext>
            </a:extLst>
          </p:cNvPr>
          <p:cNvGrpSpPr/>
          <p:nvPr/>
        </p:nvGrpSpPr>
        <p:grpSpPr>
          <a:xfrm>
            <a:off x="6489670" y="947855"/>
            <a:ext cx="1844559" cy="1349021"/>
            <a:chOff x="850693" y="1367273"/>
            <a:chExt cx="1844559" cy="1349021"/>
          </a:xfrm>
        </p:grpSpPr>
        <p:cxnSp>
          <p:nvCxnSpPr>
            <p:cNvPr id="30" name="直線接點 29">
              <a:extLst>
                <a:ext uri="{FF2B5EF4-FFF2-40B4-BE49-F238E27FC236}">
                  <a16:creationId xmlns:a16="http://schemas.microsoft.com/office/drawing/2014/main" id="{983BEC61-1568-4873-86CE-D23BB126569E}"/>
                </a:ext>
              </a:extLst>
            </p:cNvPr>
            <p:cNvCxnSpPr>
              <a:cxnSpLocks/>
            </p:cNvCxnSpPr>
            <p:nvPr/>
          </p:nvCxnSpPr>
          <p:spPr>
            <a:xfrm flipH="1">
              <a:off x="935276" y="2291705"/>
              <a:ext cx="419741" cy="424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圓角矩形 8">
              <a:extLst>
                <a:ext uri="{FF2B5EF4-FFF2-40B4-BE49-F238E27FC236}">
                  <a16:creationId xmlns:a16="http://schemas.microsoft.com/office/drawing/2014/main" id="{EDDA7EFF-9A01-44E1-8EFD-4DD63FD54CF7}"/>
                </a:ext>
              </a:extLst>
            </p:cNvPr>
            <p:cNvSpPr/>
            <p:nvPr/>
          </p:nvSpPr>
          <p:spPr>
            <a:xfrm>
              <a:off x="850693" y="1416284"/>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29C479B3-9DA6-4CAD-A466-60987D690AEA}"/>
                </a:ext>
              </a:extLst>
            </p:cNvPr>
            <p:cNvSpPr txBox="1"/>
            <p:nvPr/>
          </p:nvSpPr>
          <p:spPr>
            <a:xfrm>
              <a:off x="935276" y="1367273"/>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新課綱</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陳思瑀督學</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33" name="群組 32">
            <a:extLst>
              <a:ext uri="{FF2B5EF4-FFF2-40B4-BE49-F238E27FC236}">
                <a16:creationId xmlns:a16="http://schemas.microsoft.com/office/drawing/2014/main" id="{279B31D6-36AB-425E-8181-AEE724D84E1A}"/>
              </a:ext>
            </a:extLst>
          </p:cNvPr>
          <p:cNvGrpSpPr/>
          <p:nvPr/>
        </p:nvGrpSpPr>
        <p:grpSpPr>
          <a:xfrm>
            <a:off x="8334229" y="273523"/>
            <a:ext cx="1844559" cy="1947149"/>
            <a:chOff x="850693" y="1383627"/>
            <a:chExt cx="1844559" cy="1947149"/>
          </a:xfrm>
        </p:grpSpPr>
        <p:cxnSp>
          <p:nvCxnSpPr>
            <p:cNvPr id="34" name="直線接點 33">
              <a:extLst>
                <a:ext uri="{FF2B5EF4-FFF2-40B4-BE49-F238E27FC236}">
                  <a16:creationId xmlns:a16="http://schemas.microsoft.com/office/drawing/2014/main" id="{2B2A4D85-56A0-4444-BE98-EA5ED74ECB9A}"/>
                </a:ext>
              </a:extLst>
            </p:cNvPr>
            <p:cNvCxnSpPr>
              <a:cxnSpLocks/>
            </p:cNvCxnSpPr>
            <p:nvPr/>
          </p:nvCxnSpPr>
          <p:spPr>
            <a:xfrm>
              <a:off x="2104990" y="2333381"/>
              <a:ext cx="100745" cy="9973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圓角矩形 8">
              <a:extLst>
                <a:ext uri="{FF2B5EF4-FFF2-40B4-BE49-F238E27FC236}">
                  <a16:creationId xmlns:a16="http://schemas.microsoft.com/office/drawing/2014/main" id="{A3DB3133-82F1-4A07-9127-797E3A57900B}"/>
                </a:ext>
              </a:extLst>
            </p:cNvPr>
            <p:cNvSpPr/>
            <p:nvPr/>
          </p:nvSpPr>
          <p:spPr>
            <a:xfrm>
              <a:off x="850693" y="1416284"/>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7240F558-3C40-4E02-9EB3-794EA8E14AAB}"/>
                </a:ext>
              </a:extLst>
            </p:cNvPr>
            <p:cNvSpPr txBox="1"/>
            <p:nvPr/>
          </p:nvSpPr>
          <p:spPr>
            <a:xfrm>
              <a:off x="935276" y="1383627"/>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核心學校</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何翊綺  主任</a:t>
              </a:r>
            </a:p>
          </p:txBody>
        </p:sp>
      </p:grpSp>
      <p:grpSp>
        <p:nvGrpSpPr>
          <p:cNvPr id="37" name="群組 36">
            <a:extLst>
              <a:ext uri="{FF2B5EF4-FFF2-40B4-BE49-F238E27FC236}">
                <a16:creationId xmlns:a16="http://schemas.microsoft.com/office/drawing/2014/main" id="{D0089FDD-DD81-445E-8070-681A8D590F77}"/>
              </a:ext>
            </a:extLst>
          </p:cNvPr>
          <p:cNvGrpSpPr/>
          <p:nvPr/>
        </p:nvGrpSpPr>
        <p:grpSpPr>
          <a:xfrm>
            <a:off x="10073008" y="1298926"/>
            <a:ext cx="1844559" cy="1305736"/>
            <a:chOff x="850693" y="1367273"/>
            <a:chExt cx="1844559" cy="1305736"/>
          </a:xfrm>
        </p:grpSpPr>
        <p:cxnSp>
          <p:nvCxnSpPr>
            <p:cNvPr id="38" name="直線接點 37">
              <a:extLst>
                <a:ext uri="{FF2B5EF4-FFF2-40B4-BE49-F238E27FC236}">
                  <a16:creationId xmlns:a16="http://schemas.microsoft.com/office/drawing/2014/main" id="{3E8565A8-A61D-4339-AA8A-1B3289BB6ECE}"/>
                </a:ext>
              </a:extLst>
            </p:cNvPr>
            <p:cNvCxnSpPr>
              <a:cxnSpLocks/>
            </p:cNvCxnSpPr>
            <p:nvPr/>
          </p:nvCxnSpPr>
          <p:spPr>
            <a:xfrm flipH="1">
              <a:off x="1172501" y="2301637"/>
              <a:ext cx="272563" cy="3713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圓角矩形 8">
              <a:extLst>
                <a:ext uri="{FF2B5EF4-FFF2-40B4-BE49-F238E27FC236}">
                  <a16:creationId xmlns:a16="http://schemas.microsoft.com/office/drawing/2014/main" id="{EE91D170-30CE-429A-B31C-9D8B920C45C7}"/>
                </a:ext>
              </a:extLst>
            </p:cNvPr>
            <p:cNvSpPr/>
            <p:nvPr/>
          </p:nvSpPr>
          <p:spPr>
            <a:xfrm>
              <a:off x="850693" y="1416284"/>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81A0DE1F-C82D-4481-874B-A1F413986AA6}"/>
                </a:ext>
              </a:extLst>
            </p:cNvPr>
            <p:cNvSpPr txBox="1"/>
            <p:nvPr/>
          </p:nvSpPr>
          <p:spPr>
            <a:xfrm>
              <a:off x="935276" y="1367273"/>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新課綱</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曾鼎育 課督</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47" name="群組 46">
            <a:extLst>
              <a:ext uri="{FF2B5EF4-FFF2-40B4-BE49-F238E27FC236}">
                <a16:creationId xmlns:a16="http://schemas.microsoft.com/office/drawing/2014/main" id="{394621D5-D92C-4E89-B182-079052060111}"/>
              </a:ext>
            </a:extLst>
          </p:cNvPr>
          <p:cNvGrpSpPr/>
          <p:nvPr/>
        </p:nvGrpSpPr>
        <p:grpSpPr>
          <a:xfrm>
            <a:off x="6844239" y="3625562"/>
            <a:ext cx="2095071" cy="885353"/>
            <a:chOff x="-223266" y="1117336"/>
            <a:chExt cx="2095071" cy="885353"/>
          </a:xfrm>
        </p:grpSpPr>
        <p:cxnSp>
          <p:nvCxnSpPr>
            <p:cNvPr id="48" name="直線接點 47">
              <a:extLst>
                <a:ext uri="{FF2B5EF4-FFF2-40B4-BE49-F238E27FC236}">
                  <a16:creationId xmlns:a16="http://schemas.microsoft.com/office/drawing/2014/main" id="{7EC38A83-AC80-4EDF-A69B-A46170D1D8CF}"/>
                </a:ext>
              </a:extLst>
            </p:cNvPr>
            <p:cNvCxnSpPr>
              <a:cxnSpLocks/>
            </p:cNvCxnSpPr>
            <p:nvPr/>
          </p:nvCxnSpPr>
          <p:spPr>
            <a:xfrm flipV="1">
              <a:off x="1577932" y="1572178"/>
              <a:ext cx="293873" cy="82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圓角矩形 8">
              <a:extLst>
                <a:ext uri="{FF2B5EF4-FFF2-40B4-BE49-F238E27FC236}">
                  <a16:creationId xmlns:a16="http://schemas.microsoft.com/office/drawing/2014/main" id="{17C4682B-11DE-47D1-B9DB-E30B29EAD0DF}"/>
                </a:ext>
              </a:extLst>
            </p:cNvPr>
            <p:cNvSpPr/>
            <p:nvPr/>
          </p:nvSpPr>
          <p:spPr>
            <a:xfrm>
              <a:off x="-223266" y="1166347"/>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0" name="文字方塊 49">
              <a:extLst>
                <a:ext uri="{FF2B5EF4-FFF2-40B4-BE49-F238E27FC236}">
                  <a16:creationId xmlns:a16="http://schemas.microsoft.com/office/drawing/2014/main" id="{4CD0B3BD-C3C9-4722-B01B-3A5393291175}"/>
                </a:ext>
              </a:extLst>
            </p:cNvPr>
            <p:cNvSpPr txBox="1"/>
            <p:nvPr/>
          </p:nvSpPr>
          <p:spPr>
            <a:xfrm>
              <a:off x="-138683" y="1117336"/>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教專央團</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李宜學 主任</a:t>
              </a:r>
            </a:p>
          </p:txBody>
        </p:sp>
      </p:grpSp>
      <p:grpSp>
        <p:nvGrpSpPr>
          <p:cNvPr id="52" name="群組 51">
            <a:extLst>
              <a:ext uri="{FF2B5EF4-FFF2-40B4-BE49-F238E27FC236}">
                <a16:creationId xmlns:a16="http://schemas.microsoft.com/office/drawing/2014/main" id="{AF7A423B-9EBA-44EB-92F0-0551BB867D9F}"/>
              </a:ext>
            </a:extLst>
          </p:cNvPr>
          <p:cNvGrpSpPr/>
          <p:nvPr/>
        </p:nvGrpSpPr>
        <p:grpSpPr>
          <a:xfrm>
            <a:off x="7632727" y="2038623"/>
            <a:ext cx="2751223" cy="965537"/>
            <a:chOff x="-223266" y="1117336"/>
            <a:chExt cx="2751223" cy="965537"/>
          </a:xfrm>
        </p:grpSpPr>
        <p:cxnSp>
          <p:nvCxnSpPr>
            <p:cNvPr id="53" name="直線接點 52">
              <a:extLst>
                <a:ext uri="{FF2B5EF4-FFF2-40B4-BE49-F238E27FC236}">
                  <a16:creationId xmlns:a16="http://schemas.microsoft.com/office/drawing/2014/main" id="{8F1790EF-A583-46E8-A0B1-45BF2613DD6E}"/>
                </a:ext>
              </a:extLst>
            </p:cNvPr>
            <p:cNvCxnSpPr>
              <a:cxnSpLocks/>
            </p:cNvCxnSpPr>
            <p:nvPr/>
          </p:nvCxnSpPr>
          <p:spPr>
            <a:xfrm>
              <a:off x="1577932" y="1654840"/>
              <a:ext cx="950025" cy="4280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圓角矩形 8">
              <a:extLst>
                <a:ext uri="{FF2B5EF4-FFF2-40B4-BE49-F238E27FC236}">
                  <a16:creationId xmlns:a16="http://schemas.microsoft.com/office/drawing/2014/main" id="{8442ADF4-B0FB-4561-A8A6-EFF97C2C9526}"/>
                </a:ext>
              </a:extLst>
            </p:cNvPr>
            <p:cNvSpPr/>
            <p:nvPr/>
          </p:nvSpPr>
          <p:spPr>
            <a:xfrm>
              <a:off x="-223266" y="1166347"/>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5" name="文字方塊 54">
              <a:extLst>
                <a:ext uri="{FF2B5EF4-FFF2-40B4-BE49-F238E27FC236}">
                  <a16:creationId xmlns:a16="http://schemas.microsoft.com/office/drawing/2014/main" id="{72B439F7-A74F-4AB9-B387-3CB7DE4E08A2}"/>
                </a:ext>
              </a:extLst>
            </p:cNvPr>
            <p:cNvSpPr txBox="1"/>
            <p:nvPr/>
          </p:nvSpPr>
          <p:spPr>
            <a:xfrm>
              <a:off x="-138683" y="1117336"/>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國小</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黃世忠 校長</a:t>
              </a:r>
            </a:p>
          </p:txBody>
        </p:sp>
      </p:grpSp>
      <p:grpSp>
        <p:nvGrpSpPr>
          <p:cNvPr id="71" name="群組 70">
            <a:extLst>
              <a:ext uri="{FF2B5EF4-FFF2-40B4-BE49-F238E27FC236}">
                <a16:creationId xmlns:a16="http://schemas.microsoft.com/office/drawing/2014/main" id="{6E04A57B-A88D-4100-A960-0CA43BB50022}"/>
              </a:ext>
            </a:extLst>
          </p:cNvPr>
          <p:cNvGrpSpPr/>
          <p:nvPr/>
        </p:nvGrpSpPr>
        <p:grpSpPr>
          <a:xfrm>
            <a:off x="9130867" y="4256252"/>
            <a:ext cx="2523577" cy="932446"/>
            <a:chOff x="501053" y="1798160"/>
            <a:chExt cx="2523577" cy="932446"/>
          </a:xfrm>
        </p:grpSpPr>
        <p:cxnSp>
          <p:nvCxnSpPr>
            <p:cNvPr id="72" name="直線接點 71">
              <a:extLst>
                <a:ext uri="{FF2B5EF4-FFF2-40B4-BE49-F238E27FC236}">
                  <a16:creationId xmlns:a16="http://schemas.microsoft.com/office/drawing/2014/main" id="{AE602B71-D9A8-4168-92E1-67D0C0B6036E}"/>
                </a:ext>
              </a:extLst>
            </p:cNvPr>
            <p:cNvCxnSpPr>
              <a:cxnSpLocks/>
            </p:cNvCxnSpPr>
            <p:nvPr/>
          </p:nvCxnSpPr>
          <p:spPr>
            <a:xfrm>
              <a:off x="2234921" y="2371974"/>
              <a:ext cx="789709" cy="3586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圓角矩形 8">
              <a:extLst>
                <a:ext uri="{FF2B5EF4-FFF2-40B4-BE49-F238E27FC236}">
                  <a16:creationId xmlns:a16="http://schemas.microsoft.com/office/drawing/2014/main" id="{ECE8B4BF-9FB7-4DA1-9029-3736CF04A02E}"/>
                </a:ext>
              </a:extLst>
            </p:cNvPr>
            <p:cNvSpPr/>
            <p:nvPr/>
          </p:nvSpPr>
          <p:spPr>
            <a:xfrm>
              <a:off x="501053" y="1839741"/>
              <a:ext cx="1733868" cy="836342"/>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4" name="文字方塊 73">
              <a:extLst>
                <a:ext uri="{FF2B5EF4-FFF2-40B4-BE49-F238E27FC236}">
                  <a16:creationId xmlns:a16="http://schemas.microsoft.com/office/drawing/2014/main" id="{708293CE-2F3F-4CAC-A37E-C0AA12E62F6C}"/>
                </a:ext>
              </a:extLst>
            </p:cNvPr>
            <p:cNvSpPr txBox="1"/>
            <p:nvPr/>
          </p:nvSpPr>
          <p:spPr>
            <a:xfrm>
              <a:off x="635173" y="1798160"/>
              <a:ext cx="1759976" cy="86177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教專中心</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林清海 校長</a:t>
              </a:r>
              <a:endParaRPr kumimoji="1" lang="en-US" altLang="zh-TW" sz="20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471044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p:cNvGrpSpPr/>
          <p:nvPr/>
        </p:nvGrpSpPr>
        <p:grpSpPr>
          <a:xfrm>
            <a:off x="1177120" y="1130467"/>
            <a:ext cx="10394821" cy="4887187"/>
            <a:chOff x="1053295" y="1844842"/>
            <a:chExt cx="10394821" cy="4887187"/>
          </a:xfrm>
        </p:grpSpPr>
        <p:sp>
          <p:nvSpPr>
            <p:cNvPr id="12" name="矩形 11"/>
            <p:cNvSpPr/>
            <p:nvPr/>
          </p:nvSpPr>
          <p:spPr>
            <a:xfrm>
              <a:off x="4398186" y="294522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3" name="矩形 12"/>
            <p:cNvSpPr/>
            <p:nvPr/>
          </p:nvSpPr>
          <p:spPr>
            <a:xfrm>
              <a:off x="1053295" y="3471430"/>
              <a:ext cx="900115" cy="90011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壹</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2036946" y="3477391"/>
              <a:ext cx="2263949" cy="954107"/>
            </a:xfrm>
            <a:prstGeom prst="rect">
              <a:avLst/>
            </a:prstGeom>
            <a:noFill/>
          </p:spPr>
          <p:txBody>
            <a:bodyPr wrap="square" rtlCol="0">
              <a:spAutoFit/>
            </a:bodyPr>
            <a:lstStyle/>
            <a:p>
              <a:r>
                <a:rPr lang="zh-TW" altLang="en-US" sz="2800" b="1" dirty="0"/>
                <a:t>推動新課</a:t>
              </a:r>
              <a:r>
                <a:rPr lang="zh-TW" altLang="en-US" sz="2800" b="1" dirty="0" smtClean="0"/>
                <a:t>綱</a:t>
              </a:r>
              <a:endParaRPr lang="en-US" altLang="zh-TW" sz="2800" b="1" dirty="0" smtClean="0"/>
            </a:p>
            <a:p>
              <a:r>
                <a:rPr lang="zh-TW" altLang="en-US" sz="2800" b="1" dirty="0"/>
                <a:t>概述</a:t>
              </a:r>
            </a:p>
          </p:txBody>
        </p:sp>
        <p:sp>
          <p:nvSpPr>
            <p:cNvPr id="15" name="矩形 14"/>
            <p:cNvSpPr/>
            <p:nvPr/>
          </p:nvSpPr>
          <p:spPr>
            <a:xfrm>
              <a:off x="1053295" y="4590367"/>
              <a:ext cx="900115" cy="900115"/>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貳</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2036946" y="4596328"/>
              <a:ext cx="2430279" cy="954107"/>
            </a:xfrm>
            <a:prstGeom prst="rect">
              <a:avLst/>
            </a:prstGeom>
            <a:noFill/>
          </p:spPr>
          <p:txBody>
            <a:bodyPr wrap="square" rtlCol="0">
              <a:spAutoFit/>
            </a:bodyPr>
            <a:lstStyle/>
            <a:p>
              <a:r>
                <a:rPr lang="zh-TW" altLang="en-US" sz="2800" b="1" dirty="0"/>
                <a:t>前導學校暨策略聯盟工作圈</a:t>
              </a:r>
            </a:p>
          </p:txBody>
        </p:sp>
        <p:sp>
          <p:nvSpPr>
            <p:cNvPr id="19" name="矩形 18"/>
            <p:cNvSpPr/>
            <p:nvPr/>
          </p:nvSpPr>
          <p:spPr>
            <a:xfrm>
              <a:off x="4682825" y="3477391"/>
              <a:ext cx="900115" cy="900115"/>
            </a:xfrm>
            <a:prstGeom prst="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肆</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5666476" y="3477391"/>
              <a:ext cx="2263949"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教師專業發展實踐方案</a:t>
              </a:r>
            </a:p>
          </p:txBody>
        </p:sp>
        <p:sp>
          <p:nvSpPr>
            <p:cNvPr id="21" name="矩形 20"/>
            <p:cNvSpPr/>
            <p:nvPr/>
          </p:nvSpPr>
          <p:spPr>
            <a:xfrm>
              <a:off x="4682825" y="4658985"/>
              <a:ext cx="900115" cy="900115"/>
            </a:xfrm>
            <a:prstGeom prst="rect">
              <a:avLst/>
            </a:prstGeom>
            <a:solidFill>
              <a:schemeClr val="accent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伍</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5666476" y="4664946"/>
              <a:ext cx="2263949"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活化教學與多元學習</a:t>
              </a:r>
            </a:p>
          </p:txBody>
        </p:sp>
        <p:sp>
          <p:nvSpPr>
            <p:cNvPr id="23" name="矩形 22"/>
            <p:cNvSpPr/>
            <p:nvPr/>
          </p:nvSpPr>
          <p:spPr>
            <a:xfrm>
              <a:off x="4682825" y="5777922"/>
              <a:ext cx="900115" cy="900115"/>
            </a:xfrm>
            <a:prstGeom prst="rect">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陸</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5666476" y="5777922"/>
              <a:ext cx="2367710"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國教輔導團</a:t>
              </a: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分區到校服務</a:t>
              </a:r>
            </a:p>
          </p:txBody>
        </p:sp>
        <p:sp>
          <p:nvSpPr>
            <p:cNvPr id="25" name="文字方塊 24"/>
            <p:cNvSpPr txBox="1"/>
            <p:nvPr/>
          </p:nvSpPr>
          <p:spPr>
            <a:xfrm>
              <a:off x="3962400" y="1844842"/>
              <a:ext cx="4539916" cy="1200329"/>
            </a:xfrm>
            <a:prstGeom prst="rect">
              <a:avLst/>
            </a:prstGeom>
            <a:noFill/>
          </p:spPr>
          <p:txBody>
            <a:bodyPr wrap="square" rtlCol="0">
              <a:spAutoFit/>
            </a:bodyPr>
            <a:lstStyle/>
            <a:p>
              <a:pPr algn="ctr"/>
              <a:r>
                <a:rPr lang="zh-TW" altLang="en-US" sz="7200" dirty="0">
                  <a:latin typeface="微軟正黑體" panose="020B0604030504040204" pitchFamily="34" charset="-120"/>
                  <a:ea typeface="微軟正黑體" panose="020B0604030504040204" pitchFamily="34" charset="-120"/>
                </a:rPr>
                <a:t>簡報大綱</a:t>
              </a:r>
            </a:p>
          </p:txBody>
        </p:sp>
        <p:sp>
          <p:nvSpPr>
            <p:cNvPr id="26" name="矩形 25"/>
            <p:cNvSpPr/>
            <p:nvPr/>
          </p:nvSpPr>
          <p:spPr>
            <a:xfrm>
              <a:off x="1053295" y="5746974"/>
              <a:ext cx="900115" cy="900115"/>
            </a:xfrm>
            <a:prstGeom prst="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參</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2036946" y="5752935"/>
              <a:ext cx="2263949"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偏非學校教育資源中心</a:t>
              </a:r>
              <a:endParaRPr lang="en-US" sz="2800" b="1" dirty="0">
                <a:latin typeface="微軟正黑體" panose="020B0604030504040204" pitchFamily="34" charset="-120"/>
                <a:ea typeface="微軟正黑體" panose="020B0604030504040204" pitchFamily="34" charset="-120"/>
              </a:endParaRPr>
            </a:p>
          </p:txBody>
        </p:sp>
        <p:sp>
          <p:nvSpPr>
            <p:cNvPr id="28" name="矩形 27"/>
            <p:cNvSpPr/>
            <p:nvPr/>
          </p:nvSpPr>
          <p:spPr>
            <a:xfrm>
              <a:off x="8034186" y="3471430"/>
              <a:ext cx="900115" cy="90011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柒</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9017837" y="3477391"/>
              <a:ext cx="2263949" cy="954107"/>
            </a:xfrm>
            <a:prstGeom prst="rect">
              <a:avLst/>
            </a:prstGeom>
            <a:noFill/>
          </p:spPr>
          <p:txBody>
            <a:bodyPr wrap="square" rtlCol="0">
              <a:spAutoFit/>
            </a:bodyPr>
            <a:lstStyle/>
            <a:p>
              <a:r>
                <a:rPr lang="zh-TW" altLang="en-US" sz="2800" b="1" dirty="0"/>
                <a:t>學校本位</a:t>
              </a:r>
              <a:r>
                <a:rPr lang="en-US" altLang="zh-TW" sz="2800" b="1" dirty="0"/>
                <a:t/>
              </a:r>
              <a:br>
                <a:rPr lang="en-US" altLang="zh-TW" sz="2800" b="1" dirty="0"/>
              </a:br>
              <a:r>
                <a:rPr lang="zh-TW" altLang="en-US" sz="2800" b="1" dirty="0"/>
                <a:t>課程評鑑</a:t>
              </a:r>
            </a:p>
          </p:txBody>
        </p:sp>
        <p:sp>
          <p:nvSpPr>
            <p:cNvPr id="30" name="矩形 29"/>
            <p:cNvSpPr/>
            <p:nvPr/>
          </p:nvSpPr>
          <p:spPr>
            <a:xfrm>
              <a:off x="8034186" y="4590367"/>
              <a:ext cx="900115" cy="900115"/>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捌</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9017837" y="4596328"/>
              <a:ext cx="2430279" cy="954107"/>
            </a:xfrm>
            <a:prstGeom prst="rect">
              <a:avLst/>
            </a:prstGeom>
            <a:noFill/>
          </p:spPr>
          <p:txBody>
            <a:bodyPr wrap="square" rtlCol="0">
              <a:spAutoFit/>
            </a:bodyPr>
            <a:lstStyle/>
            <a:p>
              <a:r>
                <a:rPr lang="zh-TW" altLang="en-US" sz="2800" b="1" dirty="0"/>
                <a:t>創思與教學</a:t>
              </a:r>
              <a:r>
                <a:rPr lang="en-US" altLang="zh-TW" sz="2800" b="1" dirty="0"/>
                <a:t/>
              </a:r>
              <a:br>
                <a:rPr lang="en-US" altLang="zh-TW" sz="2800" b="1" dirty="0"/>
              </a:br>
              <a:r>
                <a:rPr lang="zh-TW" altLang="en-US" sz="2800" b="1" dirty="0"/>
                <a:t>研發中心</a:t>
              </a:r>
            </a:p>
          </p:txBody>
        </p:sp>
      </p:grpSp>
      <p:sp>
        <p:nvSpPr>
          <p:cNvPr id="5" name="投影片編號版面配置區 4"/>
          <p:cNvSpPr>
            <a:spLocks noGrp="1"/>
          </p:cNvSpPr>
          <p:nvPr>
            <p:ph type="sldNum" sz="quarter" idx="12"/>
          </p:nvPr>
        </p:nvSpPr>
        <p:spPr/>
        <p:txBody>
          <a:bodyPr/>
          <a:lstStyle/>
          <a:p>
            <a:pPr>
              <a:defRPr/>
            </a:pPr>
            <a:fld id="{5F02BF43-3C7B-4031-B368-07C3D7CB8D98}" type="slidenum">
              <a:rPr lang="zh-TW" altLang="en-US" smtClean="0"/>
              <a:pPr>
                <a:defRPr/>
              </a:pPr>
              <a:t>2</a:t>
            </a:fld>
            <a:endParaRPr lang="zh-TW" altLang="en-US"/>
          </a:p>
        </p:txBody>
      </p:sp>
    </p:spTree>
    <p:extLst>
      <p:ext uri="{BB962C8B-B14F-4D97-AF65-F5344CB8AC3E}">
        <p14:creationId xmlns:p14="http://schemas.microsoft.com/office/powerpoint/2010/main" val="3005902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a:extLst>
              <a:ext uri="{FF2B5EF4-FFF2-40B4-BE49-F238E27FC236}">
                <a16:creationId xmlns:a16="http://schemas.microsoft.com/office/drawing/2014/main" id="{A6B3D634-940D-7943-B08A-16516496D17F}"/>
              </a:ext>
            </a:extLst>
          </p:cNvPr>
          <p:cNvGrpSpPr/>
          <p:nvPr/>
        </p:nvGrpSpPr>
        <p:grpSpPr>
          <a:xfrm>
            <a:off x="1369962" y="1517917"/>
            <a:ext cx="2851307" cy="461647"/>
            <a:chOff x="802035" y="1812093"/>
            <a:chExt cx="2851307" cy="461647"/>
          </a:xfrm>
        </p:grpSpPr>
        <p:sp>
          <p:nvSpPr>
            <p:cNvPr id="36" name="矩形 35">
              <a:extLst>
                <a:ext uri="{FF2B5EF4-FFF2-40B4-BE49-F238E27FC236}">
                  <a16:creationId xmlns:a16="http://schemas.microsoft.com/office/drawing/2014/main" id="{A44B819A-20FB-7A4C-BDD7-1B682F8D25E3}"/>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C1FC1C01-51B9-3D4A-BF06-16214F9DC873}"/>
                </a:ext>
              </a:extLst>
            </p:cNvPr>
            <p:cNvSpPr txBox="1"/>
            <p:nvPr/>
          </p:nvSpPr>
          <p:spPr>
            <a:xfrm>
              <a:off x="898125" y="1847593"/>
              <a:ext cx="27552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每</a:t>
              </a:r>
              <a:r>
                <a:rPr kumimoji="1" lang="en-US" altLang="zh-TW"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2</a:t>
              </a: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個月定期檢視</a:t>
              </a:r>
            </a:p>
          </p:txBody>
        </p:sp>
      </p:grpSp>
      <p:grpSp>
        <p:nvGrpSpPr>
          <p:cNvPr id="15" name="群組 14">
            <a:extLst>
              <a:ext uri="{FF2B5EF4-FFF2-40B4-BE49-F238E27FC236}">
                <a16:creationId xmlns:a16="http://schemas.microsoft.com/office/drawing/2014/main" id="{C7042F09-A7A8-DF40-A543-1219C73391F2}"/>
              </a:ext>
            </a:extLst>
          </p:cNvPr>
          <p:cNvGrpSpPr/>
          <p:nvPr/>
        </p:nvGrpSpPr>
        <p:grpSpPr>
          <a:xfrm>
            <a:off x="4792092" y="1228398"/>
            <a:ext cx="7205224" cy="5177390"/>
            <a:chOff x="4369143" y="1121772"/>
            <a:chExt cx="7148384" cy="5022228"/>
          </a:xfrm>
        </p:grpSpPr>
        <p:pic>
          <p:nvPicPr>
            <p:cNvPr id="16" name="圖片 15">
              <a:extLst>
                <a:ext uri="{FF2B5EF4-FFF2-40B4-BE49-F238E27FC236}">
                  <a16:creationId xmlns:a16="http://schemas.microsoft.com/office/drawing/2014/main" id="{26BA2D3C-DCB9-1846-83DB-9FD89CCFFB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9143" y="1121772"/>
              <a:ext cx="7148384" cy="5022228"/>
            </a:xfrm>
            <a:prstGeom prst="rect">
              <a:avLst/>
            </a:prstGeom>
          </p:spPr>
        </p:pic>
        <p:pic>
          <p:nvPicPr>
            <p:cNvPr id="18" name="圖片 17">
              <a:extLst>
                <a:ext uri="{FF2B5EF4-FFF2-40B4-BE49-F238E27FC236}">
                  <a16:creationId xmlns:a16="http://schemas.microsoft.com/office/drawing/2014/main" id="{6861F643-195A-BA4B-83BF-048863380AB6}"/>
                </a:ext>
              </a:extLst>
            </p:cNvPr>
            <p:cNvPicPr>
              <a:picLocks noChangeAspect="1"/>
            </p:cNvPicPr>
            <p:nvPr/>
          </p:nvPicPr>
          <p:blipFill>
            <a:blip r:embed="rId3"/>
            <a:stretch>
              <a:fillRect/>
            </a:stretch>
          </p:blipFill>
          <p:spPr>
            <a:xfrm>
              <a:off x="9836457" y="1441683"/>
              <a:ext cx="1447061" cy="390178"/>
            </a:xfrm>
            <a:prstGeom prst="rect">
              <a:avLst/>
            </a:prstGeom>
          </p:spPr>
        </p:pic>
        <p:pic>
          <p:nvPicPr>
            <p:cNvPr id="19" name="圖片 18">
              <a:extLst>
                <a:ext uri="{FF2B5EF4-FFF2-40B4-BE49-F238E27FC236}">
                  <a16:creationId xmlns:a16="http://schemas.microsoft.com/office/drawing/2014/main" id="{CC0351C2-8C0F-C74F-A745-25119C690FEC}"/>
                </a:ext>
              </a:extLst>
            </p:cNvPr>
            <p:cNvPicPr>
              <a:picLocks noChangeAspect="1"/>
            </p:cNvPicPr>
            <p:nvPr/>
          </p:nvPicPr>
          <p:blipFill>
            <a:blip r:embed="rId4"/>
            <a:stretch>
              <a:fillRect/>
            </a:stretch>
          </p:blipFill>
          <p:spPr>
            <a:xfrm>
              <a:off x="5030833" y="2777698"/>
              <a:ext cx="1725074" cy="473121"/>
            </a:xfrm>
            <a:prstGeom prst="rect">
              <a:avLst/>
            </a:prstGeom>
          </p:spPr>
        </p:pic>
        <p:pic>
          <p:nvPicPr>
            <p:cNvPr id="20" name="圖片 19">
              <a:extLst>
                <a:ext uri="{FF2B5EF4-FFF2-40B4-BE49-F238E27FC236}">
                  <a16:creationId xmlns:a16="http://schemas.microsoft.com/office/drawing/2014/main" id="{87E2327F-9FCC-1549-98B8-E189E47E6086}"/>
                </a:ext>
              </a:extLst>
            </p:cNvPr>
            <p:cNvPicPr>
              <a:picLocks noChangeAspect="1"/>
            </p:cNvPicPr>
            <p:nvPr/>
          </p:nvPicPr>
          <p:blipFill>
            <a:blip r:embed="rId4"/>
            <a:stretch>
              <a:fillRect/>
            </a:stretch>
          </p:blipFill>
          <p:spPr>
            <a:xfrm>
              <a:off x="5063385" y="3346882"/>
              <a:ext cx="1659920" cy="781235"/>
            </a:xfrm>
            <a:prstGeom prst="rect">
              <a:avLst/>
            </a:prstGeom>
          </p:spPr>
        </p:pic>
      </p:grpSp>
      <p:pic>
        <p:nvPicPr>
          <p:cNvPr id="4" name="圖片 3">
            <a:extLst>
              <a:ext uri="{FF2B5EF4-FFF2-40B4-BE49-F238E27FC236}">
                <a16:creationId xmlns:a16="http://schemas.microsoft.com/office/drawing/2014/main" id="{A6327415-0DD6-604D-B0A4-E15FB0172D99}"/>
              </a:ext>
            </a:extLst>
          </p:cNvPr>
          <p:cNvPicPr>
            <a:picLocks noChangeAspect="1"/>
          </p:cNvPicPr>
          <p:nvPr/>
        </p:nvPicPr>
        <p:blipFill>
          <a:blip r:embed="rId5">
            <a:alphaModFix amt="20000"/>
          </a:blip>
          <a:stretch>
            <a:fillRect/>
          </a:stretch>
        </p:blipFill>
        <p:spPr>
          <a:xfrm>
            <a:off x="696681" y="2487269"/>
            <a:ext cx="3810000" cy="2997200"/>
          </a:xfrm>
          <a:prstGeom prst="rect">
            <a:avLst/>
          </a:prstGeom>
        </p:spPr>
      </p:pic>
      <p:pic>
        <p:nvPicPr>
          <p:cNvPr id="21" name="圖片 20">
            <a:extLst>
              <a:ext uri="{FF2B5EF4-FFF2-40B4-BE49-F238E27FC236}">
                <a16:creationId xmlns:a16="http://schemas.microsoft.com/office/drawing/2014/main" id="{9A185054-6D2C-3440-A8FB-9186CAD7EE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6681" y="2487269"/>
            <a:ext cx="2196421" cy="1306613"/>
          </a:xfrm>
          <a:prstGeom prst="rect">
            <a:avLst/>
          </a:prstGeom>
        </p:spPr>
      </p:pic>
      <p:sp>
        <p:nvSpPr>
          <p:cNvPr id="17" name="標題 3">
            <a:extLst>
              <a:ext uri="{FF2B5EF4-FFF2-40B4-BE49-F238E27FC236}">
                <a16:creationId xmlns:a16="http://schemas.microsoft.com/office/drawing/2014/main" id="{048CBA30-0325-4F7F-8BF3-0D70299DF255}"/>
              </a:ext>
            </a:extLst>
          </p:cNvPr>
          <p:cNvSpPr txBox="1">
            <a:spLocks noGrp="1"/>
          </p:cNvSpPr>
          <p:nvPr>
            <p:ph type="title"/>
          </p:nvPr>
        </p:nvSpPr>
        <p:spPr>
          <a:xfrm>
            <a:off x="1855049" y="-26208"/>
            <a:ext cx="10515600" cy="103642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lvl="0">
              <a:defRPr/>
            </a:pPr>
            <a:r>
              <a:rPr kumimoji="1" lang="zh-TW" altLang="en-US" b="1" dirty="0">
                <a:solidFill>
                  <a:srgbClr val="FF0000"/>
                </a:solidFill>
                <a:latin typeface="Microsoft YaHei" panose="020B0503020204020204" pitchFamily="34" charset="-122"/>
                <a:ea typeface="Microsoft YaHei" panose="020B0503020204020204" pitchFamily="34" charset="-122"/>
              </a:rPr>
              <a:t>定期檢核</a:t>
            </a:r>
            <a:r>
              <a:rPr kumimoji="1" lang="zh-TW" altLang="en-US" sz="2800" dirty="0">
                <a:solidFill>
                  <a:srgbClr val="202C41"/>
                </a:solidFill>
                <a:latin typeface="Microsoft YaHei" panose="020B0503020204020204" pitchFamily="34" charset="-122"/>
                <a:ea typeface="Microsoft YaHei" panose="020B0503020204020204" pitchFamily="34" charset="-122"/>
              </a:rPr>
              <a:t>落實程度</a:t>
            </a:r>
            <a:r>
              <a:rPr kumimoji="1" lang="en-US" altLang="zh-TW" sz="2800" dirty="0">
                <a:solidFill>
                  <a:schemeClr val="accent4">
                    <a:lumMod val="50000"/>
                  </a:schemeClr>
                </a:solidFill>
                <a:latin typeface="Microsoft YaHei" panose="020B0503020204020204" pitchFamily="34" charset="-122"/>
                <a:ea typeface="Microsoft YaHei" panose="020B0503020204020204" pitchFamily="34" charset="-122"/>
              </a:rPr>
              <a:t>-</a:t>
            </a:r>
            <a:r>
              <a:rPr kumimoji="1" lang="zh-TW" altLang="en-US" b="1" dirty="0">
                <a:solidFill>
                  <a:srgbClr val="01738B"/>
                </a:solidFill>
                <a:latin typeface="Microsoft YaHei" panose="020B0503020204020204" pitchFamily="34" charset="-122"/>
                <a:ea typeface="Microsoft YaHei" panose="020B0503020204020204" pitchFamily="34" charset="-122"/>
              </a:rPr>
              <a:t>重點檢視工作</a:t>
            </a:r>
            <a:endParaRPr kumimoji="1" lang="zh-TW" altLang="en-US" b="1"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0435596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FA653B97-3198-A94D-8F42-97DC16117007}"/>
              </a:ext>
            </a:extLst>
          </p:cNvPr>
          <p:cNvGrpSpPr/>
          <p:nvPr/>
        </p:nvGrpSpPr>
        <p:grpSpPr>
          <a:xfrm>
            <a:off x="786672" y="2413181"/>
            <a:ext cx="3805073" cy="2855079"/>
            <a:chOff x="224002" y="2430857"/>
            <a:chExt cx="3805073" cy="2855079"/>
          </a:xfrm>
        </p:grpSpPr>
        <p:sp>
          <p:nvSpPr>
            <p:cNvPr id="6" name="流程圖: 替代程序 47">
              <a:extLst>
                <a:ext uri="{FF2B5EF4-FFF2-40B4-BE49-F238E27FC236}">
                  <a16:creationId xmlns:a16="http://schemas.microsoft.com/office/drawing/2014/main" id="{E9640C88-8381-624F-93BF-8DC82C74B85A}"/>
                </a:ext>
              </a:extLst>
            </p:cNvPr>
            <p:cNvSpPr/>
            <p:nvPr/>
          </p:nvSpPr>
          <p:spPr>
            <a:xfrm>
              <a:off x="224002" y="2430857"/>
              <a:ext cx="1492125" cy="1202029"/>
            </a:xfrm>
            <a:prstGeom prst="flowChartConnector">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自我檢視</a:t>
              </a:r>
              <a:endParaRPr kumimoji="0" lang="en-US" altLang="zh-TW"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sp>
          <p:nvSpPr>
            <p:cNvPr id="7" name="箭號: 向右 7">
              <a:extLst>
                <a:ext uri="{FF2B5EF4-FFF2-40B4-BE49-F238E27FC236}">
                  <a16:creationId xmlns:a16="http://schemas.microsoft.com/office/drawing/2014/main" id="{AC334253-7B07-AE4E-88AA-39CE244AC564}"/>
                </a:ext>
              </a:extLst>
            </p:cNvPr>
            <p:cNvSpPr/>
            <p:nvPr/>
          </p:nvSpPr>
          <p:spPr>
            <a:xfrm>
              <a:off x="1916474" y="2889768"/>
              <a:ext cx="420129" cy="284205"/>
            </a:xfrm>
            <a:prstGeom prst="rightArrow">
              <a:avLst/>
            </a:pr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流程圖: 替代程序 47">
              <a:extLst>
                <a:ext uri="{FF2B5EF4-FFF2-40B4-BE49-F238E27FC236}">
                  <a16:creationId xmlns:a16="http://schemas.microsoft.com/office/drawing/2014/main" id="{EE1E96A4-97D2-434C-8C83-0DF3A9712EDD}"/>
                </a:ext>
              </a:extLst>
            </p:cNvPr>
            <p:cNvSpPr/>
            <p:nvPr/>
          </p:nvSpPr>
          <p:spPr>
            <a:xfrm>
              <a:off x="2536950" y="2481999"/>
              <a:ext cx="1492125" cy="1202029"/>
            </a:xfrm>
            <a:prstGeom prst="flowChartConnector">
              <a:avLst/>
            </a:prstGeom>
            <a:solidFill>
              <a:srgbClr val="8A46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上傳系統</a:t>
              </a:r>
              <a:endParaRPr kumimoji="0" lang="en-US" altLang="zh-TW"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sp>
          <p:nvSpPr>
            <p:cNvPr id="9" name="箭號: 向下 10">
              <a:extLst>
                <a:ext uri="{FF2B5EF4-FFF2-40B4-BE49-F238E27FC236}">
                  <a16:creationId xmlns:a16="http://schemas.microsoft.com/office/drawing/2014/main" id="{9AEDE463-FFD3-F44C-94D1-30FAC07AA7F6}"/>
                </a:ext>
              </a:extLst>
            </p:cNvPr>
            <p:cNvSpPr/>
            <p:nvPr/>
          </p:nvSpPr>
          <p:spPr>
            <a:xfrm rot="2166637">
              <a:off x="2737488" y="3796672"/>
              <a:ext cx="308919" cy="395417"/>
            </a:xfrm>
            <a:prstGeom prst="downArrow">
              <a:avLst/>
            </a:prstGeom>
            <a:solidFill>
              <a:srgbClr val="F0AC58">
                <a:alpha val="7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流程圖: 替代程序 47">
              <a:extLst>
                <a:ext uri="{FF2B5EF4-FFF2-40B4-BE49-F238E27FC236}">
                  <a16:creationId xmlns:a16="http://schemas.microsoft.com/office/drawing/2014/main" id="{626D7007-20A4-574D-AC50-9F8ADCFAE217}"/>
                </a:ext>
              </a:extLst>
            </p:cNvPr>
            <p:cNvSpPr/>
            <p:nvPr/>
          </p:nvSpPr>
          <p:spPr>
            <a:xfrm>
              <a:off x="1375776" y="4083907"/>
              <a:ext cx="1492125" cy="1202029"/>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分享回饋</a:t>
              </a:r>
              <a:endParaRPr kumimoji="0" lang="en-US" altLang="zh-TW" sz="32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sp>
          <p:nvSpPr>
            <p:cNvPr id="11" name="箭號: 向下 12">
              <a:extLst>
                <a:ext uri="{FF2B5EF4-FFF2-40B4-BE49-F238E27FC236}">
                  <a16:creationId xmlns:a16="http://schemas.microsoft.com/office/drawing/2014/main" id="{18544A0F-E348-984C-8DF5-809EA2232BBA}"/>
                </a:ext>
              </a:extLst>
            </p:cNvPr>
            <p:cNvSpPr/>
            <p:nvPr/>
          </p:nvSpPr>
          <p:spPr>
            <a:xfrm rot="8641658">
              <a:off x="1279316" y="3731346"/>
              <a:ext cx="308919" cy="395417"/>
            </a:xfrm>
            <a:prstGeom prst="downArrow">
              <a:avLst/>
            </a:pr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4" name="群組 33">
            <a:extLst>
              <a:ext uri="{FF2B5EF4-FFF2-40B4-BE49-F238E27FC236}">
                <a16:creationId xmlns:a16="http://schemas.microsoft.com/office/drawing/2014/main" id="{A6B3D634-940D-7943-B08A-16516496D17F}"/>
              </a:ext>
            </a:extLst>
          </p:cNvPr>
          <p:cNvGrpSpPr/>
          <p:nvPr/>
        </p:nvGrpSpPr>
        <p:grpSpPr>
          <a:xfrm>
            <a:off x="1369962" y="1517917"/>
            <a:ext cx="2851307" cy="461647"/>
            <a:chOff x="802035" y="1812093"/>
            <a:chExt cx="2851307" cy="461647"/>
          </a:xfrm>
        </p:grpSpPr>
        <p:sp>
          <p:nvSpPr>
            <p:cNvPr id="36" name="矩形 35">
              <a:extLst>
                <a:ext uri="{FF2B5EF4-FFF2-40B4-BE49-F238E27FC236}">
                  <a16:creationId xmlns:a16="http://schemas.microsoft.com/office/drawing/2014/main" id="{A44B819A-20FB-7A4C-BDD7-1B682F8D25E3}"/>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C1FC1C01-51B9-3D4A-BF06-16214F9DC873}"/>
                </a:ext>
              </a:extLst>
            </p:cNvPr>
            <p:cNvSpPr txBox="1"/>
            <p:nvPr/>
          </p:nvSpPr>
          <p:spPr>
            <a:xfrm>
              <a:off x="898125" y="1847593"/>
              <a:ext cx="27552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每</a:t>
              </a:r>
              <a:r>
                <a:rPr kumimoji="1" lang="en-US" altLang="zh-TW"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2</a:t>
              </a:r>
              <a:r>
                <a:rPr kumimoji="1" lang="zh-TW"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個月定期檢視</a:t>
              </a:r>
            </a:p>
          </p:txBody>
        </p:sp>
      </p:grpSp>
      <p:sp>
        <p:nvSpPr>
          <p:cNvPr id="20" name="標題 3">
            <a:extLst>
              <a:ext uri="{FF2B5EF4-FFF2-40B4-BE49-F238E27FC236}">
                <a16:creationId xmlns:a16="http://schemas.microsoft.com/office/drawing/2014/main" id="{78D72514-211E-4228-968B-238849C5C344}"/>
              </a:ext>
            </a:extLst>
          </p:cNvPr>
          <p:cNvSpPr txBox="1">
            <a:spLocks noGrp="1"/>
          </p:cNvSpPr>
          <p:nvPr>
            <p:ph type="title"/>
          </p:nvPr>
        </p:nvSpPr>
        <p:spPr>
          <a:xfrm>
            <a:off x="1855049" y="-71604"/>
            <a:ext cx="10515600" cy="103642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lvl="0">
              <a:defRPr/>
            </a:pPr>
            <a:r>
              <a:rPr kumimoji="1" lang="zh-TW" altLang="en-US" b="1" dirty="0">
                <a:solidFill>
                  <a:srgbClr val="FF0000"/>
                </a:solidFill>
                <a:latin typeface="Microsoft YaHei" panose="020B0503020204020204" pitchFamily="34" charset="-122"/>
                <a:ea typeface="Microsoft YaHei" panose="020B0503020204020204" pitchFamily="34" charset="-122"/>
              </a:rPr>
              <a:t>定期檢核</a:t>
            </a:r>
            <a:r>
              <a:rPr kumimoji="1" lang="zh-TW" altLang="en-US" sz="2800" dirty="0">
                <a:solidFill>
                  <a:srgbClr val="202C41"/>
                </a:solidFill>
                <a:latin typeface="Microsoft YaHei" panose="020B0503020204020204" pitchFamily="34" charset="-122"/>
                <a:ea typeface="Microsoft YaHei" panose="020B0503020204020204" pitchFamily="34" charset="-122"/>
              </a:rPr>
              <a:t>落實程度</a:t>
            </a:r>
            <a:r>
              <a:rPr kumimoji="1" lang="en-US" altLang="zh-TW" sz="2800" dirty="0">
                <a:solidFill>
                  <a:schemeClr val="accent4">
                    <a:lumMod val="50000"/>
                  </a:schemeClr>
                </a:solidFill>
                <a:latin typeface="Microsoft YaHei" panose="020B0503020204020204" pitchFamily="34" charset="-122"/>
                <a:ea typeface="Microsoft YaHei" panose="020B0503020204020204" pitchFamily="34" charset="-122"/>
              </a:rPr>
              <a:t>-</a:t>
            </a:r>
            <a:r>
              <a:rPr kumimoji="1" lang="zh-TW" altLang="en-US" b="1" dirty="0">
                <a:solidFill>
                  <a:srgbClr val="01738B"/>
                </a:solidFill>
                <a:latin typeface="Microsoft YaHei" panose="020B0503020204020204" pitchFamily="34" charset="-122"/>
                <a:ea typeface="Microsoft YaHei" panose="020B0503020204020204" pitchFamily="34" charset="-122"/>
              </a:rPr>
              <a:t>重點檢視工作</a:t>
            </a:r>
            <a:endParaRPr kumimoji="1" lang="zh-TW" altLang="en-US" b="1"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endParaRPr>
          </a:p>
        </p:txBody>
      </p:sp>
      <p:graphicFrame>
        <p:nvGraphicFramePr>
          <p:cNvPr id="21" name="表格 20">
            <a:extLst>
              <a:ext uri="{FF2B5EF4-FFF2-40B4-BE49-F238E27FC236}">
                <a16:creationId xmlns:a16="http://schemas.microsoft.com/office/drawing/2014/main" id="{C795F431-19A1-4EAF-AC87-614C2F6E0AAA}"/>
              </a:ext>
            </a:extLst>
          </p:cNvPr>
          <p:cNvGraphicFramePr>
            <a:graphicFrameLocks noGrp="1"/>
          </p:cNvGraphicFramePr>
          <p:nvPr>
            <p:extLst/>
          </p:nvPr>
        </p:nvGraphicFramePr>
        <p:xfrm>
          <a:off x="4792092" y="1277233"/>
          <a:ext cx="7328572" cy="4897431"/>
        </p:xfrm>
        <a:graphic>
          <a:graphicData uri="http://schemas.openxmlformats.org/drawingml/2006/table">
            <a:tbl>
              <a:tblPr firstRow="1" firstCol="1" bandRow="1">
                <a:tableStyleId>{793D81CF-94F2-401A-BA57-92F5A7B2D0C5}</a:tableStyleId>
              </a:tblPr>
              <a:tblGrid>
                <a:gridCol w="519619">
                  <a:extLst>
                    <a:ext uri="{9D8B030D-6E8A-4147-A177-3AD203B41FA5}">
                      <a16:colId xmlns:a16="http://schemas.microsoft.com/office/drawing/2014/main" val="20000"/>
                    </a:ext>
                  </a:extLst>
                </a:gridCol>
                <a:gridCol w="1317166">
                  <a:extLst>
                    <a:ext uri="{9D8B030D-6E8A-4147-A177-3AD203B41FA5}">
                      <a16:colId xmlns:a16="http://schemas.microsoft.com/office/drawing/2014/main" val="20001"/>
                    </a:ext>
                  </a:extLst>
                </a:gridCol>
                <a:gridCol w="5491787">
                  <a:extLst>
                    <a:ext uri="{9D8B030D-6E8A-4147-A177-3AD203B41FA5}">
                      <a16:colId xmlns:a16="http://schemas.microsoft.com/office/drawing/2014/main" val="20002"/>
                    </a:ext>
                  </a:extLst>
                </a:gridCol>
              </a:tblGrid>
              <a:tr h="847903">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rPr>
                        <a:t>編號</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rPr>
                        <a:t>(</a:t>
                      </a:r>
                      <a:r>
                        <a:rPr lang="zh-TW" sz="2000" kern="100" dirty="0">
                          <a:effectLst/>
                          <a:latin typeface="微軟正黑體" panose="020B0604030504040204" pitchFamily="34" charset="-120"/>
                          <a:ea typeface="微軟正黑體" panose="020B0604030504040204" pitchFamily="34" charset="-120"/>
                        </a:rPr>
                        <a:t>第</a:t>
                      </a:r>
                      <a:r>
                        <a:rPr lang="en-US" sz="2000" kern="100" dirty="0">
                          <a:effectLst/>
                          <a:latin typeface="微軟正黑體" panose="020B0604030504040204" pitchFamily="34" charset="-120"/>
                          <a:ea typeface="微軟正黑體" panose="020B0604030504040204" pitchFamily="34" charset="-120"/>
                        </a:rPr>
                        <a:t>3</a:t>
                      </a:r>
                      <a:r>
                        <a:rPr lang="zh-TW" sz="2000" kern="100" dirty="0">
                          <a:effectLst/>
                          <a:latin typeface="微軟正黑體" panose="020B0604030504040204" pitchFamily="34" charset="-120"/>
                          <a:ea typeface="微軟正黑體" panose="020B0604030504040204" pitchFamily="34" charset="-120"/>
                        </a:rPr>
                        <a:t>週或第</a:t>
                      </a:r>
                      <a:r>
                        <a:rPr lang="en-US" sz="2000" kern="100" dirty="0">
                          <a:effectLst/>
                          <a:latin typeface="微軟正黑體" panose="020B0604030504040204" pitchFamily="34" charset="-120"/>
                          <a:ea typeface="微軟正黑體" panose="020B0604030504040204" pitchFamily="34" charset="-120"/>
                        </a:rPr>
                        <a:t>4</a:t>
                      </a:r>
                      <a:r>
                        <a:rPr lang="zh-TW" sz="2000" kern="100" dirty="0">
                          <a:effectLst/>
                          <a:latin typeface="微軟正黑體" panose="020B0604030504040204" pitchFamily="34" charset="-120"/>
                          <a:ea typeface="微軟正黑體" panose="020B0604030504040204" pitchFamily="34" charset="-120"/>
                        </a:rPr>
                        <a:t>週</a:t>
                      </a:r>
                      <a:r>
                        <a:rPr lang="en-US" sz="2000" kern="100" dirty="0">
                          <a:effectLst/>
                          <a:latin typeface="微軟正黑體" panose="020B0604030504040204" pitchFamily="34" charset="-120"/>
                          <a:ea typeface="微軟正黑體" panose="020B0604030504040204" pitchFamily="34" charset="-120"/>
                        </a:rPr>
                        <a:t>)</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rPr>
                        <a:t>會議檢視重點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24764">
                <a:tc>
                  <a:txBody>
                    <a:bodyPr/>
                    <a:lstStyle/>
                    <a:p>
                      <a:pPr marL="304800" lvl="0" algn="ctr">
                        <a:spcBef>
                          <a:spcPts val="600"/>
                        </a:spcBef>
                        <a:spcAft>
                          <a:spcPts val="0"/>
                        </a:spcAft>
                      </a:pPr>
                      <a:r>
                        <a:rPr lang="en-US" sz="2000" kern="100" dirty="0">
                          <a:effectLst/>
                          <a:latin typeface="微軟正黑體" panose="020B0604030504040204" pitchFamily="34" charset="-120"/>
                          <a:ea typeface="微軟正黑體" panose="020B0604030504040204" pitchFamily="34" charset="-120"/>
                        </a:rPr>
                        <a:t>1</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微軟正黑體" panose="020B0604030504040204" pitchFamily="34" charset="-120"/>
                          <a:ea typeface="微軟正黑體" panose="020B0604030504040204" pitchFamily="34" charset="-120"/>
                        </a:rPr>
                        <a:t>109/09</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lgn="l">
                        <a:lnSpc>
                          <a:spcPct val="100000"/>
                        </a:lnSpc>
                        <a:spcAft>
                          <a:spcPts val="0"/>
                        </a:spcAft>
                        <a:buFont typeface="+mj-lt"/>
                        <a:buAutoNum type="arabicPeriod"/>
                      </a:pPr>
                      <a:r>
                        <a:rPr lang="zh-TW" altLang="zh-TW" sz="2400" b="0" kern="1200" dirty="0">
                          <a:solidFill>
                            <a:schemeClr val="tx1"/>
                          </a:solidFill>
                          <a:effectLst/>
                          <a:latin typeface="微軟正黑體" panose="020B0604030504040204" pitchFamily="34" charset="-120"/>
                          <a:ea typeface="微軟正黑體" panose="020B0604030504040204" pitchFamily="34" charset="-120"/>
                          <a:cs typeface="+mn-cs"/>
                        </a:rPr>
                        <a:t>學</a:t>
                      </a: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校各類社群運作</a:t>
                      </a:r>
                      <a:endPar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285750" lvl="0" indent="-285750" algn="l">
                        <a:lnSpc>
                          <a:spcPct val="100000"/>
                        </a:lnSpc>
                        <a:spcAft>
                          <a:spcPts val="0"/>
                        </a:spcAft>
                        <a:buFont typeface="+mj-lt"/>
                        <a:buAutoNum type="arabicPeriod"/>
                      </a:pPr>
                      <a:r>
                        <a:rPr lang="zh-TW" altLang="zh-TW" sz="2400" b="0" kern="1200" dirty="0">
                          <a:solidFill>
                            <a:schemeClr val="tx1"/>
                          </a:solidFill>
                          <a:effectLst/>
                          <a:latin typeface="微軟正黑體" panose="020B0604030504040204" pitchFamily="34" charset="-120"/>
                          <a:ea typeface="微軟正黑體" panose="020B0604030504040204" pitchFamily="34" charset="-120"/>
                          <a:cs typeface="+mn-cs"/>
                        </a:rPr>
                        <a:t>學校校務暨教材管理系統平臺的建置</a:t>
                      </a:r>
                      <a:endPar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285750" lvl="0" indent="-285750" algn="l">
                        <a:lnSpc>
                          <a:spcPct val="100000"/>
                        </a:lnSpc>
                        <a:spcAft>
                          <a:spcPts val="0"/>
                        </a:spcAft>
                        <a:buFont typeface="+mj-lt"/>
                        <a:buAutoNum type="arabicPeriod"/>
                      </a:pPr>
                      <a:r>
                        <a:rPr lang="zh-TW" altLang="zh-TW" sz="2400" b="0" kern="1200" dirty="0">
                          <a:solidFill>
                            <a:schemeClr val="tx1"/>
                          </a:solidFill>
                          <a:effectLst/>
                          <a:latin typeface="微軟正黑體" panose="020B0604030504040204" pitchFamily="34" charset="-120"/>
                          <a:ea typeface="微軟正黑體" panose="020B0604030504040204" pitchFamily="34" charset="-120"/>
                          <a:cs typeface="+mn-cs"/>
                        </a:rPr>
                        <a:t>公開授課運作機制</a:t>
                      </a:r>
                      <a:endPar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教師能於課堂中運用教學平台。</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24764">
                <a:tc>
                  <a:txBody>
                    <a:bodyPr/>
                    <a:lstStyle/>
                    <a:p>
                      <a:pPr marL="304800" lvl="0" algn="ctr">
                        <a:spcBef>
                          <a:spcPts val="600"/>
                        </a:spcBef>
                        <a:spcAft>
                          <a:spcPts val="0"/>
                        </a:spcAft>
                      </a:pPr>
                      <a:r>
                        <a:rPr lang="en-US" sz="2000" kern="100" dirty="0">
                          <a:effectLst/>
                          <a:latin typeface="微軟正黑體" panose="020B0604030504040204" pitchFamily="34" charset="-120"/>
                          <a:ea typeface="微軟正黑體" panose="020B0604030504040204" pitchFamily="34" charset="-120"/>
                        </a:rPr>
                        <a:t>2</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微軟正黑體" panose="020B0604030504040204" pitchFamily="34" charset="-120"/>
                          <a:ea typeface="微軟正黑體" panose="020B0604030504040204" pitchFamily="34" charset="-120"/>
                        </a:rPr>
                        <a:t>109/11</a:t>
                      </a:r>
                    </a:p>
                    <a:p>
                      <a:pPr algn="ctr">
                        <a:lnSpc>
                          <a:spcPct val="150000"/>
                        </a:lnSpc>
                        <a:spcAft>
                          <a:spcPts val="0"/>
                        </a:spcAft>
                      </a:pPr>
                      <a:r>
                        <a:rPr lang="en-US" altLang="zh-TW" sz="2000" kern="100" dirty="0">
                          <a:effectLst/>
                          <a:latin typeface="微軟正黑體" panose="020B0604030504040204" pitchFamily="34" charset="-120"/>
                          <a:ea typeface="微軟正黑體" panose="020B0604030504040204" pitchFamily="34" charset="-120"/>
                        </a:rPr>
                        <a:t>(</a:t>
                      </a:r>
                      <a:r>
                        <a:rPr lang="zh-TW" altLang="en-US" sz="2000" kern="100" dirty="0">
                          <a:effectLst/>
                          <a:latin typeface="微軟正黑體" panose="020B0604030504040204" pitchFamily="34" charset="-120"/>
                          <a:ea typeface="微軟正黑體" panose="020B0604030504040204" pitchFamily="34" charset="-120"/>
                        </a:rPr>
                        <a:t>課諮委員</a:t>
                      </a:r>
                      <a:r>
                        <a:rPr lang="en-US" altLang="zh-TW" sz="2000" kern="100" dirty="0">
                          <a:effectLst/>
                          <a:latin typeface="微軟正黑體" panose="020B0604030504040204" pitchFamily="34" charset="-120"/>
                          <a:ea typeface="微軟正黑體" panose="020B0604030504040204" pitchFamily="34" charset="-120"/>
                        </a:rPr>
                        <a:t>)</a:t>
                      </a:r>
                      <a:endParaRPr lang="en-US" sz="2000" kern="100" dirty="0">
                        <a:effectLst/>
                        <a:latin typeface="微軟正黑體" panose="020B0604030504040204" pitchFamily="34" charset="-120"/>
                        <a:ea typeface="微軟正黑體" panose="020B0604030504040204" pitchFamily="34" charset="-12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00000"/>
                        </a:lnSpc>
                        <a:spcAft>
                          <a:spcPts val="0"/>
                        </a:spcAft>
                        <a:buFont typeface="+mj-lt"/>
                        <a:buAutoNum type="arabicPeriod"/>
                      </a:pPr>
                      <a:r>
                        <a:rPr lang="zh-TW" altLang="en-US" sz="2400" b="0" kern="1200" dirty="0">
                          <a:solidFill>
                            <a:schemeClr val="dk1"/>
                          </a:solidFill>
                          <a:effectLst/>
                          <a:latin typeface="微軟正黑體" panose="020B0604030504040204" pitchFamily="34" charset="-120"/>
                          <a:ea typeface="微軟正黑體" panose="020B0604030504040204" pitchFamily="34" charset="-120"/>
                          <a:cs typeface="+mn-cs"/>
                        </a:rPr>
                        <a:t>自編</a:t>
                      </a:r>
                      <a:r>
                        <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2400" b="0" kern="1200" dirty="0">
                          <a:solidFill>
                            <a:schemeClr val="dk1"/>
                          </a:solidFill>
                          <a:effectLst/>
                          <a:latin typeface="微軟正黑體" panose="020B0604030504040204" pitchFamily="34" charset="-120"/>
                          <a:ea typeface="微軟正黑體" panose="020B0604030504040204" pitchFamily="34" charset="-120"/>
                          <a:cs typeface="+mn-cs"/>
                        </a:rPr>
                        <a:t>選</a:t>
                      </a:r>
                      <a:r>
                        <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2400" b="0" kern="1200" dirty="0">
                          <a:solidFill>
                            <a:schemeClr val="dk1"/>
                          </a:solidFill>
                          <a:effectLst/>
                          <a:latin typeface="微軟正黑體" panose="020B0604030504040204" pitchFamily="34" charset="-120"/>
                          <a:ea typeface="微軟正黑體" panose="020B0604030504040204" pitchFamily="34" charset="-120"/>
                          <a:cs typeface="+mn-cs"/>
                        </a:rPr>
                        <a:t>教材之檢視</a:t>
                      </a:r>
                      <a:endPar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0" kern="1200" dirty="0">
                          <a:solidFill>
                            <a:schemeClr val="dk1"/>
                          </a:solidFill>
                          <a:effectLst/>
                          <a:latin typeface="微軟正黑體" panose="020B0604030504040204" pitchFamily="34" charset="-120"/>
                          <a:ea typeface="微軟正黑體" panose="020B0604030504040204" pitchFamily="34" charset="-120"/>
                          <a:cs typeface="+mn-cs"/>
                        </a:rPr>
                        <a:t>學校課程評鑑機制之運作與紀錄檢視</a:t>
                      </a:r>
                      <a:r>
                        <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rPr>
                        <a:t>(108)</a:t>
                      </a:r>
                      <a:endParaRPr lang="zh-TW" altLang="zh-TW" sz="2400" b="0" kern="1200" dirty="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0" kern="1200" dirty="0">
                          <a:solidFill>
                            <a:schemeClr val="dk1"/>
                          </a:solidFill>
                          <a:effectLst/>
                          <a:latin typeface="微軟正黑體" panose="020B0604030504040204" pitchFamily="34" charset="-120"/>
                          <a:ea typeface="微軟正黑體" panose="020B0604030504040204" pitchFamily="34" charset="-120"/>
                          <a:cs typeface="+mn-cs"/>
                        </a:rPr>
                        <a:t>彈性學習課程之落實</a:t>
                      </a:r>
                      <a:r>
                        <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2400" b="0" kern="1200" dirty="0">
                          <a:solidFill>
                            <a:schemeClr val="dk1"/>
                          </a:solidFill>
                          <a:effectLst/>
                          <a:latin typeface="微軟正黑體" panose="020B0604030504040204" pitchFamily="34" charset="-120"/>
                          <a:ea typeface="微軟正黑體" panose="020B0604030504040204" pitchFamily="34" charset="-120"/>
                          <a:cs typeface="+mn-cs"/>
                        </a:rPr>
                        <a:t>授課教師、學生之訪談</a:t>
                      </a:r>
                      <a:r>
                        <a:rPr lang="en-US" altLang="zh-TW" sz="2400" b="0" kern="1200" dirty="0">
                          <a:solidFill>
                            <a:schemeClr val="dk1"/>
                          </a:solidFill>
                          <a:effectLst/>
                          <a:latin typeface="微軟正黑體" panose="020B0604030504040204" pitchFamily="34" charset="-120"/>
                          <a:ea typeface="微軟正黑體" panose="020B0604030504040204" pitchFamily="34" charset="-120"/>
                          <a:cs typeface="+mn-cs"/>
                        </a:rPr>
                        <a:t>)</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6103159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594146" y="1158016"/>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109</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學年度檢視重點</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表格 12">
            <a:extLst>
              <a:ext uri="{FF2B5EF4-FFF2-40B4-BE49-F238E27FC236}">
                <a16:creationId xmlns:a16="http://schemas.microsoft.com/office/drawing/2014/main" id="{A4052403-E33C-419F-8D81-0D4F50C72AAE}"/>
              </a:ext>
            </a:extLst>
          </p:cNvPr>
          <p:cNvGraphicFramePr>
            <a:graphicFrameLocks noGrp="1"/>
          </p:cNvGraphicFramePr>
          <p:nvPr>
            <p:extLst/>
          </p:nvPr>
        </p:nvGraphicFramePr>
        <p:xfrm>
          <a:off x="1784673" y="1710096"/>
          <a:ext cx="9936162" cy="5011379"/>
        </p:xfrm>
        <a:graphic>
          <a:graphicData uri="http://schemas.openxmlformats.org/drawingml/2006/table">
            <a:tbl>
              <a:tblPr firstRow="1" firstCol="1" bandRow="1">
                <a:tableStyleId>{793D81CF-94F2-401A-BA57-92F5A7B2D0C5}</a:tableStyleId>
              </a:tblPr>
              <a:tblGrid>
                <a:gridCol w="704506">
                  <a:extLst>
                    <a:ext uri="{9D8B030D-6E8A-4147-A177-3AD203B41FA5}">
                      <a16:colId xmlns:a16="http://schemas.microsoft.com/office/drawing/2014/main" val="20000"/>
                    </a:ext>
                  </a:extLst>
                </a:gridCol>
                <a:gridCol w="1785830">
                  <a:extLst>
                    <a:ext uri="{9D8B030D-6E8A-4147-A177-3AD203B41FA5}">
                      <a16:colId xmlns:a16="http://schemas.microsoft.com/office/drawing/2014/main" val="20001"/>
                    </a:ext>
                  </a:extLst>
                </a:gridCol>
                <a:gridCol w="7445826">
                  <a:extLst>
                    <a:ext uri="{9D8B030D-6E8A-4147-A177-3AD203B41FA5}">
                      <a16:colId xmlns:a16="http://schemas.microsoft.com/office/drawing/2014/main" val="20002"/>
                    </a:ext>
                  </a:extLst>
                </a:gridCol>
              </a:tblGrid>
              <a:tr h="814029">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編號</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會議召開時間</a:t>
                      </a:r>
                    </a:p>
                    <a:p>
                      <a:pPr algn="ctr">
                        <a:spcAft>
                          <a:spcPts val="0"/>
                        </a:spcAft>
                      </a:pP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第</a:t>
                      </a:r>
                      <a:r>
                        <a:rPr lang="en-US" sz="1800" kern="100" dirty="0">
                          <a:effectLst/>
                          <a:latin typeface="微軟正黑體" panose="020B0604030504040204" pitchFamily="34" charset="-120"/>
                          <a:ea typeface="微軟正黑體" panose="020B0604030504040204" pitchFamily="34" charset="-120"/>
                        </a:rPr>
                        <a:t>3</a:t>
                      </a:r>
                      <a:r>
                        <a:rPr lang="zh-TW" sz="1800" kern="100" dirty="0">
                          <a:effectLst/>
                          <a:latin typeface="微軟正黑體" panose="020B0604030504040204" pitchFamily="34" charset="-120"/>
                          <a:ea typeface="微軟正黑體" panose="020B0604030504040204" pitchFamily="34" charset="-120"/>
                        </a:rPr>
                        <a:t>週或第</a:t>
                      </a:r>
                      <a:r>
                        <a:rPr lang="en-US" sz="1800" kern="100" dirty="0">
                          <a:effectLst/>
                          <a:latin typeface="微軟正黑體" panose="020B0604030504040204" pitchFamily="34" charset="-120"/>
                          <a:ea typeface="微軟正黑體" panose="020B0604030504040204" pitchFamily="34" charset="-120"/>
                        </a:rPr>
                        <a:t>4</a:t>
                      </a:r>
                      <a:r>
                        <a:rPr lang="zh-TW" sz="1800" kern="100" dirty="0">
                          <a:effectLst/>
                          <a:latin typeface="微軟正黑體" panose="020B0604030504040204" pitchFamily="34" charset="-120"/>
                          <a:ea typeface="微軟正黑體" panose="020B0604030504040204" pitchFamily="34" charset="-120"/>
                        </a:rPr>
                        <a:t>週</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會議檢視重點</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1607">
                <a:tc>
                  <a:txBody>
                    <a:bodyPr/>
                    <a:lstStyle/>
                    <a:p>
                      <a:pPr marL="304800" lvl="0" algn="ctr">
                        <a:spcBef>
                          <a:spcPts val="600"/>
                        </a:spcBef>
                        <a:spcAft>
                          <a:spcPts val="0"/>
                        </a:spcAft>
                      </a:pPr>
                      <a:r>
                        <a:rPr lang="en-US" sz="2400" kern="100" dirty="0">
                          <a:effectLst/>
                          <a:latin typeface="微軟正黑體" panose="020B0604030504040204" pitchFamily="34" charset="-120"/>
                          <a:ea typeface="微軟正黑體" panose="020B0604030504040204" pitchFamily="34" charset="-120"/>
                        </a:rPr>
                        <a:t>3</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400" b="0" kern="100" dirty="0">
                          <a:solidFill>
                            <a:schemeClr val="tx1"/>
                          </a:solidFill>
                          <a:effectLst/>
                          <a:latin typeface="微軟正黑體" panose="020B0604030504040204" pitchFamily="34" charset="-120"/>
                          <a:ea typeface="微軟正黑體" panose="020B0604030504040204" pitchFamily="34" charset="-120"/>
                        </a:rPr>
                        <a:t>110/02</a:t>
                      </a:r>
                    </a:p>
                    <a:p>
                      <a:pPr algn="ctr">
                        <a:lnSpc>
                          <a:spcPct val="150000"/>
                        </a:lnSpc>
                        <a:spcAft>
                          <a:spcPts val="0"/>
                        </a:spcAft>
                      </a:pPr>
                      <a:r>
                        <a:rPr lang="en-US" alt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教專委員</a:t>
                      </a:r>
                      <a:r>
                        <a:rPr lang="en-US" alt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50000"/>
                        </a:lnSpc>
                        <a:spcAft>
                          <a:spcPts val="0"/>
                        </a:spcAft>
                        <a:buFont typeface="+mj-lt"/>
                        <a:buAutoNum type="arabicPeriod"/>
                      </a:pP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教師專業學習社群之實務運作與問題回饋。</a:t>
                      </a:r>
                      <a:endPar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0" indent="-342900">
                        <a:lnSpc>
                          <a:spcPct val="150000"/>
                        </a:lnSpc>
                        <a:spcAft>
                          <a:spcPts val="0"/>
                        </a:spcAft>
                        <a:buFont typeface="+mj-lt"/>
                        <a:buAutoNum type="arabicPeriod"/>
                      </a:pP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校長與教師公開授課之運作與精進。</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83762">
                <a:tc>
                  <a:txBody>
                    <a:bodyPr/>
                    <a:lstStyle/>
                    <a:p>
                      <a:pPr marL="304800" lvl="0" algn="ctr">
                        <a:spcBef>
                          <a:spcPts val="600"/>
                        </a:spcBef>
                        <a:spcAft>
                          <a:spcPts val="0"/>
                        </a:spcAft>
                      </a:pPr>
                      <a:r>
                        <a:rPr lang="en-US" sz="2400" kern="100" dirty="0">
                          <a:effectLst/>
                          <a:latin typeface="微軟正黑體" panose="020B0604030504040204" pitchFamily="34" charset="-120"/>
                          <a:ea typeface="微軟正黑體" panose="020B0604030504040204" pitchFamily="34" charset="-120"/>
                        </a:rPr>
                        <a:t>4</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微軟正黑體" panose="020B0604030504040204" pitchFamily="34" charset="-120"/>
                          <a:ea typeface="微軟正黑體" panose="020B0604030504040204" pitchFamily="34" charset="-120"/>
                        </a:rPr>
                        <a:t>110/04</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defTabSz="914400" rtl="0" eaLnBrk="1" latinLnBrk="0" hangingPunct="1">
                        <a:lnSpc>
                          <a:spcPct val="150000"/>
                        </a:lnSpc>
                        <a:spcAft>
                          <a:spcPts val="0"/>
                        </a:spcAft>
                        <a:buFont typeface="+mj-lt"/>
                        <a:buAutoNum type="arabicPeriod"/>
                      </a:pP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彈性學習課程評鑑</a:t>
                      </a:r>
                      <a:r>
                        <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架構與內容之調整</a:t>
                      </a:r>
                      <a:r>
                        <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24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0" indent="-342900">
                        <a:lnSpc>
                          <a:spcPct val="150000"/>
                        </a:lnSpc>
                        <a:spcAft>
                          <a:spcPts val="0"/>
                        </a:spcAft>
                        <a:buFont typeface="+mj-lt"/>
                        <a:buAutoNum type="arabicPeriod"/>
                      </a:pPr>
                      <a:r>
                        <a:rPr lang="zh-TW" altLang="zh-TW" sz="2400" kern="1200" dirty="0">
                          <a:solidFill>
                            <a:schemeClr val="dk1"/>
                          </a:solidFill>
                          <a:effectLst/>
                          <a:latin typeface="微軟正黑體" panose="020B0604030504040204" pitchFamily="34" charset="-120"/>
                          <a:ea typeface="微軟正黑體" panose="020B0604030504040204" pitchFamily="34" charset="-120"/>
                          <a:cs typeface="+mn-cs"/>
                        </a:rPr>
                        <a:t>彈性學習課程</a:t>
                      </a:r>
                      <a:r>
                        <a:rPr lang="zh-TW" altLang="en-US" sz="2400" kern="1200" dirty="0">
                          <a:solidFill>
                            <a:schemeClr val="dk1"/>
                          </a:solidFill>
                          <a:effectLst/>
                          <a:latin typeface="微軟正黑體" panose="020B0604030504040204" pitchFamily="34" charset="-120"/>
                          <a:ea typeface="微軟正黑體" panose="020B0604030504040204" pitchFamily="34" charset="-120"/>
                          <a:cs typeface="+mn-cs"/>
                        </a:rPr>
                        <a:t>設計</a:t>
                      </a:r>
                      <a:r>
                        <a:rPr lang="zh-TW" altLang="zh-TW" sz="2400" kern="1200" dirty="0">
                          <a:solidFill>
                            <a:schemeClr val="dk1"/>
                          </a:solidFill>
                          <a:effectLst/>
                          <a:latin typeface="微軟正黑體" panose="020B0604030504040204" pitchFamily="34" charset="-120"/>
                          <a:ea typeface="微軟正黑體" panose="020B0604030504040204" pitchFamily="34" charset="-120"/>
                          <a:cs typeface="+mn-cs"/>
                        </a:rPr>
                        <a:t>與教材發展</a:t>
                      </a:r>
                      <a:r>
                        <a:rPr lang="zh-TW" altLang="en-US" sz="2400" kern="1200" dirty="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2400" kern="1200" dirty="0">
                        <a:solidFill>
                          <a:schemeClr val="dk1"/>
                        </a:solidFill>
                        <a:effectLst/>
                        <a:latin typeface="微軟正黑體" panose="020B0604030504040204" pitchFamily="34" charset="-120"/>
                        <a:ea typeface="微軟正黑體" panose="020B0604030504040204" pitchFamily="34" charset="-120"/>
                        <a:cs typeface="+mn-cs"/>
                      </a:endParaRPr>
                    </a:p>
                    <a:p>
                      <a:pPr marL="342900" lvl="0" indent="-342900">
                        <a:lnSpc>
                          <a:spcPct val="150000"/>
                        </a:lnSpc>
                        <a:spcAft>
                          <a:spcPts val="0"/>
                        </a:spcAft>
                        <a:buFont typeface="+mj-lt"/>
                        <a:buAutoNum type="arabicPeriod"/>
                      </a:pPr>
                      <a:r>
                        <a:rPr lang="zh-TW" altLang="zh-TW" sz="2400" b="1"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教師能於課堂中運用教學平台。</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41981">
                <a:tc>
                  <a:txBody>
                    <a:bodyPr/>
                    <a:lstStyle/>
                    <a:p>
                      <a:pPr marL="304800" lvl="0" algn="ctr">
                        <a:spcBef>
                          <a:spcPts val="600"/>
                        </a:spcBef>
                        <a:spcAft>
                          <a:spcPts val="0"/>
                        </a:spcAft>
                      </a:pPr>
                      <a:r>
                        <a:rPr lang="en-US" sz="2400" kern="100" dirty="0">
                          <a:effectLst/>
                          <a:latin typeface="微軟正黑體" panose="020B0604030504040204" pitchFamily="34" charset="-120"/>
                          <a:ea typeface="微軟正黑體" panose="020B0604030504040204" pitchFamily="34" charset="-120"/>
                        </a:rPr>
                        <a:t>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微軟正黑體" panose="020B0604030504040204" pitchFamily="34" charset="-120"/>
                          <a:ea typeface="微軟正黑體" panose="020B0604030504040204" pitchFamily="34" charset="-120"/>
                        </a:rPr>
                        <a:t>110/06</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50000"/>
                        </a:lnSpc>
                        <a:spcAft>
                          <a:spcPts val="0"/>
                        </a:spcAft>
                        <a:buFont typeface="+mj-lt"/>
                        <a:buAutoNum type="arabicPeriod"/>
                      </a:pPr>
                      <a:r>
                        <a:rPr lang="zh-TW" altLang="zh-TW" sz="2400" kern="1200" dirty="0">
                          <a:solidFill>
                            <a:schemeClr val="dk1"/>
                          </a:solidFill>
                          <a:effectLst/>
                          <a:latin typeface="微軟正黑體" panose="020B0604030504040204" pitchFamily="34" charset="-120"/>
                          <a:ea typeface="微軟正黑體" panose="020B0604030504040204" pitchFamily="34" charset="-120"/>
                          <a:cs typeface="+mn-cs"/>
                        </a:rPr>
                        <a:t>課程計畫撰寫問題與探討</a:t>
                      </a: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投影片編號版面配置區 14"/>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F02BF43-3C7B-4031-B368-07C3D7CB8D98}" type="slidenum">
              <a:rPr kumimoji="1" lang="zh-TW" altLang="en-US" sz="1200" b="1" i="0" u="none" strike="noStrike" kern="1200" cap="none" spc="0" normalizeH="0" baseline="0" noProof="0" smtClean="0">
                <a:ln>
                  <a:noFill/>
                </a:ln>
                <a:solidFill>
                  <a:srgbClr val="000000"/>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cs typeface="+mn-cs"/>
            </a:endParaRPr>
          </a:p>
        </p:txBody>
      </p:sp>
      <p:sp>
        <p:nvSpPr>
          <p:cNvPr id="14" name="標題 3">
            <a:extLst>
              <a:ext uri="{FF2B5EF4-FFF2-40B4-BE49-F238E27FC236}">
                <a16:creationId xmlns:a16="http://schemas.microsoft.com/office/drawing/2014/main" id="{78D72514-211E-4228-968B-238849C5C344}"/>
              </a:ext>
            </a:extLst>
          </p:cNvPr>
          <p:cNvSpPr txBox="1">
            <a:spLocks/>
          </p:cNvSpPr>
          <p:nvPr/>
        </p:nvSpPr>
        <p:spPr>
          <a:xfrm>
            <a:off x="1306486" y="110022"/>
            <a:ext cx="10515600" cy="1036420"/>
          </a:xfrm>
          <a:prstGeom prst="rect">
            <a:avLst/>
          </a:prstGeom>
        </p:spPr>
        <p:txBody>
          <a:bodyPr/>
          <a:lstStyle>
            <a:lvl1pPr algn="l" defTabSz="914400" rtl="0" eaLnBrk="1" fontAlgn="base" latinLnBrk="0" hangingPunct="1">
              <a:lnSpc>
                <a:spcPct val="90000"/>
              </a:lnSpc>
              <a:spcBef>
                <a:spcPct val="0"/>
              </a:spcBef>
              <a:spcAft>
                <a:spcPct val="0"/>
              </a:spcAft>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vl2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2pPr>
            <a:lvl3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3pPr>
            <a:lvl4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4pPr>
            <a:lvl5pPr algn="l" rtl="0" eaLnBrk="0" fontAlgn="base" hangingPunct="0">
              <a:lnSpc>
                <a:spcPct val="90000"/>
              </a:lnSpc>
              <a:spcBef>
                <a:spcPct val="0"/>
              </a:spcBef>
              <a:spcAft>
                <a:spcPct val="0"/>
              </a:spcAft>
              <a:defRPr sz="4400" b="1">
                <a:solidFill>
                  <a:srgbClr val="14425D"/>
                </a:solidFill>
                <a:latin typeface="Taipei Sans TC Beta"/>
                <a:ea typeface="Taipei Sans TC Beta"/>
                <a:cs typeface="Taipei Sans TC Beta"/>
              </a:defRPr>
            </a:lvl5pPr>
            <a:lvl6pPr marL="4572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6pPr>
            <a:lvl7pPr marL="9144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7pPr>
            <a:lvl8pPr marL="13716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8pPr>
            <a:lvl9pPr marL="1828800" algn="l" rtl="0" fontAlgn="base">
              <a:lnSpc>
                <a:spcPct val="90000"/>
              </a:lnSpc>
              <a:spcBef>
                <a:spcPct val="0"/>
              </a:spcBef>
              <a:spcAft>
                <a:spcPct val="0"/>
              </a:spcAft>
              <a:defRPr sz="4400" b="1">
                <a:solidFill>
                  <a:srgbClr val="14425D"/>
                </a:solidFill>
                <a:latin typeface="Taipei Sans TC Beta"/>
                <a:ea typeface="Taipei Sans TC Beta"/>
                <a:cs typeface="Taipei Sans TC Beta"/>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TW" altLang="en-US" sz="4400" b="1" i="0" u="none" strike="noStrike" kern="1200" cap="none" spc="0" normalizeH="0" baseline="0" noProof="0">
                <a:ln>
                  <a:noFill/>
                </a:ln>
                <a:solidFill>
                  <a:srgbClr val="FF0000"/>
                </a:solidFill>
                <a:effectLst/>
                <a:uLnTx/>
                <a:uFillTx/>
                <a:latin typeface="Microsoft YaHei" panose="020B0503020204020204" pitchFamily="34" charset="-122"/>
                <a:ea typeface="Microsoft YaHei" panose="020B0503020204020204" pitchFamily="34" charset="-122"/>
                <a:cs typeface="+mj-cs"/>
              </a:rPr>
              <a:t>定期檢核</a:t>
            </a:r>
            <a:r>
              <a:rPr kumimoji="1" lang="zh-TW" altLang="en-US" sz="2800" b="0" i="0" u="none" strike="noStrike" kern="1200" cap="none" spc="0" normalizeH="0" baseline="0" noProof="0">
                <a:ln>
                  <a:noFill/>
                </a:ln>
                <a:solidFill>
                  <a:srgbClr val="202C41"/>
                </a:solidFill>
                <a:effectLst/>
                <a:uLnTx/>
                <a:uFillTx/>
                <a:latin typeface="Microsoft YaHei" panose="020B0503020204020204" pitchFamily="34" charset="-122"/>
                <a:ea typeface="Microsoft YaHei" panose="020B0503020204020204" pitchFamily="34" charset="-122"/>
                <a:cs typeface="+mj-cs"/>
              </a:rPr>
              <a:t>落實程度</a:t>
            </a:r>
            <a:r>
              <a:rPr kumimoji="1" lang="en-US" altLang="zh-TW" sz="2800" b="0" i="0" u="none" strike="noStrike" kern="1200" cap="none" spc="0" normalizeH="0" baseline="0" noProof="0">
                <a:ln>
                  <a:noFill/>
                </a:ln>
                <a:solidFill>
                  <a:srgbClr val="4E8542">
                    <a:lumMod val="50000"/>
                  </a:srgbClr>
                </a:solidFill>
                <a:effectLst/>
                <a:uLnTx/>
                <a:uFillTx/>
                <a:latin typeface="Microsoft YaHei" panose="020B0503020204020204" pitchFamily="34" charset="-122"/>
                <a:ea typeface="Microsoft YaHei" panose="020B0503020204020204" pitchFamily="34" charset="-122"/>
                <a:cs typeface="+mj-cs"/>
              </a:rPr>
              <a:t>-</a:t>
            </a:r>
            <a:r>
              <a:rPr kumimoji="1" lang="zh-TW" altLang="en-US" sz="4400" b="1" i="0" u="none" strike="noStrike" kern="1200" cap="none" spc="0" normalizeH="0" baseline="0" noProof="0">
                <a:ln>
                  <a:noFill/>
                </a:ln>
                <a:solidFill>
                  <a:srgbClr val="01738B"/>
                </a:solidFill>
                <a:effectLst/>
                <a:uLnTx/>
                <a:uFillTx/>
                <a:latin typeface="Microsoft YaHei" panose="020B0503020204020204" pitchFamily="34" charset="-122"/>
                <a:ea typeface="Microsoft YaHei" panose="020B0503020204020204" pitchFamily="34" charset="-122"/>
                <a:cs typeface="+mj-cs"/>
              </a:rPr>
              <a:t>重點檢視工作</a:t>
            </a:r>
            <a:endParaRPr kumimoji="1" lang="zh-TW" altLang="en-US" sz="44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3116501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4F0B2C6-2633-A340-9553-405E0AD0A9AF}"/>
              </a:ext>
            </a:extLst>
          </p:cNvPr>
          <p:cNvSpPr/>
          <p:nvPr/>
        </p:nvSpPr>
        <p:spPr>
          <a:xfrm>
            <a:off x="3493850" y="1728470"/>
            <a:ext cx="944489" cy="74398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108</a:t>
            </a:r>
            <a:endParaRPr kumimoji="0" lang="zh-TW" altLang="en-US" sz="2400" b="1" i="0" u="none" strike="noStrike" kern="1200" cap="none" spc="0" normalizeH="0" baseline="0" noProof="0" dirty="0">
              <a:ln>
                <a:noFill/>
              </a:ln>
              <a:solidFill>
                <a:srgbClr val="4472C4">
                  <a:lumMod val="50000"/>
                </a:srgbClr>
              </a:solidFill>
              <a:effectLst/>
              <a:uLnTx/>
              <a:uFillTx/>
              <a:latin typeface="Microsoft YaHei" panose="020B0503020204020204" pitchFamily="34" charset="-122"/>
              <a:ea typeface="Microsoft YaHei" panose="020B0503020204020204" pitchFamily="34" charset="-122"/>
              <a:cs typeface="+mn-cs"/>
            </a:endParaRPr>
          </a:p>
        </p:txBody>
      </p:sp>
      <p:sp>
        <p:nvSpPr>
          <p:cNvPr id="11" name="文字方塊 10">
            <a:extLst>
              <a:ext uri="{FF2B5EF4-FFF2-40B4-BE49-F238E27FC236}">
                <a16:creationId xmlns:a16="http://schemas.microsoft.com/office/drawing/2014/main" id="{2FD0A65C-731A-EA4A-9998-F5C4A49DC342}"/>
              </a:ext>
            </a:extLst>
          </p:cNvPr>
          <p:cNvSpPr txBox="1"/>
          <p:nvPr/>
        </p:nvSpPr>
        <p:spPr>
          <a:xfrm>
            <a:off x="767095" y="5674643"/>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294B58"/>
                </a:solidFill>
                <a:effectLst/>
                <a:uLnTx/>
                <a:uFillTx/>
                <a:latin typeface="微軟正黑體" panose="020B0604030504040204" pitchFamily="34" charset="-120"/>
                <a:ea typeface="微軟正黑體" panose="020B0604030504040204" pitchFamily="34" charset="-120"/>
                <a:cs typeface="+mn-cs"/>
              </a:rPr>
              <a:t>線上</a:t>
            </a:r>
            <a:r>
              <a:rPr kumimoji="0" lang="en-US" altLang="zh-TW" sz="1800" b="1" i="0" u="none" strike="noStrike" kern="1200" cap="none" spc="0" normalizeH="0" baseline="0" noProof="0">
                <a:ln>
                  <a:noFill/>
                </a:ln>
                <a:solidFill>
                  <a:srgbClr val="294B58"/>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a:ln>
                  <a:noFill/>
                </a:ln>
                <a:solidFill>
                  <a:srgbClr val="294B58"/>
                </a:solidFill>
                <a:effectLst/>
                <a:uLnTx/>
                <a:uFillTx/>
                <a:latin typeface="微軟正黑體" panose="020B0604030504040204" pitchFamily="34" charset="-120"/>
                <a:ea typeface="微軟正黑體" panose="020B0604030504040204" pitchFamily="34" charset="-120"/>
                <a:cs typeface="+mn-cs"/>
              </a:rPr>
              <a:t>紙本</a:t>
            </a:r>
          </a:p>
        </p:txBody>
      </p:sp>
      <p:grpSp>
        <p:nvGrpSpPr>
          <p:cNvPr id="12" name="群組 11">
            <a:extLst>
              <a:ext uri="{FF2B5EF4-FFF2-40B4-BE49-F238E27FC236}">
                <a16:creationId xmlns:a16="http://schemas.microsoft.com/office/drawing/2014/main" id="{270954F8-05E6-1B44-A11B-4E26ACFF5B61}"/>
              </a:ext>
            </a:extLst>
          </p:cNvPr>
          <p:cNvGrpSpPr/>
          <p:nvPr/>
        </p:nvGrpSpPr>
        <p:grpSpPr>
          <a:xfrm>
            <a:off x="924962" y="3136863"/>
            <a:ext cx="1100180" cy="2443074"/>
            <a:chOff x="4910075" y="2774731"/>
            <a:chExt cx="1100180" cy="2443074"/>
          </a:xfrm>
        </p:grpSpPr>
        <p:sp>
          <p:nvSpPr>
            <p:cNvPr id="13" name="矩形 12">
              <a:extLst>
                <a:ext uri="{FF2B5EF4-FFF2-40B4-BE49-F238E27FC236}">
                  <a16:creationId xmlns:a16="http://schemas.microsoft.com/office/drawing/2014/main" id="{B0BAB6E5-0DA3-9941-972F-18EC462EE19B}"/>
                </a:ext>
              </a:extLst>
            </p:cNvPr>
            <p:cNvSpPr/>
            <p:nvPr/>
          </p:nvSpPr>
          <p:spPr>
            <a:xfrm>
              <a:off x="4910075" y="2774731"/>
              <a:ext cx="851338" cy="2443074"/>
            </a:xfrm>
            <a:prstGeom prst="rect">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B89F01B9-70BF-1F42-8D4C-D587E8103A1C}"/>
                </a:ext>
              </a:extLst>
            </p:cNvPr>
            <p:cNvSpPr txBox="1"/>
            <p:nvPr/>
          </p:nvSpPr>
          <p:spPr>
            <a:xfrm>
              <a:off x="4959221" y="2928036"/>
              <a:ext cx="1051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32</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16" name="文字方塊 15">
            <a:extLst>
              <a:ext uri="{FF2B5EF4-FFF2-40B4-BE49-F238E27FC236}">
                <a16:creationId xmlns:a16="http://schemas.microsoft.com/office/drawing/2014/main" id="{8DC242A5-ACA2-DB4D-BA4A-36B1C50224B0}"/>
              </a:ext>
            </a:extLst>
          </p:cNvPr>
          <p:cNvSpPr txBox="1"/>
          <p:nvPr/>
        </p:nvSpPr>
        <p:spPr>
          <a:xfrm>
            <a:off x="2221305" y="5649563"/>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線上</a:t>
            </a:r>
          </a:p>
        </p:txBody>
      </p:sp>
      <p:grpSp>
        <p:nvGrpSpPr>
          <p:cNvPr id="17" name="群組 16">
            <a:extLst>
              <a:ext uri="{FF2B5EF4-FFF2-40B4-BE49-F238E27FC236}">
                <a16:creationId xmlns:a16="http://schemas.microsoft.com/office/drawing/2014/main" id="{D32103E8-46D7-D542-9F4D-D4B18F542BE4}"/>
              </a:ext>
            </a:extLst>
          </p:cNvPr>
          <p:cNvGrpSpPr/>
          <p:nvPr/>
        </p:nvGrpSpPr>
        <p:grpSpPr>
          <a:xfrm>
            <a:off x="2097122" y="3462684"/>
            <a:ext cx="1092682" cy="2117253"/>
            <a:chOff x="6457617" y="3086050"/>
            <a:chExt cx="1092682" cy="2117253"/>
          </a:xfrm>
        </p:grpSpPr>
        <p:sp>
          <p:nvSpPr>
            <p:cNvPr id="18" name="矩形 17">
              <a:extLst>
                <a:ext uri="{FF2B5EF4-FFF2-40B4-BE49-F238E27FC236}">
                  <a16:creationId xmlns:a16="http://schemas.microsoft.com/office/drawing/2014/main" id="{F6484FE9-1499-4544-AC6F-622BC8AE5506}"/>
                </a:ext>
              </a:extLst>
            </p:cNvPr>
            <p:cNvSpPr/>
            <p:nvPr/>
          </p:nvSpPr>
          <p:spPr>
            <a:xfrm>
              <a:off x="6457617" y="3086050"/>
              <a:ext cx="851338" cy="2117253"/>
            </a:xfrm>
            <a:prstGeom prst="rect">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2C755E81-2EA0-6442-BC07-744B542028B0}"/>
                </a:ext>
              </a:extLst>
            </p:cNvPr>
            <p:cNvSpPr txBox="1"/>
            <p:nvPr/>
          </p:nvSpPr>
          <p:spPr>
            <a:xfrm>
              <a:off x="6499265" y="3224934"/>
              <a:ext cx="1051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29</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20" name="文字方塊 19">
            <a:extLst>
              <a:ext uri="{FF2B5EF4-FFF2-40B4-BE49-F238E27FC236}">
                <a16:creationId xmlns:a16="http://schemas.microsoft.com/office/drawing/2014/main" id="{C029E6C4-1F84-6447-AAA1-A8F244872802}"/>
              </a:ext>
            </a:extLst>
          </p:cNvPr>
          <p:cNvSpPr txBox="1"/>
          <p:nvPr/>
        </p:nvSpPr>
        <p:spPr>
          <a:xfrm>
            <a:off x="3426343" y="5665425"/>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紙本</a:t>
            </a:r>
          </a:p>
        </p:txBody>
      </p:sp>
      <p:grpSp>
        <p:nvGrpSpPr>
          <p:cNvPr id="24" name="群組 23">
            <a:extLst>
              <a:ext uri="{FF2B5EF4-FFF2-40B4-BE49-F238E27FC236}">
                <a16:creationId xmlns:a16="http://schemas.microsoft.com/office/drawing/2014/main" id="{AFBFAD9E-A2DD-3945-AF8A-808E7552F255}"/>
              </a:ext>
            </a:extLst>
          </p:cNvPr>
          <p:cNvGrpSpPr/>
          <p:nvPr/>
        </p:nvGrpSpPr>
        <p:grpSpPr>
          <a:xfrm>
            <a:off x="3332557" y="3368354"/>
            <a:ext cx="1090056" cy="2256129"/>
            <a:chOff x="7965250" y="2911366"/>
            <a:chExt cx="1090056" cy="2256129"/>
          </a:xfrm>
        </p:grpSpPr>
        <p:sp>
          <p:nvSpPr>
            <p:cNvPr id="25" name="矩形 24">
              <a:extLst>
                <a:ext uri="{FF2B5EF4-FFF2-40B4-BE49-F238E27FC236}">
                  <a16:creationId xmlns:a16="http://schemas.microsoft.com/office/drawing/2014/main" id="{AF07AB0B-83B8-3A4A-AD3D-96D4CC212F5E}"/>
                </a:ext>
              </a:extLst>
            </p:cNvPr>
            <p:cNvSpPr/>
            <p:nvPr/>
          </p:nvSpPr>
          <p:spPr>
            <a:xfrm>
              <a:off x="7965250" y="2911366"/>
              <a:ext cx="851338" cy="2256129"/>
            </a:xfrm>
            <a:prstGeom prst="rect">
              <a:avLst/>
            </a:pr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30109358-2F9E-BE44-9A35-FC05A346C980}"/>
                </a:ext>
              </a:extLst>
            </p:cNvPr>
            <p:cNvSpPr txBox="1"/>
            <p:nvPr/>
          </p:nvSpPr>
          <p:spPr>
            <a:xfrm>
              <a:off x="8004272" y="3092989"/>
              <a:ext cx="1051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31</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27" name="文字方塊 26">
            <a:extLst>
              <a:ext uri="{FF2B5EF4-FFF2-40B4-BE49-F238E27FC236}">
                <a16:creationId xmlns:a16="http://schemas.microsoft.com/office/drawing/2014/main" id="{8F9AAB50-642E-7949-85FF-1834E310247D}"/>
              </a:ext>
            </a:extLst>
          </p:cNvPr>
          <p:cNvSpPr txBox="1"/>
          <p:nvPr/>
        </p:nvSpPr>
        <p:spPr>
          <a:xfrm>
            <a:off x="4691156" y="5649563"/>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無</a:t>
            </a:r>
          </a:p>
        </p:txBody>
      </p:sp>
      <p:grpSp>
        <p:nvGrpSpPr>
          <p:cNvPr id="28" name="群組 27">
            <a:extLst>
              <a:ext uri="{FF2B5EF4-FFF2-40B4-BE49-F238E27FC236}">
                <a16:creationId xmlns:a16="http://schemas.microsoft.com/office/drawing/2014/main" id="{DF9B1DA8-252C-B544-8AEE-A3B663A6E45A}"/>
              </a:ext>
            </a:extLst>
          </p:cNvPr>
          <p:cNvGrpSpPr/>
          <p:nvPr/>
        </p:nvGrpSpPr>
        <p:grpSpPr>
          <a:xfrm>
            <a:off x="4387200" y="4971226"/>
            <a:ext cx="851338" cy="619743"/>
            <a:chOff x="9472884" y="4540469"/>
            <a:chExt cx="851338" cy="619743"/>
          </a:xfrm>
        </p:grpSpPr>
        <p:sp>
          <p:nvSpPr>
            <p:cNvPr id="29" name="矩形 28">
              <a:extLst>
                <a:ext uri="{FF2B5EF4-FFF2-40B4-BE49-F238E27FC236}">
                  <a16:creationId xmlns:a16="http://schemas.microsoft.com/office/drawing/2014/main" id="{3A2E8BF0-DFE9-B547-A1E8-4564159D09B7}"/>
                </a:ext>
              </a:extLst>
            </p:cNvPr>
            <p:cNvSpPr/>
            <p:nvPr/>
          </p:nvSpPr>
          <p:spPr>
            <a:xfrm>
              <a:off x="9472884" y="4540469"/>
              <a:ext cx="851338" cy="619743"/>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221DFEE1-DC5E-5645-B6CC-1C3AC267C4F3}"/>
                </a:ext>
              </a:extLst>
            </p:cNvPr>
            <p:cNvSpPr txBox="1"/>
            <p:nvPr/>
          </p:nvSpPr>
          <p:spPr>
            <a:xfrm>
              <a:off x="9583271" y="4588729"/>
              <a:ext cx="662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7</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31" name="矩形 30">
            <a:extLst>
              <a:ext uri="{FF2B5EF4-FFF2-40B4-BE49-F238E27FC236}">
                <a16:creationId xmlns:a16="http://schemas.microsoft.com/office/drawing/2014/main" id="{BC1F0D7E-6572-4C43-B991-4495320FD3DE}"/>
              </a:ext>
            </a:extLst>
          </p:cNvPr>
          <p:cNvSpPr/>
          <p:nvPr/>
        </p:nvSpPr>
        <p:spPr>
          <a:xfrm>
            <a:off x="755294" y="2926133"/>
            <a:ext cx="2387013" cy="315939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1AC88AE7-DA36-6841-930F-96BE4A143762}"/>
              </a:ext>
            </a:extLst>
          </p:cNvPr>
          <p:cNvSpPr txBox="1"/>
          <p:nvPr/>
        </p:nvSpPr>
        <p:spPr>
          <a:xfrm>
            <a:off x="987062" y="1189552"/>
            <a:ext cx="202654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000" b="0" i="0" u="none" strike="noStrike" kern="1200" cap="none" spc="0" normalizeH="0" baseline="0" noProof="0" dirty="0">
                <a:ln>
                  <a:noFill/>
                </a:ln>
                <a:solidFill>
                  <a:srgbClr val="01738B"/>
                </a:solidFill>
                <a:effectLst/>
                <a:uLnTx/>
                <a:uFillTx/>
                <a:latin typeface="STHupo" panose="02010800040101010101" pitchFamily="2" charset="-122"/>
                <a:ea typeface="STHupo" panose="02010800040101010101" pitchFamily="2" charset="-122"/>
                <a:cs typeface="Baloo" panose="03080902040302020200" pitchFamily="66" charset="0"/>
              </a:rPr>
              <a:t>60</a:t>
            </a:r>
            <a:r>
              <a:rPr kumimoji="0" lang="en-US" altLang="zh-TW" sz="3200" b="0"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a:t>
            </a:r>
            <a:endParaRPr kumimoji="0" lang="zh-TW" altLang="en-US" sz="4400" b="0"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endParaRPr>
          </a:p>
        </p:txBody>
      </p:sp>
      <p:sp>
        <p:nvSpPr>
          <p:cNvPr id="32" name="標題 3">
            <a:extLst>
              <a:ext uri="{FF2B5EF4-FFF2-40B4-BE49-F238E27FC236}">
                <a16:creationId xmlns:a16="http://schemas.microsoft.com/office/drawing/2014/main" id="{7B4E718B-D3CB-4EF1-993D-D375DA37EBBC}"/>
              </a:ext>
            </a:extLst>
          </p:cNvPr>
          <p:cNvSpPr txBox="1">
            <a:spLocks noGrp="1"/>
          </p:cNvSpPr>
          <p:nvPr>
            <p:ph type="title"/>
          </p:nvPr>
        </p:nvSpPr>
        <p:spPr>
          <a:xfrm>
            <a:off x="1855049" y="-26208"/>
            <a:ext cx="10515600" cy="103642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lvl="0">
              <a:defRPr/>
            </a:pPr>
            <a:r>
              <a:rPr kumimoji="1" lang="zh-TW" altLang="en-US" b="1" dirty="0">
                <a:solidFill>
                  <a:srgbClr val="FF0000"/>
                </a:solidFill>
                <a:latin typeface="Microsoft YaHei" panose="020B0503020204020204" pitchFamily="34" charset="-122"/>
                <a:ea typeface="Microsoft YaHei" panose="020B0503020204020204" pitchFamily="34" charset="-122"/>
              </a:rPr>
              <a:t>定期檢核</a:t>
            </a:r>
            <a:r>
              <a:rPr kumimoji="1" lang="zh-TW" altLang="en-US" sz="2800" dirty="0">
                <a:solidFill>
                  <a:srgbClr val="202C41"/>
                </a:solidFill>
                <a:latin typeface="Microsoft YaHei" panose="020B0503020204020204" pitchFamily="34" charset="-122"/>
                <a:ea typeface="Microsoft YaHei" panose="020B0503020204020204" pitchFamily="34" charset="-122"/>
              </a:rPr>
              <a:t>落實程度</a:t>
            </a:r>
            <a:r>
              <a:rPr kumimoji="1" lang="en-US" altLang="zh-TW" sz="2800" dirty="0">
                <a:solidFill>
                  <a:schemeClr val="accent4">
                    <a:lumMod val="50000"/>
                  </a:schemeClr>
                </a:solidFill>
                <a:latin typeface="Microsoft YaHei" panose="020B0503020204020204" pitchFamily="34" charset="-122"/>
                <a:ea typeface="Microsoft YaHei" panose="020B0503020204020204" pitchFamily="34" charset="-122"/>
              </a:rPr>
              <a:t>-</a:t>
            </a:r>
            <a:r>
              <a:rPr kumimoji="1" lang="zh-TW" altLang="en-US" b="1" dirty="0">
                <a:solidFill>
                  <a:srgbClr val="01738B"/>
                </a:solidFill>
                <a:latin typeface="Microsoft YaHei" panose="020B0503020204020204" pitchFamily="34" charset="-122"/>
                <a:ea typeface="Microsoft YaHei" panose="020B0503020204020204" pitchFamily="34" charset="-122"/>
              </a:rPr>
              <a:t>重點檢視工作</a:t>
            </a:r>
            <a:endParaRPr kumimoji="1" lang="zh-TW" altLang="en-US" b="1"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endParaRPr>
          </a:p>
        </p:txBody>
      </p:sp>
      <p:pic>
        <p:nvPicPr>
          <p:cNvPr id="41" name="圖片 40">
            <a:extLst>
              <a:ext uri="{FF2B5EF4-FFF2-40B4-BE49-F238E27FC236}">
                <a16:creationId xmlns:a16="http://schemas.microsoft.com/office/drawing/2014/main" id="{C37DF0FD-4643-8D45-9747-603185F512FE}"/>
              </a:ext>
            </a:extLst>
          </p:cNvPr>
          <p:cNvPicPr>
            <a:picLocks noChangeAspect="1"/>
          </p:cNvPicPr>
          <p:nvPr/>
        </p:nvPicPr>
        <p:blipFill rotWithShape="1">
          <a:blip r:embed="rId2" cstate="screen">
            <a:clrChange>
              <a:clrFrom>
                <a:srgbClr val="E5C0AA"/>
              </a:clrFrom>
              <a:clrTo>
                <a:srgbClr val="E5C0AA">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7160" t="8331" r="6893" b="21108"/>
          <a:stretch/>
        </p:blipFill>
        <p:spPr>
          <a:xfrm>
            <a:off x="12103579" y="1176774"/>
            <a:ext cx="703512" cy="577560"/>
          </a:xfrm>
          <a:prstGeom prst="rect">
            <a:avLst/>
          </a:prstGeom>
        </p:spPr>
      </p:pic>
      <p:grpSp>
        <p:nvGrpSpPr>
          <p:cNvPr id="3" name="群組 2">
            <a:extLst>
              <a:ext uri="{FF2B5EF4-FFF2-40B4-BE49-F238E27FC236}">
                <a16:creationId xmlns:a16="http://schemas.microsoft.com/office/drawing/2014/main" id="{ADC80F41-C7C9-1A40-974F-5F90EC72FF27}"/>
              </a:ext>
            </a:extLst>
          </p:cNvPr>
          <p:cNvGrpSpPr/>
          <p:nvPr/>
        </p:nvGrpSpPr>
        <p:grpSpPr>
          <a:xfrm>
            <a:off x="7593223" y="942176"/>
            <a:ext cx="4290998" cy="5252860"/>
            <a:chOff x="7593223" y="942176"/>
            <a:chExt cx="4290998" cy="5252860"/>
          </a:xfrm>
        </p:grpSpPr>
        <p:sp>
          <p:nvSpPr>
            <p:cNvPr id="33" name="文字方塊 32">
              <a:extLst>
                <a:ext uri="{FF2B5EF4-FFF2-40B4-BE49-F238E27FC236}">
                  <a16:creationId xmlns:a16="http://schemas.microsoft.com/office/drawing/2014/main" id="{D14E7142-8AA0-C74C-8712-68AB9CA98338}"/>
                </a:ext>
              </a:extLst>
            </p:cNvPr>
            <p:cNvSpPr txBox="1"/>
            <p:nvPr/>
          </p:nvSpPr>
          <p:spPr>
            <a:xfrm>
              <a:off x="7703474" y="5784805"/>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已完成線上</a:t>
              </a:r>
            </a:p>
          </p:txBody>
        </p:sp>
        <p:grpSp>
          <p:nvGrpSpPr>
            <p:cNvPr id="38" name="群組 37">
              <a:extLst>
                <a:ext uri="{FF2B5EF4-FFF2-40B4-BE49-F238E27FC236}">
                  <a16:creationId xmlns:a16="http://schemas.microsoft.com/office/drawing/2014/main" id="{93298F7C-8092-3741-BB15-999D86B0427C}"/>
                </a:ext>
              </a:extLst>
            </p:cNvPr>
            <p:cNvGrpSpPr/>
            <p:nvPr/>
          </p:nvGrpSpPr>
          <p:grpSpPr>
            <a:xfrm>
              <a:off x="7888127" y="2504534"/>
              <a:ext cx="1116250" cy="3226466"/>
              <a:chOff x="4910075" y="1991340"/>
              <a:chExt cx="1116250" cy="3226466"/>
            </a:xfrm>
          </p:grpSpPr>
          <p:sp>
            <p:nvSpPr>
              <p:cNvPr id="39" name="矩形 38">
                <a:extLst>
                  <a:ext uri="{FF2B5EF4-FFF2-40B4-BE49-F238E27FC236}">
                    <a16:creationId xmlns:a16="http://schemas.microsoft.com/office/drawing/2014/main" id="{B0599EBC-E561-EF4F-966A-607F2C1771A6}"/>
                  </a:ext>
                </a:extLst>
              </p:cNvPr>
              <p:cNvSpPr/>
              <p:nvPr/>
            </p:nvSpPr>
            <p:spPr>
              <a:xfrm>
                <a:off x="4910075" y="1991340"/>
                <a:ext cx="851338" cy="3226466"/>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18703B87-BDB2-DC4E-BEDD-ABDA7AFA3C64}"/>
                  </a:ext>
                </a:extLst>
              </p:cNvPr>
              <p:cNvSpPr txBox="1"/>
              <p:nvPr/>
            </p:nvSpPr>
            <p:spPr>
              <a:xfrm>
                <a:off x="4975291" y="2060198"/>
                <a:ext cx="1051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71</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42" name="文字方塊 41">
              <a:extLst>
                <a:ext uri="{FF2B5EF4-FFF2-40B4-BE49-F238E27FC236}">
                  <a16:creationId xmlns:a16="http://schemas.microsoft.com/office/drawing/2014/main" id="{34F0BE1C-A9E3-F149-B0F5-178FC823C6E0}"/>
                </a:ext>
              </a:extLst>
            </p:cNvPr>
            <p:cNvSpPr txBox="1"/>
            <p:nvPr/>
          </p:nvSpPr>
          <p:spPr>
            <a:xfrm>
              <a:off x="9232148" y="5778352"/>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建置中</a:t>
              </a:r>
            </a:p>
          </p:txBody>
        </p:sp>
        <p:grpSp>
          <p:nvGrpSpPr>
            <p:cNvPr id="43" name="群組 42">
              <a:extLst>
                <a:ext uri="{FF2B5EF4-FFF2-40B4-BE49-F238E27FC236}">
                  <a16:creationId xmlns:a16="http://schemas.microsoft.com/office/drawing/2014/main" id="{526837CA-D013-624A-90D0-A6FAE99E688D}"/>
                </a:ext>
              </a:extLst>
            </p:cNvPr>
            <p:cNvGrpSpPr/>
            <p:nvPr/>
          </p:nvGrpSpPr>
          <p:grpSpPr>
            <a:xfrm>
              <a:off x="9199771" y="4667869"/>
              <a:ext cx="1097709" cy="1063130"/>
              <a:chOff x="6457617" y="4140173"/>
              <a:chExt cx="1097709" cy="1063130"/>
            </a:xfrm>
          </p:grpSpPr>
          <p:sp>
            <p:nvSpPr>
              <p:cNvPr id="44" name="矩形 43">
                <a:extLst>
                  <a:ext uri="{FF2B5EF4-FFF2-40B4-BE49-F238E27FC236}">
                    <a16:creationId xmlns:a16="http://schemas.microsoft.com/office/drawing/2014/main" id="{3F00A16C-871A-0D44-8D90-5B988DFA05B4}"/>
                  </a:ext>
                </a:extLst>
              </p:cNvPr>
              <p:cNvSpPr/>
              <p:nvPr/>
            </p:nvSpPr>
            <p:spPr>
              <a:xfrm>
                <a:off x="6457617" y="4140173"/>
                <a:ext cx="851338" cy="1063130"/>
              </a:xfrm>
              <a:prstGeom prst="rect">
                <a:avLst/>
              </a:pr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D4F7DCE6-CF27-DC40-8E25-E5DD5BEDFF33}"/>
                  </a:ext>
                </a:extLst>
              </p:cNvPr>
              <p:cNvSpPr txBox="1"/>
              <p:nvPr/>
            </p:nvSpPr>
            <p:spPr>
              <a:xfrm>
                <a:off x="6504292" y="4140173"/>
                <a:ext cx="1051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27</a:t>
                </a: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46" name="文字方塊 45">
              <a:extLst>
                <a:ext uri="{FF2B5EF4-FFF2-40B4-BE49-F238E27FC236}">
                  <a16:creationId xmlns:a16="http://schemas.microsoft.com/office/drawing/2014/main" id="{36BAD378-9C98-364A-8774-EF25BE95D1CD}"/>
                </a:ext>
              </a:extLst>
            </p:cNvPr>
            <p:cNvSpPr txBox="1"/>
            <p:nvPr/>
          </p:nvSpPr>
          <p:spPr>
            <a:xfrm>
              <a:off x="10531002" y="5773753"/>
              <a:ext cx="1353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294B58"/>
                  </a:solidFill>
                  <a:effectLst/>
                  <a:uLnTx/>
                  <a:uFillTx/>
                  <a:latin typeface="微軟正黑體" panose="020B0604030504040204" pitchFamily="34" charset="-120"/>
                  <a:ea typeface="微軟正黑體" panose="020B0604030504040204" pitchFamily="34" charset="-120"/>
                  <a:cs typeface="+mn-cs"/>
                </a:rPr>
                <a:t>尚未建置</a:t>
              </a:r>
            </a:p>
          </p:txBody>
        </p:sp>
        <p:grpSp>
          <p:nvGrpSpPr>
            <p:cNvPr id="47" name="群組 46">
              <a:extLst>
                <a:ext uri="{FF2B5EF4-FFF2-40B4-BE49-F238E27FC236}">
                  <a16:creationId xmlns:a16="http://schemas.microsoft.com/office/drawing/2014/main" id="{4938DC61-F95C-354E-95E1-B9830CC0528F}"/>
                </a:ext>
              </a:extLst>
            </p:cNvPr>
            <p:cNvGrpSpPr/>
            <p:nvPr/>
          </p:nvGrpSpPr>
          <p:grpSpPr>
            <a:xfrm>
              <a:off x="10585367" y="5397570"/>
              <a:ext cx="851338" cy="400110"/>
              <a:chOff x="9472884" y="4842282"/>
              <a:chExt cx="851338" cy="400110"/>
            </a:xfrm>
          </p:grpSpPr>
          <p:sp>
            <p:nvSpPr>
              <p:cNvPr id="48" name="矩形 47">
                <a:extLst>
                  <a:ext uri="{FF2B5EF4-FFF2-40B4-BE49-F238E27FC236}">
                    <a16:creationId xmlns:a16="http://schemas.microsoft.com/office/drawing/2014/main" id="{29462B4A-142F-AC4A-B6E3-F17FAA5D3AC3}"/>
                  </a:ext>
                </a:extLst>
              </p:cNvPr>
              <p:cNvSpPr/>
              <p:nvPr/>
            </p:nvSpPr>
            <p:spPr>
              <a:xfrm>
                <a:off x="9472884" y="4922272"/>
                <a:ext cx="851338" cy="237939"/>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9" name="文字方塊 48">
                <a:extLst>
                  <a:ext uri="{FF2B5EF4-FFF2-40B4-BE49-F238E27FC236}">
                    <a16:creationId xmlns:a16="http://schemas.microsoft.com/office/drawing/2014/main" id="{447A4C23-FF8E-7B46-B028-A72D359C08ED}"/>
                  </a:ext>
                </a:extLst>
              </p:cNvPr>
              <p:cNvSpPr txBox="1"/>
              <p:nvPr/>
            </p:nvSpPr>
            <p:spPr>
              <a:xfrm>
                <a:off x="9597416" y="4842282"/>
                <a:ext cx="662170"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rPr>
                  <a:t>2%</a:t>
                </a:r>
                <a:endParaRPr kumimoji="0" lang="zh-TW" alt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PingFang TC" panose="020B0400000000000000" pitchFamily="34" charset="-120"/>
                  <a:cs typeface="+mn-cs"/>
                </a:endParaRPr>
              </a:p>
            </p:txBody>
          </p:sp>
        </p:grpSp>
        <p:sp>
          <p:nvSpPr>
            <p:cNvPr id="50" name="矩形 49">
              <a:extLst>
                <a:ext uri="{FF2B5EF4-FFF2-40B4-BE49-F238E27FC236}">
                  <a16:creationId xmlns:a16="http://schemas.microsoft.com/office/drawing/2014/main" id="{C1B88A5A-398A-CC49-8288-90BE9D2E7FBE}"/>
                </a:ext>
              </a:extLst>
            </p:cNvPr>
            <p:cNvSpPr/>
            <p:nvPr/>
          </p:nvSpPr>
          <p:spPr>
            <a:xfrm>
              <a:off x="7593223" y="2326112"/>
              <a:ext cx="2645814" cy="38689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067E0C9E-7269-694D-828C-766EA4DC0D9F}"/>
                </a:ext>
              </a:extLst>
            </p:cNvPr>
            <p:cNvSpPr txBox="1"/>
            <p:nvPr/>
          </p:nvSpPr>
          <p:spPr>
            <a:xfrm>
              <a:off x="8128801" y="942176"/>
              <a:ext cx="202654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000" b="0" i="0" u="none" strike="noStrike" kern="1200" cap="none" spc="0" normalizeH="0" baseline="0" noProof="0" dirty="0">
                  <a:ln>
                    <a:noFill/>
                  </a:ln>
                  <a:solidFill>
                    <a:srgbClr val="202C41"/>
                  </a:solidFill>
                  <a:effectLst/>
                  <a:uLnTx/>
                  <a:uFillTx/>
                  <a:latin typeface="STHupo" panose="02010800040101010101" pitchFamily="2" charset="-122"/>
                  <a:ea typeface="STHupo" panose="02010800040101010101" pitchFamily="2" charset="-122"/>
                  <a:cs typeface="Baloo" panose="03080902040302020200" pitchFamily="66" charset="0"/>
                </a:rPr>
                <a:t>98</a:t>
              </a:r>
              <a:r>
                <a:rPr kumimoji="0" lang="en-US" altLang="zh-TW" sz="3200" b="0"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a:t>
              </a:r>
              <a:endParaRPr kumimoji="0" lang="zh-TW" altLang="en-US" sz="4400" b="0"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endParaRPr>
            </a:p>
          </p:txBody>
        </p:sp>
        <p:sp>
          <p:nvSpPr>
            <p:cNvPr id="52" name="矩形 51">
              <a:extLst>
                <a:ext uri="{FF2B5EF4-FFF2-40B4-BE49-F238E27FC236}">
                  <a16:creationId xmlns:a16="http://schemas.microsoft.com/office/drawing/2014/main" id="{890B945D-3019-1F42-A940-482A8F256278}"/>
                </a:ext>
              </a:extLst>
            </p:cNvPr>
            <p:cNvSpPr/>
            <p:nvPr/>
          </p:nvSpPr>
          <p:spPr>
            <a:xfrm>
              <a:off x="10505217" y="1563511"/>
              <a:ext cx="944489" cy="74398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3200" b="1" i="0" u="sng" strike="noStrike" kern="1200" cap="none" spc="0" normalizeH="0" baseline="0" noProof="0">
                  <a:ln>
                    <a:noFill/>
                  </a:ln>
                  <a:solidFill>
                    <a:srgbClr val="FF0000"/>
                  </a:solidFill>
                  <a:effectLst/>
                  <a:uLnTx/>
                  <a:uFillTx/>
                  <a:latin typeface="Microsoft YaHei" panose="020B0503020204020204" pitchFamily="34" charset="-122"/>
                  <a:ea typeface="Microsoft YaHei" panose="020B0503020204020204" pitchFamily="34" charset="-122"/>
                  <a:cs typeface="+mn-cs"/>
                </a:rPr>
                <a:t>109</a:t>
              </a:r>
              <a:endParaRPr kumimoji="0" lang="zh-TW" altLang="en-US" sz="2400" b="1" i="0" u="none" strike="noStrike" kern="1200" cap="none" spc="0" normalizeH="0" baseline="0" noProof="0" dirty="0">
                <a:ln>
                  <a:noFill/>
                </a:ln>
                <a:solidFill>
                  <a:srgbClr val="4472C4">
                    <a:lumMod val="50000"/>
                  </a:srgbClr>
                </a:solidFill>
                <a:effectLst/>
                <a:uLnTx/>
                <a:uFillTx/>
                <a:latin typeface="Microsoft YaHei" panose="020B0503020204020204" pitchFamily="34" charset="-122"/>
                <a:ea typeface="Microsoft YaHei" panose="020B0503020204020204" pitchFamily="34" charset="-122"/>
                <a:cs typeface="+mn-cs"/>
              </a:endParaRPr>
            </a:p>
          </p:txBody>
        </p:sp>
      </p:grpSp>
      <p:sp>
        <p:nvSpPr>
          <p:cNvPr id="2" name="矩形 1">
            <a:extLst>
              <a:ext uri="{FF2B5EF4-FFF2-40B4-BE49-F238E27FC236}">
                <a16:creationId xmlns:a16="http://schemas.microsoft.com/office/drawing/2014/main" id="{2CB981B1-0FC0-3642-9781-AA56465DF3CF}"/>
              </a:ext>
            </a:extLst>
          </p:cNvPr>
          <p:cNvSpPr/>
          <p:nvPr/>
        </p:nvSpPr>
        <p:spPr>
          <a:xfrm>
            <a:off x="4037555" y="1026074"/>
            <a:ext cx="3307830" cy="58105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472C4">
                    <a:lumMod val="50000"/>
                  </a:srgbClr>
                </a:solidFill>
                <a:effectLst/>
                <a:uLnTx/>
                <a:uFillTx/>
                <a:latin typeface="Microsoft YaHei" panose="020B0503020204020204" pitchFamily="34" charset="-122"/>
                <a:ea typeface="Microsoft YaHei" panose="020B0503020204020204" pitchFamily="34" charset="-122"/>
                <a:cs typeface="+mn-cs"/>
              </a:rPr>
              <a:t>自編自選教材管理機制</a:t>
            </a:r>
          </a:p>
        </p:txBody>
      </p:sp>
      <p:cxnSp>
        <p:nvCxnSpPr>
          <p:cNvPr id="53" name="直線接點 52">
            <a:extLst>
              <a:ext uri="{FF2B5EF4-FFF2-40B4-BE49-F238E27FC236}">
                <a16:creationId xmlns:a16="http://schemas.microsoft.com/office/drawing/2014/main" id="{163EC5FE-AF2F-5C4E-9741-8A2065C79F3F}"/>
              </a:ext>
            </a:extLst>
          </p:cNvPr>
          <p:cNvCxnSpPr>
            <a:cxnSpLocks/>
          </p:cNvCxnSpPr>
          <p:nvPr/>
        </p:nvCxnSpPr>
        <p:spPr>
          <a:xfrm>
            <a:off x="6096000" y="2356730"/>
            <a:ext cx="0" cy="3223207"/>
          </a:xfrm>
          <a:prstGeom prst="line">
            <a:avLst/>
          </a:prstGeom>
          <a:ln w="38100">
            <a:solidFill>
              <a:srgbClr val="202C4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333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EA705199-E1B8-4242-8CFD-D5A9D18855EF}"/>
              </a:ext>
            </a:extLst>
          </p:cNvPr>
          <p:cNvSpPr txBox="1">
            <a:spLocks noGrp="1"/>
          </p:cNvSpPr>
          <p:nvPr>
            <p:ph type="title"/>
          </p:nvPr>
        </p:nvSpPr>
        <p:spPr>
          <a:xfrm>
            <a:off x="1842857" y="71328"/>
            <a:ext cx="10515600" cy="1036420"/>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lvl="0">
              <a:defRPr/>
            </a:pPr>
            <a:r>
              <a:rPr kumimoji="1" lang="zh-TW" altLang="en-US" b="1" dirty="0">
                <a:solidFill>
                  <a:srgbClr val="FF0000"/>
                </a:solidFill>
                <a:latin typeface="Microsoft YaHei" panose="020B0503020204020204" pitchFamily="34" charset="-122"/>
                <a:ea typeface="Microsoft YaHei" panose="020B0503020204020204" pitchFamily="34" charset="-122"/>
              </a:rPr>
              <a:t>定期檢核</a:t>
            </a:r>
            <a:r>
              <a:rPr kumimoji="1" lang="zh-TW" altLang="en-US" sz="2800" dirty="0">
                <a:solidFill>
                  <a:srgbClr val="202C41"/>
                </a:solidFill>
                <a:latin typeface="Microsoft YaHei" panose="020B0503020204020204" pitchFamily="34" charset="-122"/>
                <a:ea typeface="Microsoft YaHei" panose="020B0503020204020204" pitchFamily="34" charset="-122"/>
              </a:rPr>
              <a:t>落實程度</a:t>
            </a:r>
            <a:r>
              <a:rPr kumimoji="1" lang="en-US" altLang="zh-TW" sz="2800" dirty="0">
                <a:solidFill>
                  <a:schemeClr val="accent4">
                    <a:lumMod val="50000"/>
                  </a:schemeClr>
                </a:solidFill>
                <a:latin typeface="Microsoft YaHei" panose="020B0503020204020204" pitchFamily="34" charset="-122"/>
                <a:ea typeface="Microsoft YaHei" panose="020B0503020204020204" pitchFamily="34" charset="-122"/>
              </a:rPr>
              <a:t>-</a:t>
            </a:r>
            <a:r>
              <a:rPr kumimoji="1" lang="zh-TW" altLang="en-US" sz="3200" b="1" dirty="0">
                <a:solidFill>
                  <a:srgbClr val="01738B"/>
                </a:solidFill>
                <a:latin typeface="Microsoft YaHei" panose="020B0503020204020204" pitchFamily="34" charset="-122"/>
                <a:ea typeface="Microsoft YaHei" panose="020B0503020204020204" pitchFamily="34" charset="-122"/>
              </a:rPr>
              <a:t>重點檢視表發展核心小組</a:t>
            </a:r>
            <a:endParaRPr kumimoji="1" lang="zh-TW" altLang="en-US" b="1"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endParaRPr>
          </a:p>
        </p:txBody>
      </p:sp>
      <p:grpSp>
        <p:nvGrpSpPr>
          <p:cNvPr id="42" name="群組 41">
            <a:extLst>
              <a:ext uri="{FF2B5EF4-FFF2-40B4-BE49-F238E27FC236}">
                <a16:creationId xmlns:a16="http://schemas.microsoft.com/office/drawing/2014/main" id="{727B144E-594A-F044-BFF6-1933C48071D5}"/>
              </a:ext>
            </a:extLst>
          </p:cNvPr>
          <p:cNvGrpSpPr/>
          <p:nvPr/>
        </p:nvGrpSpPr>
        <p:grpSpPr>
          <a:xfrm>
            <a:off x="1740836" y="1477188"/>
            <a:ext cx="2851307" cy="473839"/>
            <a:chOff x="802035" y="1799901"/>
            <a:chExt cx="2851307" cy="473839"/>
          </a:xfrm>
        </p:grpSpPr>
        <p:sp>
          <p:nvSpPr>
            <p:cNvPr id="43" name="矩形 42">
              <a:extLst>
                <a:ext uri="{FF2B5EF4-FFF2-40B4-BE49-F238E27FC236}">
                  <a16:creationId xmlns:a16="http://schemas.microsoft.com/office/drawing/2014/main" id="{B5017DBF-5C3A-8F44-9A72-0A93FA521938}"/>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6FC98C1B-3E4C-0E4C-BB40-A8B556CB7A95}"/>
                </a:ext>
              </a:extLst>
            </p:cNvPr>
            <p:cNvSpPr txBox="1"/>
            <p:nvPr/>
          </p:nvSpPr>
          <p:spPr>
            <a:xfrm>
              <a:off x="850079" y="1799901"/>
              <a:ext cx="27552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重 點 檢 視 發 展</a:t>
              </a:r>
            </a:p>
          </p:txBody>
        </p:sp>
      </p:grpSp>
      <p:sp>
        <p:nvSpPr>
          <p:cNvPr id="51" name="文字方塊 50">
            <a:extLst>
              <a:ext uri="{FF2B5EF4-FFF2-40B4-BE49-F238E27FC236}">
                <a16:creationId xmlns:a16="http://schemas.microsoft.com/office/drawing/2014/main" id="{DE047893-6B7F-8041-99AB-796745CC41A1}"/>
              </a:ext>
            </a:extLst>
          </p:cNvPr>
          <p:cNvSpPr txBox="1"/>
          <p:nvPr/>
        </p:nvSpPr>
        <p:spPr>
          <a:xfrm rot="2220587">
            <a:off x="6304327" y="4910192"/>
            <a:ext cx="27477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活化課程與教學</a:t>
            </a:r>
          </a:p>
        </p:txBody>
      </p:sp>
      <p:pic>
        <p:nvPicPr>
          <p:cNvPr id="4" name="圖片 3">
            <a:extLst>
              <a:ext uri="{FF2B5EF4-FFF2-40B4-BE49-F238E27FC236}">
                <a16:creationId xmlns:a16="http://schemas.microsoft.com/office/drawing/2014/main" id="{1E2899F2-9896-4540-B94D-EC1FB82FA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2465" y="2240264"/>
            <a:ext cx="6300511" cy="4164828"/>
          </a:xfrm>
          <a:prstGeom prst="rect">
            <a:avLst/>
          </a:prstGeom>
        </p:spPr>
      </p:pic>
      <p:pic>
        <p:nvPicPr>
          <p:cNvPr id="34" name="圖片 33">
            <a:extLst>
              <a:ext uri="{FF2B5EF4-FFF2-40B4-BE49-F238E27FC236}">
                <a16:creationId xmlns:a16="http://schemas.microsoft.com/office/drawing/2014/main" id="{74A23505-F59A-F945-B804-E615CA90B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77" y="2240264"/>
            <a:ext cx="5277234" cy="2774941"/>
          </a:xfrm>
          <a:prstGeom prst="rect">
            <a:avLst/>
          </a:prstGeom>
        </p:spPr>
      </p:pic>
      <p:grpSp>
        <p:nvGrpSpPr>
          <p:cNvPr id="36" name="群組 35">
            <a:extLst>
              <a:ext uri="{FF2B5EF4-FFF2-40B4-BE49-F238E27FC236}">
                <a16:creationId xmlns:a16="http://schemas.microsoft.com/office/drawing/2014/main" id="{D9CADC6B-7C9C-1D4D-A82E-32B97DAB7D9B}"/>
              </a:ext>
            </a:extLst>
          </p:cNvPr>
          <p:cNvGrpSpPr/>
          <p:nvPr/>
        </p:nvGrpSpPr>
        <p:grpSpPr>
          <a:xfrm>
            <a:off x="6899188" y="1489380"/>
            <a:ext cx="2851307" cy="473839"/>
            <a:chOff x="802035" y="1799901"/>
            <a:chExt cx="2851307" cy="473839"/>
          </a:xfrm>
        </p:grpSpPr>
        <p:sp>
          <p:nvSpPr>
            <p:cNvPr id="37" name="矩形 36">
              <a:extLst>
                <a:ext uri="{FF2B5EF4-FFF2-40B4-BE49-F238E27FC236}">
                  <a16:creationId xmlns:a16="http://schemas.microsoft.com/office/drawing/2014/main" id="{DF5742D2-CDEA-924E-872D-3D4E73B1A303}"/>
                </a:ext>
              </a:extLst>
            </p:cNvPr>
            <p:cNvSpPr/>
            <p:nvPr/>
          </p:nvSpPr>
          <p:spPr>
            <a:xfrm>
              <a:off x="802035" y="1812093"/>
              <a:ext cx="2851307" cy="461647"/>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8" name="文字方塊 37">
              <a:extLst>
                <a:ext uri="{FF2B5EF4-FFF2-40B4-BE49-F238E27FC236}">
                  <a16:creationId xmlns:a16="http://schemas.microsoft.com/office/drawing/2014/main" id="{67C24E28-6FC5-DE40-92DE-3084F6FCDD1E}"/>
                </a:ext>
              </a:extLst>
            </p:cNvPr>
            <p:cNvSpPr txBox="1"/>
            <p:nvPr/>
          </p:nvSpPr>
          <p:spPr>
            <a:xfrm>
              <a:off x="850079" y="1799901"/>
              <a:ext cx="27552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回歸學校落實推動</a:t>
              </a:r>
            </a:p>
          </p:txBody>
        </p:sp>
      </p:grpSp>
    </p:spTree>
    <p:extLst>
      <p:ext uri="{BB962C8B-B14F-4D97-AF65-F5344CB8AC3E}">
        <p14:creationId xmlns:p14="http://schemas.microsoft.com/office/powerpoint/2010/main" val="3643977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替代程序 4">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前導學校暨策略聯盟工作圈</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6"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7"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標題 1"/>
          <p:cNvSpPr>
            <a:spLocks noGrp="1"/>
          </p:cNvSpPr>
          <p:nvPr>
            <p:ph type="title"/>
          </p:nvPr>
        </p:nvSpPr>
        <p:spPr>
          <a:xfrm>
            <a:off x="1752923" y="1831752"/>
            <a:ext cx="10223729" cy="1036420"/>
          </a:xfrm>
        </p:spPr>
        <p:txBody>
          <a:bodyPr/>
          <a:lstStyle/>
          <a:p>
            <a:r>
              <a:rPr lang="zh-TW" altLang="en-US" sz="3200" b="0" dirty="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3200" dirty="0">
                <a:solidFill>
                  <a:srgbClr val="002060"/>
                </a:solidFill>
                <a:latin typeface="微軟正黑體" panose="020B0604030504040204" pitchFamily="34" charset="-120"/>
                <a:ea typeface="微軟正黑體" panose="020B0604030504040204" pitchFamily="34" charset="-120"/>
                <a:cs typeface="Calibri" panose="020F0502020204030204" pitchFamily="34" charset="0"/>
              </a:rPr>
              <a:t>教師能於</a:t>
            </a:r>
            <a:r>
              <a:rPr lang="zh-TW" altLang="zh-TW" sz="3200"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課堂中</a:t>
            </a:r>
            <a:r>
              <a:rPr lang="zh-TW" altLang="zh-TW" sz="3200" dirty="0">
                <a:solidFill>
                  <a:srgbClr val="002060"/>
                </a:solidFill>
                <a:latin typeface="微軟正黑體" panose="020B0604030504040204" pitchFamily="34" charset="-120"/>
                <a:ea typeface="微軟正黑體" panose="020B0604030504040204" pitchFamily="34" charset="-120"/>
                <a:cs typeface="Calibri" panose="020F0502020204030204" pitchFamily="34" charset="0"/>
              </a:rPr>
              <a:t>運用教學平台</a:t>
            </a:r>
            <a:endParaRPr lang="zh-TW" altLang="en-US" sz="2000" b="0" dirty="0">
              <a:solidFill>
                <a:srgbClr val="002060"/>
              </a:solidFill>
              <a:latin typeface="微軟正黑體" panose="020B0604030504040204" pitchFamily="34" charset="-120"/>
              <a:ea typeface="微軟正黑體" panose="020B0604030504040204" pitchFamily="34" charset="-120"/>
            </a:endParaRPr>
          </a:p>
        </p:txBody>
      </p:sp>
      <p:sp>
        <p:nvSpPr>
          <p:cNvPr id="13"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3" y="1224217"/>
            <a:ext cx="1027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457200" rtl="0" eaLnBrk="1" fontAlgn="auto" latinLnBrk="0" hangingPunct="1">
              <a:lnSpc>
                <a:spcPct val="100000"/>
              </a:lnSpc>
              <a:spcBef>
                <a:spcPts val="400"/>
              </a:spcBef>
              <a:spcAft>
                <a:spcPts val="0"/>
              </a:spcAft>
              <a:buClr>
                <a:srgbClr val="00B050"/>
              </a:buClr>
              <a:buSzPct val="90000"/>
              <a:buFontTx/>
              <a:buNone/>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提升老師具備使用線上數位媒體的技能</a:t>
            </a: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2" panose="05020102010507070707" pitchFamily="18" charset="2"/>
              </a:rPr>
              <a:t>第四次檢視重點表</a:t>
            </a:r>
            <a:endPar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7" name="投影片編號版面配置區 1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C07BF0-BABE-48FA-A92A-861F8E04B1A1}" type="slidenum">
              <a:rPr kumimoji="0"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sp>
        <p:nvSpPr>
          <p:cNvPr id="18" name="矩形 17"/>
          <p:cNvSpPr/>
          <p:nvPr/>
        </p:nvSpPr>
        <p:spPr>
          <a:xfrm>
            <a:off x="2103761" y="2708238"/>
            <a:ext cx="7697464" cy="3046988"/>
          </a:xfrm>
          <a:prstGeom prst="rect">
            <a:avLst/>
          </a:prstGeom>
          <a:ln w="762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COVID19 </a:t>
            </a:r>
            <a:r>
              <a:rPr kumimoji="0" lang="zh-TW" altLang="en-US" sz="32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全世界僅</a:t>
            </a:r>
            <a:r>
              <a:rPr kumimoji="0" lang="en-US" altLang="zh-TW" sz="32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6</a:t>
            </a:r>
            <a:r>
              <a:rPr kumimoji="0" lang="zh-TW" altLang="en-US" sz="32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個國家未停課</a:t>
            </a:r>
            <a:endParaRPr kumimoji="0" lang="en-US" altLang="zh-TW" sz="32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臺灣教師的教學資源與技術</a:t>
            </a:r>
            <a:r>
              <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，可能錯失機會</a:t>
            </a: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無論如何</a:t>
            </a:r>
            <a:r>
              <a:rPr kumimoji="0" lang="zh-TW" altLang="en-US"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要會用使用資訊科技</a:t>
            </a:r>
            <a:endParaRPr kumimoji="0"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可記錄學生學習歷程之科技化平台使用於教學上</a:t>
            </a: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   例如：因材網、均一、學習吧</a:t>
            </a:r>
            <a:r>
              <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2.</a:t>
            </a: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任一直播軟體</a:t>
            </a:r>
            <a:endParaRPr kumimoji="0" lang="zh-TW"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702557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貳、前導學校暨策略聯盟工作圈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96769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smtClean="0">
                <a:solidFill>
                  <a:srgbClr val="000000"/>
                </a:solidFill>
                <a:ea typeface="Arial Unicode MS" panose="020B0604020202020204" pitchFamily="34" charset="-120"/>
              </a:rPr>
              <a:t>前導學校任務</a:t>
            </a:r>
            <a:r>
              <a:rPr kumimoji="0" lang="en-US" altLang="zh-TW" b="1" dirty="0" smtClean="0">
                <a:solidFill>
                  <a:srgbClr val="000000"/>
                </a:solidFill>
                <a:ea typeface="Arial Unicode MS" panose="020B0604020202020204" pitchFamily="34" charset="-120"/>
              </a:rPr>
              <a:t>-</a:t>
            </a:r>
            <a:r>
              <a:rPr kumimoji="0" lang="zh-TW" altLang="en-US" sz="2400" b="1" dirty="0">
                <a:solidFill>
                  <a:srgbClr val="000000"/>
                </a:solidFill>
                <a:ea typeface="Arial Unicode MS" panose="020B0604020202020204" pitchFamily="34" charset="-120"/>
              </a:rPr>
              <a:t>核心學校（</a:t>
            </a:r>
            <a:r>
              <a:rPr kumimoji="0" lang="en-US" altLang="zh-TW" sz="2400" b="1" dirty="0">
                <a:solidFill>
                  <a:srgbClr val="000000"/>
                </a:solidFill>
                <a:ea typeface="Arial Unicode MS" panose="020B0604020202020204" pitchFamily="34" charset="-120"/>
              </a:rPr>
              <a:t>7</a:t>
            </a:r>
            <a:r>
              <a:rPr kumimoji="0" lang="zh-TW" altLang="en-US" sz="2400" b="1" dirty="0">
                <a:solidFill>
                  <a:srgbClr val="000000"/>
                </a:solidFill>
                <a:ea typeface="Arial Unicode MS" panose="020B0604020202020204" pitchFamily="34" charset="-120"/>
              </a:rPr>
              <a:t>所）及中堅學校（</a:t>
            </a:r>
            <a:r>
              <a:rPr kumimoji="0" lang="en-US" altLang="zh-TW" sz="2400" b="1" dirty="0">
                <a:solidFill>
                  <a:srgbClr val="000000"/>
                </a:solidFill>
                <a:ea typeface="Arial Unicode MS" panose="020B0604020202020204" pitchFamily="34" charset="-120"/>
              </a:rPr>
              <a:t>38</a:t>
            </a:r>
            <a:r>
              <a:rPr kumimoji="0" lang="zh-TW" altLang="en-US" sz="2400" b="1" dirty="0">
                <a:solidFill>
                  <a:srgbClr val="000000"/>
                </a:solidFill>
                <a:ea typeface="Arial Unicode MS" panose="020B0604020202020204" pitchFamily="34" charset="-120"/>
              </a:rPr>
              <a:t>所</a:t>
            </a:r>
            <a:r>
              <a:rPr kumimoji="0" lang="zh-TW" altLang="en-US" sz="2400" b="1" dirty="0" smtClean="0">
                <a:solidFill>
                  <a:srgbClr val="000000"/>
                </a:solidFill>
                <a:ea typeface="Arial Unicode MS" panose="020B0604020202020204" pitchFamily="34" charset="-120"/>
              </a:rPr>
              <a:t>）</a:t>
            </a:r>
            <a:endParaRPr kumimoji="0" lang="zh-TW" altLang="en-US" sz="2400" b="1" dirty="0">
              <a:solidFill>
                <a:srgbClr val="000000"/>
              </a:solidFill>
              <a:ea typeface="Arial Unicode MS" panose="020B0604020202020204" pitchFamily="34" charset="-120"/>
            </a:endParaRP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graphicFrame>
        <p:nvGraphicFramePr>
          <p:cNvPr id="11" name="表格 10">
            <a:extLst>
              <a:ext uri="{FF2B5EF4-FFF2-40B4-BE49-F238E27FC236}">
                <a16:creationId xmlns:a16="http://schemas.microsoft.com/office/drawing/2014/main" id="{C795F431-19A1-4EAF-AC87-614C2F6E0AAA}"/>
              </a:ext>
            </a:extLst>
          </p:cNvPr>
          <p:cNvGraphicFramePr>
            <a:graphicFrameLocks noGrp="1"/>
          </p:cNvGraphicFramePr>
          <p:nvPr>
            <p:extLst>
              <p:ext uri="{D42A27DB-BD31-4B8C-83A1-F6EECF244321}">
                <p14:modId xmlns:p14="http://schemas.microsoft.com/office/powerpoint/2010/main" val="1748411349"/>
              </p:ext>
            </p:extLst>
          </p:nvPr>
        </p:nvGraphicFramePr>
        <p:xfrm>
          <a:off x="1550986" y="1778721"/>
          <a:ext cx="10225854" cy="4968920"/>
        </p:xfrm>
        <a:graphic>
          <a:graphicData uri="http://schemas.openxmlformats.org/drawingml/2006/table">
            <a:tbl>
              <a:tblPr firstRow="1" firstCol="1" bandRow="1">
                <a:tableStyleId>{793D81CF-94F2-401A-BA57-92F5A7B2D0C5}</a:tableStyleId>
              </a:tblPr>
              <a:tblGrid>
                <a:gridCol w="725047">
                  <a:extLst>
                    <a:ext uri="{9D8B030D-6E8A-4147-A177-3AD203B41FA5}">
                      <a16:colId xmlns:a16="http://schemas.microsoft.com/office/drawing/2014/main" val="20000"/>
                    </a:ext>
                  </a:extLst>
                </a:gridCol>
                <a:gridCol w="4849981">
                  <a:extLst>
                    <a:ext uri="{9D8B030D-6E8A-4147-A177-3AD203B41FA5}">
                      <a16:colId xmlns:a16="http://schemas.microsoft.com/office/drawing/2014/main" val="20001"/>
                    </a:ext>
                  </a:extLst>
                </a:gridCol>
                <a:gridCol w="4650826">
                  <a:extLst>
                    <a:ext uri="{9D8B030D-6E8A-4147-A177-3AD203B41FA5}">
                      <a16:colId xmlns:a16="http://schemas.microsoft.com/office/drawing/2014/main" val="20002"/>
                    </a:ext>
                  </a:extLst>
                </a:gridCol>
              </a:tblGrid>
              <a:tr h="791058">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編號</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ctr">
                        <a:spcAft>
                          <a:spcPts val="0"/>
                        </a:spcAft>
                      </a:pPr>
                      <a:r>
                        <a:rPr lang="zh-TW" altLang="en-US" sz="2800" kern="100" dirty="0" smtClean="0">
                          <a:effectLst/>
                          <a:latin typeface="微軟正黑體" panose="020B0604030504040204" pitchFamily="34" charset="-120"/>
                          <a:ea typeface="微軟正黑體" panose="020B0604030504040204" pitchFamily="34" charset="-120"/>
                        </a:rPr>
                        <a:t>課程發展任務</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ctr">
                        <a:spcAft>
                          <a:spcPts val="0"/>
                        </a:spcAft>
                      </a:pPr>
                      <a:r>
                        <a:rPr lang="zh-TW" altLang="en-US" sz="2800" kern="100" dirty="0" smtClean="0">
                          <a:effectLst/>
                          <a:latin typeface="微軟正黑體" panose="020B0604030504040204" pitchFamily="34" charset="-120"/>
                          <a:ea typeface="微軟正黑體" panose="020B0604030504040204" pitchFamily="34" charset="-120"/>
                        </a:rPr>
                        <a:t>具體成果</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extLst>
                  <a:ext uri="{0D108BD9-81ED-4DB2-BD59-A6C34878D82A}">
                    <a16:rowId xmlns:a16="http://schemas.microsoft.com/office/drawing/2014/main" val="10000"/>
                  </a:ext>
                </a:extLst>
              </a:tr>
              <a:tr h="966520">
                <a:tc>
                  <a:txBody>
                    <a:bodyPr/>
                    <a:lstStyle/>
                    <a:p>
                      <a:pPr marL="304800" lvl="0" algn="ctr">
                        <a:spcBef>
                          <a:spcPts val="600"/>
                        </a:spcBef>
                        <a:spcAft>
                          <a:spcPts val="0"/>
                        </a:spcAft>
                      </a:pPr>
                      <a:r>
                        <a:rPr lang="en-US" sz="2400" kern="10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zh-TW" altLang="en-US"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完善全校之校訂課程架構。</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marL="0" lvl="0" indent="0" algn="l">
                        <a:lnSpc>
                          <a:spcPct val="100000"/>
                        </a:lnSpc>
                        <a:spcAft>
                          <a:spcPts val="0"/>
                        </a:spcAft>
                        <a:buFont typeface="+mj-lt"/>
                        <a:buNone/>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統整性探究課程或其他類之教學大綱</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extLst>
                  <a:ext uri="{0D108BD9-81ED-4DB2-BD59-A6C34878D82A}">
                    <a16:rowId xmlns:a16="http://schemas.microsoft.com/office/drawing/2014/main" val="10001"/>
                  </a:ext>
                </a:extLst>
              </a:tr>
              <a:tr h="1922732">
                <a:tc>
                  <a:txBody>
                    <a:bodyPr/>
                    <a:lstStyle/>
                    <a:p>
                      <a:pPr marL="304800" lvl="0" algn="ctr">
                        <a:spcBef>
                          <a:spcPts val="600"/>
                        </a:spcBef>
                        <a:spcAft>
                          <a:spcPts val="0"/>
                        </a:spcAft>
                      </a:pPr>
                      <a:r>
                        <a:rPr lang="en-US" sz="2400" kern="100" dirty="0">
                          <a:effectLst/>
                          <a:latin typeface="微軟正黑體" panose="020B0604030504040204" pitchFamily="34" charset="-120"/>
                          <a:ea typeface="微軟正黑體" panose="020B0604030504040204" pitchFamily="34" charset="-120"/>
                        </a:rPr>
                        <a:t>2</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en-US" altLang="zh-TW" sz="2400" kern="100" dirty="0" smtClean="0">
                          <a:effectLst/>
                          <a:latin typeface="微軟正黑體" panose="020B0604030504040204" pitchFamily="34" charset="-120"/>
                          <a:ea typeface="微軟正黑體" panose="020B0604030504040204" pitchFamily="34" charset="-120"/>
                        </a:rPr>
                        <a:t>(1)</a:t>
                      </a:r>
                      <a:r>
                        <a:rPr lang="zh-TW" altLang="en-US" sz="2400" kern="100" dirty="0" smtClean="0">
                          <a:effectLst/>
                          <a:latin typeface="微軟正黑體" panose="020B0604030504040204" pitchFamily="34" charset="-120"/>
                          <a:ea typeface="微軟正黑體" panose="020B0604030504040204" pitchFamily="34" charset="-120"/>
                        </a:rPr>
                        <a:t>進行各年級部定課程之素養導向教學設計與試教。</a:t>
                      </a:r>
                    </a:p>
                    <a:p>
                      <a:pPr algn="l">
                        <a:lnSpc>
                          <a:spcPct val="100000"/>
                        </a:lnSpc>
                        <a:spcAft>
                          <a:spcPts val="0"/>
                        </a:spcAft>
                      </a:pPr>
                      <a:r>
                        <a:rPr lang="en-US" altLang="zh-TW" sz="2400" kern="100" dirty="0" smtClean="0">
                          <a:effectLst/>
                          <a:latin typeface="微軟正黑體" panose="020B0604030504040204" pitchFamily="34" charset="-120"/>
                          <a:ea typeface="微軟正黑體" panose="020B0604030504040204" pitchFamily="34" charset="-120"/>
                        </a:rPr>
                        <a:t>(2)</a:t>
                      </a:r>
                      <a:r>
                        <a:rPr lang="zh-TW" altLang="en-US" sz="2400" kern="100" dirty="0" smtClean="0">
                          <a:effectLst/>
                          <a:latin typeface="微軟正黑體" panose="020B0604030504040204" pitchFamily="34" charset="-120"/>
                          <a:ea typeface="微軟正黑體" panose="020B0604030504040204" pitchFamily="34" charset="-120"/>
                        </a:rPr>
                        <a:t>上下學期各辦理一次不同領域的素養導向教學公開觀議課活動。</a:t>
                      </a:r>
                      <a:endParaRPr lang="en-US" sz="2400" kern="100" dirty="0">
                        <a:effectLst/>
                        <a:latin typeface="微軟正黑體" panose="020B0604030504040204" pitchFamily="34" charset="-120"/>
                        <a:ea typeface="微軟正黑體" panose="020B0604030504040204" pitchFamily="34" charset="-120"/>
                      </a:endParaRPr>
                    </a:p>
                  </a:txBody>
                  <a:tcPr marL="68576" marR="68576" marT="0" marB="0" anchor="ctr"/>
                </a:tc>
                <a:tc>
                  <a:txBody>
                    <a:bodyPr/>
                    <a:lstStyle/>
                    <a:p>
                      <a:pPr marL="0" lvl="0" indent="0">
                        <a:lnSpc>
                          <a:spcPct val="100000"/>
                        </a:lnSpc>
                        <a:spcAft>
                          <a:spcPts val="0"/>
                        </a:spcAft>
                        <a:buFont typeface="+mj-lt"/>
                        <a:buNone/>
                      </a:pPr>
                      <a:r>
                        <a:rPr lang="zh-TW" altLang="en-US" sz="2400" b="0" u="none" kern="1200" dirty="0" smtClean="0">
                          <a:solidFill>
                            <a:schemeClr val="tx1"/>
                          </a:solidFill>
                          <a:effectLst/>
                          <a:latin typeface="微軟正黑體" panose="020B0604030504040204" pitchFamily="34" charset="-120"/>
                          <a:ea typeface="微軟正黑體" panose="020B0604030504040204" pitchFamily="34" charset="-120"/>
                          <a:cs typeface="+mn-cs"/>
                        </a:rPr>
                        <a:t>素養導向教學完整單元教案，以及教案發展過程中的共備、觀課、議課記錄。</a:t>
                      </a:r>
                      <a:endParaRPr lang="en-US" altLang="zh-TW" sz="2400" b="0" u="non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76" marR="68576" marT="0" marB="0" anchor="ctr"/>
                </a:tc>
                <a:extLst>
                  <a:ext uri="{0D108BD9-81ED-4DB2-BD59-A6C34878D82A}">
                    <a16:rowId xmlns:a16="http://schemas.microsoft.com/office/drawing/2014/main" val="10002"/>
                  </a:ext>
                </a:extLst>
              </a:tr>
              <a:tr h="1288610">
                <a:tc>
                  <a:txBody>
                    <a:bodyPr/>
                    <a:lstStyle/>
                    <a:p>
                      <a:pPr marL="304800" lvl="0" algn="ctr">
                        <a:spcBef>
                          <a:spcPts val="600"/>
                        </a:spcBef>
                        <a:spcAft>
                          <a:spcPts val="0"/>
                        </a:spcAft>
                      </a:pPr>
                      <a:r>
                        <a:rPr lang="en-US" altLang="zh-TW"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zh-TW" altLang="en-US" sz="2400" kern="100" dirty="0" smtClean="0">
                          <a:effectLst/>
                          <a:latin typeface="微軟正黑體" panose="020B0604030504040204" pitchFamily="34" charset="-120"/>
                          <a:ea typeface="微軟正黑體" panose="020B0604030504040204" pitchFamily="34" charset="-120"/>
                        </a:rPr>
                        <a:t>部定或校訂課程其中一項課程方案的評鑑。</a:t>
                      </a:r>
                      <a:endParaRPr lang="en-US" sz="2400" kern="100" dirty="0">
                        <a:effectLst/>
                        <a:latin typeface="微軟正黑體" panose="020B0604030504040204" pitchFamily="34" charset="-120"/>
                        <a:ea typeface="微軟正黑體" panose="020B0604030504040204" pitchFamily="34" charset="-120"/>
                      </a:endParaRPr>
                    </a:p>
                  </a:txBody>
                  <a:tcPr marL="68576" marR="68576" marT="0" marB="0" anchor="ctr"/>
                </a:tc>
                <a:tc>
                  <a:txBody>
                    <a:bodyPr/>
                    <a:lstStyle/>
                    <a:p>
                      <a:pPr marL="0" lvl="0" indent="0">
                        <a:lnSpc>
                          <a:spcPct val="100000"/>
                        </a:lnSpc>
                        <a:spcAft>
                          <a:spcPts val="0"/>
                        </a:spcAft>
                        <a:buFont typeface="+mj-lt"/>
                        <a:buNone/>
                      </a:pPr>
                      <a:r>
                        <a:rPr lang="zh-TW" altLang="en-US" sz="2400" b="0" u="none" kern="1200" dirty="0" smtClean="0">
                          <a:solidFill>
                            <a:schemeClr val="tx1"/>
                          </a:solidFill>
                          <a:effectLst/>
                          <a:latin typeface="微軟正黑體" panose="020B0604030504040204" pitchFamily="34" charset="-120"/>
                          <a:ea typeface="微軟正黑體" panose="020B0604030504040204" pitchFamily="34" charset="-120"/>
                          <a:cs typeface="+mn-cs"/>
                        </a:rPr>
                        <a:t>課程評鑑報告（須包含設計、實施、效果三層面評鑑）。</a:t>
                      </a:r>
                      <a:endParaRPr lang="en-US" altLang="zh-TW" sz="2400" b="0" u="non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76" marR="68576" marT="0" marB="0" anchor="ctr"/>
                </a:tc>
                <a:extLst>
                  <a:ext uri="{0D108BD9-81ED-4DB2-BD59-A6C34878D82A}">
                    <a16:rowId xmlns:a16="http://schemas.microsoft.com/office/drawing/2014/main" val="10003"/>
                  </a:ext>
                </a:extLst>
              </a:tr>
            </a:tbl>
          </a:graphicData>
        </a:graphic>
      </p:graphicFrame>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26</a:t>
            </a:fld>
            <a:endParaRPr lang="zh-TW" altLang="en-US"/>
          </a:p>
        </p:txBody>
      </p:sp>
    </p:spTree>
    <p:extLst>
      <p:ext uri="{BB962C8B-B14F-4D97-AF65-F5344CB8AC3E}">
        <p14:creationId xmlns:p14="http://schemas.microsoft.com/office/powerpoint/2010/main" val="3718888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貳、前導學校暨策略聯盟工作圈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3" y="1210978"/>
            <a:ext cx="87877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前導學校任務</a:t>
            </a:r>
            <a:r>
              <a:rPr kumimoji="0" lang="en-US" altLang="zh-TW" b="1" dirty="0">
                <a:solidFill>
                  <a:srgbClr val="000000"/>
                </a:solidFill>
                <a:ea typeface="Arial Unicode MS" panose="020B0604020202020204" pitchFamily="34" charset="-120"/>
              </a:rPr>
              <a:t>-</a:t>
            </a:r>
            <a:r>
              <a:rPr kumimoji="0" lang="zh-TW" altLang="en-US" sz="2400" b="1" dirty="0">
                <a:solidFill>
                  <a:srgbClr val="000000"/>
                </a:solidFill>
                <a:ea typeface="Arial Unicode MS" panose="020B0604020202020204" pitchFamily="34" charset="-120"/>
              </a:rPr>
              <a:t>核心學校（</a:t>
            </a:r>
            <a:r>
              <a:rPr kumimoji="0" lang="en-US" altLang="zh-TW" sz="2400" b="1" dirty="0">
                <a:solidFill>
                  <a:srgbClr val="000000"/>
                </a:solidFill>
                <a:ea typeface="Arial Unicode MS" panose="020B0604020202020204" pitchFamily="34" charset="-120"/>
              </a:rPr>
              <a:t>7</a:t>
            </a:r>
            <a:r>
              <a:rPr kumimoji="0" lang="zh-TW" altLang="en-US" sz="2400" b="1" dirty="0">
                <a:solidFill>
                  <a:srgbClr val="000000"/>
                </a:solidFill>
                <a:ea typeface="Arial Unicode MS" panose="020B0604020202020204" pitchFamily="34" charset="-120"/>
              </a:rPr>
              <a:t>所）及中堅學校（</a:t>
            </a:r>
            <a:r>
              <a:rPr kumimoji="0" lang="en-US" altLang="zh-TW" sz="2400" b="1" dirty="0">
                <a:solidFill>
                  <a:srgbClr val="000000"/>
                </a:solidFill>
                <a:ea typeface="Arial Unicode MS" panose="020B0604020202020204" pitchFamily="34" charset="-120"/>
              </a:rPr>
              <a:t>38</a:t>
            </a:r>
            <a:r>
              <a:rPr kumimoji="0" lang="zh-TW" altLang="en-US" sz="2400" b="1" dirty="0">
                <a:solidFill>
                  <a:srgbClr val="000000"/>
                </a:solidFill>
                <a:ea typeface="Arial Unicode MS" panose="020B0604020202020204" pitchFamily="34" charset="-120"/>
              </a:rPr>
              <a:t>所</a:t>
            </a:r>
            <a:r>
              <a:rPr kumimoji="0" lang="zh-TW" altLang="en-US" sz="2400" b="1" dirty="0" smtClean="0">
                <a:solidFill>
                  <a:srgbClr val="000000"/>
                </a:solidFill>
                <a:ea typeface="Arial Unicode MS" panose="020B0604020202020204" pitchFamily="34" charset="-120"/>
              </a:rPr>
              <a:t>）</a:t>
            </a:r>
            <a:endParaRPr kumimoji="0" lang="zh-TW" altLang="en-US" sz="2400" b="1" dirty="0">
              <a:solidFill>
                <a:srgbClr val="000000"/>
              </a:solidFill>
              <a:ea typeface="Arial Unicode MS" panose="020B0604020202020204" pitchFamily="34" charset="-120"/>
            </a:endParaRP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27</a:t>
            </a:fld>
            <a:endParaRPr lang="zh-TW" altLang="en-US"/>
          </a:p>
        </p:txBody>
      </p:sp>
      <p:graphicFrame>
        <p:nvGraphicFramePr>
          <p:cNvPr id="16" name="表格 15">
            <a:extLst>
              <a:ext uri="{FF2B5EF4-FFF2-40B4-BE49-F238E27FC236}">
                <a16:creationId xmlns:a16="http://schemas.microsoft.com/office/drawing/2014/main" id="{C795F431-19A1-4EAF-AC87-614C2F6E0AAA}"/>
              </a:ext>
            </a:extLst>
          </p:cNvPr>
          <p:cNvGraphicFramePr>
            <a:graphicFrameLocks noGrp="1"/>
          </p:cNvGraphicFramePr>
          <p:nvPr>
            <p:extLst>
              <p:ext uri="{D42A27DB-BD31-4B8C-83A1-F6EECF244321}">
                <p14:modId xmlns:p14="http://schemas.microsoft.com/office/powerpoint/2010/main" val="3478433673"/>
              </p:ext>
            </p:extLst>
          </p:nvPr>
        </p:nvGraphicFramePr>
        <p:xfrm>
          <a:off x="1550986" y="1778721"/>
          <a:ext cx="10225854" cy="4111785"/>
        </p:xfrm>
        <a:graphic>
          <a:graphicData uri="http://schemas.openxmlformats.org/drawingml/2006/table">
            <a:tbl>
              <a:tblPr firstRow="1" firstCol="1" bandRow="1">
                <a:tableStyleId>{793D81CF-94F2-401A-BA57-92F5A7B2D0C5}</a:tableStyleId>
              </a:tblPr>
              <a:tblGrid>
                <a:gridCol w="725047">
                  <a:extLst>
                    <a:ext uri="{9D8B030D-6E8A-4147-A177-3AD203B41FA5}">
                      <a16:colId xmlns:a16="http://schemas.microsoft.com/office/drawing/2014/main" val="20000"/>
                    </a:ext>
                  </a:extLst>
                </a:gridCol>
                <a:gridCol w="4849981">
                  <a:extLst>
                    <a:ext uri="{9D8B030D-6E8A-4147-A177-3AD203B41FA5}">
                      <a16:colId xmlns:a16="http://schemas.microsoft.com/office/drawing/2014/main" val="20001"/>
                    </a:ext>
                  </a:extLst>
                </a:gridCol>
                <a:gridCol w="4650826">
                  <a:extLst>
                    <a:ext uri="{9D8B030D-6E8A-4147-A177-3AD203B41FA5}">
                      <a16:colId xmlns:a16="http://schemas.microsoft.com/office/drawing/2014/main" val="20002"/>
                    </a:ext>
                  </a:extLst>
                </a:gridCol>
              </a:tblGrid>
              <a:tr h="791058">
                <a:tc>
                  <a:txBody>
                    <a:bodyPr/>
                    <a:lstStyle/>
                    <a:p>
                      <a:pPr algn="ctr">
                        <a:spcAft>
                          <a:spcPts val="0"/>
                        </a:spcAft>
                      </a:pPr>
                      <a:r>
                        <a:rPr lang="zh-TW" sz="1800" kern="100" dirty="0">
                          <a:effectLst/>
                          <a:latin typeface="微軟正黑體" panose="020B0604030504040204" pitchFamily="34" charset="-120"/>
                          <a:ea typeface="微軟正黑體" panose="020B0604030504040204" pitchFamily="34" charset="-120"/>
                        </a:rPr>
                        <a:t>編號</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ctr">
                        <a:spcAft>
                          <a:spcPts val="0"/>
                        </a:spcAft>
                      </a:pPr>
                      <a:r>
                        <a:rPr lang="zh-TW" altLang="en-US" sz="2800" kern="100" dirty="0" smtClean="0">
                          <a:effectLst/>
                          <a:latin typeface="微軟正黑體" panose="020B0604030504040204" pitchFamily="34" charset="-120"/>
                          <a:ea typeface="微軟正黑體" panose="020B0604030504040204" pitchFamily="34" charset="-120"/>
                        </a:rPr>
                        <a:t>課程發展任務</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ctr">
                        <a:spcAft>
                          <a:spcPts val="0"/>
                        </a:spcAft>
                      </a:pPr>
                      <a:r>
                        <a:rPr lang="zh-TW" altLang="en-US" sz="2800" kern="100" dirty="0" smtClean="0">
                          <a:effectLst/>
                          <a:latin typeface="微軟正黑體" panose="020B0604030504040204" pitchFamily="34" charset="-120"/>
                          <a:ea typeface="微軟正黑體" panose="020B0604030504040204" pitchFamily="34" charset="-120"/>
                        </a:rPr>
                        <a:t>具體成果</a:t>
                      </a:r>
                      <a:endParaRPr lang="zh-TW" sz="2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extLst>
                  <a:ext uri="{0D108BD9-81ED-4DB2-BD59-A6C34878D82A}">
                    <a16:rowId xmlns:a16="http://schemas.microsoft.com/office/drawing/2014/main" val="10000"/>
                  </a:ext>
                </a:extLst>
              </a:tr>
              <a:tr h="861578">
                <a:tc>
                  <a:txBody>
                    <a:bodyPr/>
                    <a:lstStyle/>
                    <a:p>
                      <a:pPr marL="304800" lvl="0" algn="ctr">
                        <a:spcBef>
                          <a:spcPts val="600"/>
                        </a:spcBef>
                        <a:spcAft>
                          <a:spcPts val="0"/>
                        </a:spcAft>
                      </a:pPr>
                      <a:r>
                        <a:rPr lang="en-US" altLang="zh-TW"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zh-TW" altLang="en-US"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與群組夥伴共同規劃並完成群組內學校交流活動與增能活動。</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marL="0" lvl="0" indent="0" algn="l">
                        <a:lnSpc>
                          <a:spcPct val="100000"/>
                        </a:lnSpc>
                        <a:spcAft>
                          <a:spcPts val="0"/>
                        </a:spcAft>
                        <a:buFont typeface="+mj-lt"/>
                        <a:buNone/>
                      </a:pPr>
                      <a:r>
                        <a:rPr lang="zh-TW" altLang="en-US"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期末發表研發成果。</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extLst>
                  <a:ext uri="{0D108BD9-81ED-4DB2-BD59-A6C34878D82A}">
                    <a16:rowId xmlns:a16="http://schemas.microsoft.com/office/drawing/2014/main" val="10001"/>
                  </a:ext>
                </a:extLst>
              </a:tr>
              <a:tr h="1224237">
                <a:tc>
                  <a:txBody>
                    <a:bodyPr/>
                    <a:lstStyle/>
                    <a:p>
                      <a:pPr marL="304800" lvl="0" algn="ctr">
                        <a:spcBef>
                          <a:spcPts val="600"/>
                        </a:spcBef>
                        <a:spcAft>
                          <a:spcPts val="0"/>
                        </a:spcAft>
                      </a:pPr>
                      <a:r>
                        <a:rPr lang="en-US" altLang="zh-TW"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zh-TW" altLang="en-US" sz="2400" kern="100" dirty="0" smtClean="0">
                          <a:effectLst/>
                          <a:latin typeface="微軟正黑體" panose="020B0604030504040204" pitchFamily="34" charset="-120"/>
                          <a:ea typeface="微軟正黑體" panose="020B0604030504040204" pitchFamily="34" charset="-120"/>
                        </a:rPr>
                        <a:t>彙集新課綱施行實例，含課程評鑑案例、素養導向教學校案等，作為公開參考資料。</a:t>
                      </a:r>
                      <a:endParaRPr lang="en-US" sz="2400" kern="100" dirty="0">
                        <a:effectLst/>
                        <a:latin typeface="微軟正黑體" panose="020B0604030504040204" pitchFamily="34" charset="-120"/>
                        <a:ea typeface="微軟正黑體" panose="020B0604030504040204" pitchFamily="34" charset="-120"/>
                      </a:endParaRPr>
                    </a:p>
                  </a:txBody>
                  <a:tcPr marL="68576" marR="68576" marT="0" marB="0" anchor="ctr"/>
                </a:tc>
                <a:tc>
                  <a:txBody>
                    <a:bodyPr/>
                    <a:lstStyle/>
                    <a:p>
                      <a:pPr marL="0" lvl="0" indent="0">
                        <a:lnSpc>
                          <a:spcPct val="100000"/>
                        </a:lnSpc>
                        <a:spcAft>
                          <a:spcPts val="0"/>
                        </a:spcAft>
                        <a:buFont typeface="+mj-lt"/>
                        <a:buNone/>
                      </a:pPr>
                      <a:r>
                        <a:rPr lang="zh-TW" altLang="en-US" sz="2400" b="0" u="none" kern="1200" dirty="0" smtClean="0">
                          <a:solidFill>
                            <a:schemeClr val="tx1"/>
                          </a:solidFill>
                          <a:effectLst/>
                          <a:latin typeface="微軟正黑體" panose="020B0604030504040204" pitchFamily="34" charset="-120"/>
                          <a:ea typeface="微軟正黑體" panose="020B0604030504040204" pitchFamily="34" charset="-120"/>
                          <a:cs typeface="+mn-cs"/>
                        </a:rPr>
                        <a:t>素養導向教學完整單元教案或課程評鑑方案，須含至少一件課程評鑑方案。</a:t>
                      </a:r>
                      <a:endParaRPr lang="en-US" altLang="zh-TW" sz="2400" b="0" u="non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76" marR="68576" marT="0" marB="0" anchor="ctr"/>
                </a:tc>
                <a:extLst>
                  <a:ext uri="{0D108BD9-81ED-4DB2-BD59-A6C34878D82A}">
                    <a16:rowId xmlns:a16="http://schemas.microsoft.com/office/drawing/2014/main" val="10002"/>
                  </a:ext>
                </a:extLst>
              </a:tr>
              <a:tr h="1234912">
                <a:tc>
                  <a:txBody>
                    <a:bodyPr/>
                    <a:lstStyle/>
                    <a:p>
                      <a:pPr marL="304800" lvl="0" algn="ctr">
                        <a:spcBef>
                          <a:spcPts val="600"/>
                        </a:spcBef>
                        <a:spcAft>
                          <a:spcPts val="0"/>
                        </a:spcAft>
                      </a:pPr>
                      <a:r>
                        <a:rPr lang="en-US" altLang="zh-TW" sz="2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76" marR="68576" marT="0" marB="0" anchor="ctr"/>
                </a:tc>
                <a:tc>
                  <a:txBody>
                    <a:bodyPr/>
                    <a:lstStyle/>
                    <a:p>
                      <a:pPr algn="l">
                        <a:lnSpc>
                          <a:spcPct val="100000"/>
                        </a:lnSpc>
                        <a:spcAft>
                          <a:spcPts val="0"/>
                        </a:spcAft>
                      </a:pPr>
                      <a:r>
                        <a:rPr lang="zh-TW" altLang="en-US" sz="2400" kern="100" dirty="0" smtClean="0">
                          <a:effectLst/>
                          <a:latin typeface="微軟正黑體" panose="020B0604030504040204" pitchFamily="34" charset="-120"/>
                          <a:ea typeface="微軟正黑體" panose="020B0604030504040204" pitchFamily="34" charset="-120"/>
                        </a:rPr>
                        <a:t>課程實施經驗，群組內各校能協同合作並相互學習。</a:t>
                      </a:r>
                      <a:endParaRPr lang="en-US" sz="2400" kern="100" dirty="0">
                        <a:effectLst/>
                        <a:latin typeface="微軟正黑體" panose="020B0604030504040204" pitchFamily="34" charset="-120"/>
                        <a:ea typeface="微軟正黑體" panose="020B0604030504040204" pitchFamily="34" charset="-120"/>
                      </a:endParaRPr>
                    </a:p>
                  </a:txBody>
                  <a:tcPr marL="68576" marR="68576" marT="0" marB="0" anchor="ctr"/>
                </a:tc>
                <a:tc>
                  <a:txBody>
                    <a:bodyPr/>
                    <a:lstStyle/>
                    <a:p>
                      <a:pPr marL="0" lvl="0" indent="0">
                        <a:lnSpc>
                          <a:spcPct val="100000"/>
                        </a:lnSpc>
                        <a:spcAft>
                          <a:spcPts val="0"/>
                        </a:spcAft>
                        <a:buFont typeface="+mj-lt"/>
                        <a:buNone/>
                      </a:pPr>
                      <a:r>
                        <a:rPr lang="zh-TW" altLang="en-US" sz="2400" b="0" u="none" kern="1200" dirty="0" smtClean="0">
                          <a:solidFill>
                            <a:schemeClr val="tx1"/>
                          </a:solidFill>
                          <a:effectLst/>
                          <a:latin typeface="微軟正黑體" panose="020B0604030504040204" pitchFamily="34" charset="-120"/>
                          <a:ea typeface="微軟正黑體" panose="020B0604030504040204" pitchFamily="34" charset="-120"/>
                          <a:cs typeface="+mn-cs"/>
                        </a:rPr>
                        <a:t>以故事型式陳述校本課程發展、排課策略、社群運作及成效、課程設計結合社區資源等歷程</a:t>
                      </a:r>
                      <a:endParaRPr lang="en-US" altLang="zh-TW" sz="2400" b="0" u="non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76" marR="68576" marT="0" marB="0" anchor="ctr"/>
                </a:tc>
                <a:extLst>
                  <a:ext uri="{0D108BD9-81ED-4DB2-BD59-A6C34878D82A}">
                    <a16:rowId xmlns:a16="http://schemas.microsoft.com/office/drawing/2014/main" val="10003"/>
                  </a:ext>
                </a:extLst>
              </a:tr>
            </a:tbl>
          </a:graphicData>
        </a:graphic>
      </p:graphicFrame>
      <p:sp>
        <p:nvSpPr>
          <p:cNvPr id="18" name="矩形 46">
            <a:extLst>
              <a:ext uri="{FF2B5EF4-FFF2-40B4-BE49-F238E27FC236}">
                <a16:creationId xmlns:a16="http://schemas.microsoft.com/office/drawing/2014/main" id="{9FD80C7D-BDB7-4C43-B532-EB31EDF11E8C}"/>
              </a:ext>
            </a:extLst>
          </p:cNvPr>
          <p:cNvSpPr>
            <a:spLocks noChangeArrowheads="1"/>
          </p:cNvSpPr>
          <p:nvPr/>
        </p:nvSpPr>
        <p:spPr bwMode="auto">
          <a:xfrm>
            <a:off x="1402086" y="5935029"/>
            <a:ext cx="10374754" cy="46166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ts val="400"/>
              </a:spcBef>
              <a:buClr>
                <a:srgbClr val="00B050"/>
              </a:buClr>
              <a:buSzPct val="90000"/>
              <a:buFontTx/>
              <a:buNone/>
            </a:pPr>
            <a:r>
              <a:rPr kumimoji="0" lang="en-US" altLang="zh-TW" sz="2400" b="1" dirty="0" smtClean="0">
                <a:solidFill>
                  <a:srgbClr val="FF0000"/>
                </a:solidFill>
                <a:ea typeface="Arial Unicode MS" panose="020B0604020202020204" pitchFamily="34" charset="-120"/>
              </a:rPr>
              <a:t>●110</a:t>
            </a:r>
            <a:r>
              <a:rPr kumimoji="0" lang="zh-TW" altLang="en-US" sz="2400" b="1" dirty="0">
                <a:solidFill>
                  <a:srgbClr val="FF0000"/>
                </a:solidFill>
                <a:ea typeface="Arial Unicode MS" panose="020B0604020202020204" pitchFamily="34" charset="-120"/>
              </a:rPr>
              <a:t>學年度策略聯盟工作</a:t>
            </a:r>
            <a:r>
              <a:rPr kumimoji="0" lang="zh-TW" altLang="en-US" sz="2400" b="1" dirty="0" smtClean="0">
                <a:solidFill>
                  <a:srgbClr val="FF0000"/>
                </a:solidFill>
                <a:ea typeface="Arial Unicode MS" panose="020B0604020202020204" pitchFamily="34" charset="-120"/>
              </a:rPr>
              <a:t>圈</a:t>
            </a:r>
            <a:r>
              <a:rPr kumimoji="0" lang="zh-TW" altLang="en-US" sz="2400" b="1" dirty="0">
                <a:solidFill>
                  <a:srgbClr val="FF0000"/>
                </a:solidFill>
                <a:ea typeface="Arial Unicode MS" panose="020B0604020202020204" pitchFamily="34" charset="-120"/>
              </a:rPr>
              <a:t>檢視</a:t>
            </a:r>
            <a:r>
              <a:rPr kumimoji="0" lang="zh-TW" altLang="en-US" sz="2400" b="1" dirty="0" smtClean="0">
                <a:solidFill>
                  <a:srgbClr val="FF0000"/>
                </a:solidFill>
                <a:ea typeface="Arial Unicode MS" panose="020B0604020202020204" pitchFamily="34" charset="-120"/>
              </a:rPr>
              <a:t>重點，於</a:t>
            </a:r>
            <a:r>
              <a:rPr kumimoji="0" lang="zh-TW" altLang="en-US" sz="2400" b="1" dirty="0">
                <a:solidFill>
                  <a:srgbClr val="FF0000"/>
                </a:solidFill>
                <a:ea typeface="Arial Unicode MS" panose="020B0604020202020204" pitchFamily="34" charset="-120"/>
              </a:rPr>
              <a:t>第</a:t>
            </a:r>
            <a:r>
              <a:rPr kumimoji="0" lang="en-US" altLang="zh-TW" sz="2400" b="1" dirty="0">
                <a:solidFill>
                  <a:srgbClr val="FF0000"/>
                </a:solidFill>
                <a:ea typeface="Arial Unicode MS" panose="020B0604020202020204" pitchFamily="34" charset="-120"/>
              </a:rPr>
              <a:t>1</a:t>
            </a:r>
            <a:r>
              <a:rPr kumimoji="0" lang="zh-TW" altLang="en-US" sz="2400" b="1" dirty="0">
                <a:solidFill>
                  <a:srgbClr val="FF0000"/>
                </a:solidFill>
                <a:ea typeface="Arial Unicode MS" panose="020B0604020202020204" pitchFamily="34" charset="-120"/>
              </a:rPr>
              <a:t>次重點檢視</a:t>
            </a:r>
            <a:r>
              <a:rPr kumimoji="0" lang="zh-TW" altLang="en-US" sz="2400" b="1" dirty="0" smtClean="0">
                <a:solidFill>
                  <a:srgbClr val="FF0000"/>
                </a:solidFill>
                <a:ea typeface="Arial Unicode MS" panose="020B0604020202020204" pitchFamily="34" charset="-120"/>
              </a:rPr>
              <a:t>時</a:t>
            </a:r>
            <a:r>
              <a:rPr kumimoji="0" lang="en-US" altLang="zh-TW" sz="2400" b="1" dirty="0" smtClean="0">
                <a:solidFill>
                  <a:srgbClr val="FF0000"/>
                </a:solidFill>
                <a:ea typeface="Arial Unicode MS" panose="020B0604020202020204" pitchFamily="34" charset="-120"/>
              </a:rPr>
              <a:t>(11</a:t>
            </a:r>
            <a:r>
              <a:rPr kumimoji="0" lang="zh-TW" altLang="en-US" sz="2400" b="1" dirty="0" smtClean="0">
                <a:solidFill>
                  <a:srgbClr val="FF0000"/>
                </a:solidFill>
                <a:ea typeface="Arial Unicode MS" panose="020B0604020202020204" pitchFamily="34" charset="-120"/>
              </a:rPr>
              <a:t>月</a:t>
            </a:r>
            <a:r>
              <a:rPr kumimoji="0" lang="en-US" altLang="zh-TW" sz="2400" b="1" dirty="0" smtClean="0">
                <a:solidFill>
                  <a:srgbClr val="FF0000"/>
                </a:solidFill>
                <a:ea typeface="Arial Unicode MS" panose="020B0604020202020204" pitchFamily="34" charset="-120"/>
              </a:rPr>
              <a:t>)</a:t>
            </a:r>
            <a:r>
              <a:rPr kumimoji="0" lang="zh-TW" altLang="en-US" sz="2400" b="1" dirty="0" smtClean="0">
                <a:solidFill>
                  <a:srgbClr val="FF0000"/>
                </a:solidFill>
                <a:ea typeface="Arial Unicode MS" panose="020B0604020202020204" pitchFamily="34" charset="-120"/>
              </a:rPr>
              <a:t>一併</a:t>
            </a:r>
            <a:r>
              <a:rPr kumimoji="0" lang="zh-TW" altLang="en-US" sz="2400" b="1" dirty="0">
                <a:solidFill>
                  <a:srgbClr val="FF0000"/>
                </a:solidFill>
                <a:ea typeface="Arial Unicode MS" panose="020B0604020202020204" pitchFamily="34" charset="-120"/>
              </a:rPr>
              <a:t>公告</a:t>
            </a:r>
          </a:p>
        </p:txBody>
      </p:sp>
    </p:spTree>
    <p:extLst>
      <p:ext uri="{BB962C8B-B14F-4D97-AF65-F5344CB8AC3E}">
        <p14:creationId xmlns:p14="http://schemas.microsoft.com/office/powerpoint/2010/main" val="3120458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645277" y="4547780"/>
            <a:ext cx="5053697" cy="1655762"/>
          </a:xfrm>
        </p:spPr>
        <p:txBody>
          <a:bodyPr/>
          <a:lstStyle/>
          <a:p>
            <a:r>
              <a:rPr lang="zh-TW" altLang="en-US" sz="3200" dirty="0"/>
              <a:t>初任教務主任</a:t>
            </a:r>
            <a:endParaRPr lang="en-US" altLang="zh-TW" sz="3200" dirty="0"/>
          </a:p>
          <a:p>
            <a:r>
              <a:rPr lang="zh-TW" altLang="en-US" sz="3200" dirty="0"/>
              <a:t>課發會成員</a:t>
            </a:r>
            <a:endParaRPr lang="en-US" altLang="zh-TW" sz="32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302" y="1842440"/>
            <a:ext cx="3079645" cy="2834552"/>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559" y="2141886"/>
            <a:ext cx="2522830" cy="2644824"/>
          </a:xfrm>
          <a:prstGeom prst="rect">
            <a:avLst/>
          </a:prstGeom>
        </p:spPr>
      </p:pic>
      <p:sp>
        <p:nvSpPr>
          <p:cNvPr id="6" name="副標題 2"/>
          <p:cNvSpPr txBox="1">
            <a:spLocks/>
          </p:cNvSpPr>
          <p:nvPr/>
        </p:nvSpPr>
        <p:spPr bwMode="auto">
          <a:xfrm>
            <a:off x="6031752" y="4557719"/>
            <a:ext cx="505369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微軟正黑體" pitchFamily="34" charset="-120"/>
                <a:ea typeface="微軟正黑體" pitchFamily="34" charset="-120"/>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微軟正黑體" pitchFamily="34" charset="-120"/>
                <a:ea typeface="微軟正黑體" pitchFamily="34" charset="-120"/>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微軟正黑體" pitchFamily="34" charset="-120"/>
                <a:ea typeface="微軟正黑體" pitchFamily="34" charset="-120"/>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微軟正黑體" pitchFamily="34" charset="-120"/>
                <a:ea typeface="微軟正黑體" pitchFamily="34" charset="-120"/>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微軟正黑體" pitchFamily="34" charset="-120"/>
                <a:ea typeface="微軟正黑體"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0" lang="zh-TW" altLang="en-US" sz="3200" dirty="0"/>
              <a:t>課程評鑑</a:t>
            </a:r>
            <a:endParaRPr kumimoji="0" lang="en-US" altLang="zh-TW" sz="3200" dirty="0"/>
          </a:p>
          <a:p>
            <a:r>
              <a:rPr kumimoji="0" lang="zh-TW" altLang="en-US" sz="3200" dirty="0"/>
              <a:t>課發會的運作</a:t>
            </a:r>
          </a:p>
        </p:txBody>
      </p:sp>
      <p:sp>
        <p:nvSpPr>
          <p:cNvPr id="7" name="副標題 2"/>
          <p:cNvSpPr txBox="1">
            <a:spLocks/>
          </p:cNvSpPr>
          <p:nvPr/>
        </p:nvSpPr>
        <p:spPr bwMode="auto">
          <a:xfrm>
            <a:off x="2733264" y="856221"/>
            <a:ext cx="684985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微軟正黑體" pitchFamily="34" charset="-120"/>
                <a:ea typeface="微軟正黑體" pitchFamily="34" charset="-120"/>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微軟正黑體" pitchFamily="34" charset="-120"/>
                <a:ea typeface="微軟正黑體" pitchFamily="34" charset="-120"/>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微軟正黑體" pitchFamily="34" charset="-120"/>
                <a:ea typeface="微軟正黑體" pitchFamily="34" charset="-120"/>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微軟正黑體" pitchFamily="34" charset="-120"/>
                <a:ea typeface="微軟正黑體" pitchFamily="34" charset="-120"/>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微軟正黑體" pitchFamily="34" charset="-120"/>
                <a:ea typeface="微軟正黑體"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0" lang="zh-TW" altLang="en-US" sz="4000" dirty="0"/>
              <a:t>感受夥伴的</a:t>
            </a:r>
            <a:r>
              <a:rPr kumimoji="0" lang="zh-TW" altLang="en-US" sz="4000" dirty="0">
                <a:solidFill>
                  <a:srgbClr val="FF6600"/>
                </a:solidFill>
              </a:rPr>
              <a:t>需求</a:t>
            </a:r>
            <a:r>
              <a:rPr kumimoji="0" lang="en-US" altLang="zh-TW" sz="4000" dirty="0"/>
              <a:t>--</a:t>
            </a:r>
            <a:r>
              <a:rPr kumimoji="0" lang="zh-TW" altLang="en-US" sz="4000" dirty="0"/>
              <a:t>陪伴、增能</a:t>
            </a:r>
          </a:p>
        </p:txBody>
      </p:sp>
      <p:grpSp>
        <p:nvGrpSpPr>
          <p:cNvPr id="8"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9"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0"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1"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2" name="流程圖: 替代程序 1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貳、前導學校暨策略聯盟工作圈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sp>
        <p:nvSpPr>
          <p:cNvPr id="15" name="投影片編號版面配置區 14"/>
          <p:cNvSpPr>
            <a:spLocks noGrp="1"/>
          </p:cNvSpPr>
          <p:nvPr>
            <p:ph type="sldNum" sz="quarter" idx="12"/>
          </p:nvPr>
        </p:nvSpPr>
        <p:spPr/>
        <p:txBody>
          <a:bodyPr/>
          <a:lstStyle/>
          <a:p>
            <a:pPr>
              <a:defRPr/>
            </a:pPr>
            <a:fld id="{8D84663A-0DAC-4100-BC89-376AC08C267C}" type="slidenum">
              <a:rPr lang="zh-TW" altLang="en-US" smtClean="0"/>
              <a:pPr>
                <a:defRPr/>
              </a:pPr>
              <a:t>28</a:t>
            </a:fld>
            <a:endParaRPr lang="zh-TW" altLang="en-US"/>
          </a:p>
        </p:txBody>
      </p:sp>
    </p:spTree>
    <p:extLst>
      <p:ext uri="{BB962C8B-B14F-4D97-AF65-F5344CB8AC3E}">
        <p14:creationId xmlns:p14="http://schemas.microsoft.com/office/powerpoint/2010/main" val="1752986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參、偏非學校教育資源中心</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729362" y="101955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43582" y="1207346"/>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1" name="矩形 46">
            <a:extLst>
              <a:ext uri="{FF2B5EF4-FFF2-40B4-BE49-F238E27FC236}">
                <a16:creationId xmlns:a16="http://schemas.microsoft.com/office/drawing/2014/main" id="{9FD80C7D-BDB7-4C43-B532-EB31EDF11E8C}"/>
              </a:ext>
            </a:extLst>
          </p:cNvPr>
          <p:cNvSpPr>
            <a:spLocks noChangeArrowheads="1"/>
          </p:cNvSpPr>
          <p:nvPr/>
        </p:nvSpPr>
        <p:spPr bwMode="auto">
          <a:xfrm>
            <a:off x="1934870" y="3386416"/>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內容</a:t>
            </a:r>
          </a:p>
        </p:txBody>
      </p:sp>
      <p:pic>
        <p:nvPicPr>
          <p:cNvPr id="12"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751647" y="3191710"/>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5" y="3386416"/>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0" name="文字方塊 9"/>
          <p:cNvSpPr txBox="1"/>
          <p:nvPr/>
        </p:nvSpPr>
        <p:spPr>
          <a:xfrm>
            <a:off x="1469427" y="1853814"/>
            <a:ext cx="10375043" cy="1569660"/>
          </a:xfrm>
          <a:prstGeom prst="rect">
            <a:avLst/>
          </a:prstGeom>
          <a:noFill/>
        </p:spPr>
        <p:txBody>
          <a:bodyPr wrap="square" rtlCol="0">
            <a:spAutoFit/>
          </a:bodyPr>
          <a:lstStyle/>
          <a:p>
            <a:r>
              <a:rPr lang="en-US" altLang="zh-TW" sz="2400" dirty="0">
                <a:solidFill>
                  <a:srgbClr val="7030A0"/>
                </a:solidFill>
              </a:rPr>
              <a:t>1.</a:t>
            </a:r>
            <a:r>
              <a:rPr lang="zh-TW" altLang="en-US" sz="2400" dirty="0">
                <a:solidFill>
                  <a:srgbClr val="7030A0"/>
                </a:solidFill>
              </a:rPr>
              <a:t>時間</a:t>
            </a:r>
            <a:r>
              <a:rPr lang="en-US" altLang="zh-TW" sz="2400" dirty="0">
                <a:solidFill>
                  <a:srgbClr val="7030A0"/>
                </a:solidFill>
              </a:rPr>
              <a:t>:109</a:t>
            </a:r>
            <a:r>
              <a:rPr lang="zh-TW" altLang="zh-TW" sz="2400" dirty="0">
                <a:solidFill>
                  <a:srgbClr val="7030A0"/>
                </a:solidFill>
              </a:rPr>
              <a:t>年</a:t>
            </a:r>
            <a:r>
              <a:rPr lang="en-US" altLang="zh-TW" sz="2400" dirty="0">
                <a:solidFill>
                  <a:srgbClr val="7030A0"/>
                </a:solidFill>
              </a:rPr>
              <a:t>1</a:t>
            </a:r>
            <a:r>
              <a:rPr lang="zh-TW" altLang="zh-TW" sz="2400" dirty="0">
                <a:solidFill>
                  <a:srgbClr val="7030A0"/>
                </a:solidFill>
              </a:rPr>
              <a:t>月</a:t>
            </a:r>
            <a:r>
              <a:rPr lang="en-US" altLang="zh-TW" sz="2400" dirty="0">
                <a:solidFill>
                  <a:srgbClr val="7030A0"/>
                </a:solidFill>
              </a:rPr>
              <a:t>9</a:t>
            </a:r>
            <a:r>
              <a:rPr lang="zh-TW" altLang="zh-TW" sz="2400" dirty="0">
                <a:solidFill>
                  <a:srgbClr val="7030A0"/>
                </a:solidFill>
              </a:rPr>
              <a:t>日成立偏鄉學校教育資源中心</a:t>
            </a:r>
            <a:endParaRPr lang="en-US" altLang="zh-TW" sz="2400" dirty="0">
              <a:solidFill>
                <a:srgbClr val="7030A0"/>
              </a:solidFill>
            </a:endParaRPr>
          </a:p>
          <a:p>
            <a:pPr marL="982663" indent="-982663"/>
            <a:r>
              <a:rPr lang="en-US" altLang="zh-TW" sz="2400" dirty="0">
                <a:solidFill>
                  <a:srgbClr val="7030A0"/>
                </a:solidFill>
              </a:rPr>
              <a:t>2.</a:t>
            </a:r>
            <a:r>
              <a:rPr lang="zh-TW" altLang="en-US" sz="2400" dirty="0">
                <a:solidFill>
                  <a:srgbClr val="7030A0"/>
                </a:solidFill>
              </a:rPr>
              <a:t>組織</a:t>
            </a:r>
            <a:r>
              <a:rPr lang="en-US" altLang="zh-TW" sz="2400" dirty="0">
                <a:solidFill>
                  <a:srgbClr val="7030A0"/>
                </a:solidFill>
              </a:rPr>
              <a:t>:</a:t>
            </a:r>
            <a:r>
              <a:rPr lang="zh-TW" altLang="zh-TW" sz="2400" dirty="0">
                <a:solidFill>
                  <a:srgbClr val="7030A0"/>
                </a:solidFill>
              </a:rPr>
              <a:t>由本局陳思瑀督學兼任中心</a:t>
            </a:r>
            <a:r>
              <a:rPr lang="zh-TW" altLang="en-US" sz="2400" dirty="0">
                <a:solidFill>
                  <a:srgbClr val="7030A0"/>
                </a:solidFill>
              </a:rPr>
              <a:t>主任</a:t>
            </a:r>
            <a:endParaRPr lang="en-US" altLang="zh-TW" sz="2400" dirty="0">
              <a:solidFill>
                <a:srgbClr val="7030A0"/>
              </a:solidFill>
            </a:endParaRPr>
          </a:p>
          <a:p>
            <a:pPr marL="982663"/>
            <a:r>
              <a:rPr lang="zh-TW" altLang="zh-TW" sz="2400" dirty="0">
                <a:solidFill>
                  <a:srgbClr val="7030A0"/>
                </a:solidFill>
              </a:rPr>
              <a:t>東原國中、官田國小分別為國中、國小中心</a:t>
            </a:r>
            <a:r>
              <a:rPr lang="zh-TW" altLang="zh-TW" sz="2400" dirty="0" smtClean="0">
                <a:solidFill>
                  <a:srgbClr val="7030A0"/>
                </a:solidFill>
              </a:rPr>
              <a:t>學校</a:t>
            </a:r>
            <a:endParaRPr lang="en-US" altLang="zh-TW" sz="2400" dirty="0" smtClean="0">
              <a:solidFill>
                <a:srgbClr val="7030A0"/>
              </a:solidFill>
            </a:endParaRPr>
          </a:p>
          <a:p>
            <a:pPr marL="982663"/>
            <a:r>
              <a:rPr lang="zh-TW" altLang="en-US" sz="2400" dirty="0">
                <a:solidFill>
                  <a:srgbClr val="7030A0"/>
                </a:solidFill>
              </a:rPr>
              <a:t>因材網諮詢輔導委員</a:t>
            </a:r>
            <a:endParaRPr lang="en-US" altLang="zh-TW" sz="2400" dirty="0">
              <a:solidFill>
                <a:srgbClr val="7030A0"/>
              </a:solidFill>
            </a:endParaRPr>
          </a:p>
        </p:txBody>
      </p:sp>
      <p:sp>
        <p:nvSpPr>
          <p:cNvPr id="15" name="文字方塊 14"/>
          <p:cNvSpPr txBox="1"/>
          <p:nvPr/>
        </p:nvSpPr>
        <p:spPr>
          <a:xfrm>
            <a:off x="1469428" y="3960126"/>
            <a:ext cx="10199408" cy="1569660"/>
          </a:xfrm>
          <a:prstGeom prst="rect">
            <a:avLst/>
          </a:prstGeom>
          <a:noFill/>
        </p:spPr>
        <p:txBody>
          <a:bodyPr wrap="square" rtlCol="0">
            <a:spAutoFit/>
          </a:bodyPr>
          <a:lstStyle/>
          <a:p>
            <a:pPr marL="457200" indent="-457200">
              <a:buAutoNum type="arabicPeriod"/>
            </a:pPr>
            <a:r>
              <a:rPr lang="zh-TW" altLang="en-US" sz="2400" dirty="0">
                <a:solidFill>
                  <a:srgbClr val="008000"/>
                </a:solidFill>
              </a:rPr>
              <a:t>資源挹注</a:t>
            </a:r>
            <a:r>
              <a:rPr lang="en-US" altLang="zh-TW" sz="2400" dirty="0"/>
              <a:t>-</a:t>
            </a:r>
            <a:r>
              <a:rPr lang="zh-TW" altLang="en-US" sz="2400" dirty="0"/>
              <a:t>平板載具、輔導員陪伴、師資調度、教師鐘點費</a:t>
            </a:r>
            <a:r>
              <a:rPr lang="en-US" altLang="zh-TW" sz="2400" dirty="0"/>
              <a:t>…..</a:t>
            </a:r>
          </a:p>
          <a:p>
            <a:pPr marL="457200" indent="-457200">
              <a:buAutoNum type="arabicPeriod"/>
            </a:pPr>
            <a:r>
              <a:rPr lang="zh-TW" altLang="en-US" sz="2400" dirty="0">
                <a:solidFill>
                  <a:srgbClr val="008000"/>
                </a:solidFill>
              </a:rPr>
              <a:t>載具運用</a:t>
            </a:r>
            <a:r>
              <a:rPr lang="en-US" altLang="zh-TW" sz="2400" dirty="0"/>
              <a:t>-</a:t>
            </a:r>
            <a:r>
              <a:rPr lang="zh-TW" altLang="en-US" sz="2400" dirty="0"/>
              <a:t>導入平板及數位學習平台，建構科技輔助學生自主學習模式</a:t>
            </a:r>
            <a:endParaRPr lang="en-US" altLang="zh-TW" sz="2400" dirty="0"/>
          </a:p>
          <a:p>
            <a:pPr marL="457200" indent="-457200">
              <a:buAutoNum type="arabicPeriod" startAt="3"/>
            </a:pPr>
            <a:r>
              <a:rPr lang="zh-TW" altLang="en-US" sz="2400" dirty="0">
                <a:solidFill>
                  <a:srgbClr val="008000"/>
                </a:solidFill>
              </a:rPr>
              <a:t>策略使用</a:t>
            </a:r>
            <a:r>
              <a:rPr lang="en-US" altLang="zh-TW" sz="2400" dirty="0"/>
              <a:t>-</a:t>
            </a:r>
            <a:r>
              <a:rPr lang="zh-TW" altLang="en-US" sz="2400" dirty="0"/>
              <a:t>透過診斷學生學習難點，落實差異化教學方法，讓學習落後</a:t>
            </a:r>
            <a:endParaRPr lang="en-US" altLang="zh-TW" sz="2400" dirty="0"/>
          </a:p>
          <a:p>
            <a:r>
              <a:rPr lang="zh-TW" altLang="en-US" sz="2400" dirty="0"/>
              <a:t>                     學生逐步跟上學習進度。</a:t>
            </a:r>
            <a:endParaRPr lang="zh-TW" altLang="en-US" sz="2400" dirty="0">
              <a:latin typeface="微軟正黑體" panose="020B0604030504040204" pitchFamily="34" charset="-120"/>
              <a:ea typeface="微軟正黑體" panose="020B0604030504040204" pitchFamily="34" charset="-120"/>
            </a:endParaRPr>
          </a:p>
        </p:txBody>
      </p:sp>
      <p:sp>
        <p:nvSpPr>
          <p:cNvPr id="16" name="矩形 46">
            <a:extLst>
              <a:ext uri="{FF2B5EF4-FFF2-40B4-BE49-F238E27FC236}">
                <a16:creationId xmlns:a16="http://schemas.microsoft.com/office/drawing/2014/main" id="{9FD80C7D-BDB7-4C43-B532-EB31EDF11E8C}"/>
              </a:ext>
            </a:extLst>
          </p:cNvPr>
          <p:cNvSpPr>
            <a:spLocks noChangeArrowheads="1"/>
          </p:cNvSpPr>
          <p:nvPr/>
        </p:nvSpPr>
        <p:spPr bwMode="auto">
          <a:xfrm>
            <a:off x="1934870" y="1255501"/>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成立</a:t>
            </a:r>
          </a:p>
        </p:txBody>
      </p:sp>
      <p:sp>
        <p:nvSpPr>
          <p:cNvPr id="17" name="文字方塊 16"/>
          <p:cNvSpPr txBox="1"/>
          <p:nvPr/>
        </p:nvSpPr>
        <p:spPr>
          <a:xfrm>
            <a:off x="2236310" y="6120449"/>
            <a:ext cx="3966754" cy="461665"/>
          </a:xfrm>
          <a:prstGeom prst="rect">
            <a:avLst/>
          </a:prstGeom>
          <a:noFill/>
        </p:spPr>
        <p:txBody>
          <a:bodyPr wrap="square" rtlCol="0">
            <a:spAutoFit/>
          </a:bodyPr>
          <a:lstStyle/>
          <a:p>
            <a:r>
              <a:rPr lang="zh-TW" altLang="en-US" sz="2400" dirty="0">
                <a:solidFill>
                  <a:srgbClr val="FF3300"/>
                </a:solidFill>
              </a:rPr>
              <a:t>成就每一個孩子。</a:t>
            </a:r>
            <a:endParaRPr lang="zh-TW" altLang="en-US" sz="2400" dirty="0">
              <a:solidFill>
                <a:srgbClr val="FF3300"/>
              </a:solidFill>
              <a:latin typeface="微軟正黑體" panose="020B0604030504040204" pitchFamily="34" charset="-120"/>
              <a:ea typeface="微軟正黑體" panose="020B0604030504040204" pitchFamily="34" charset="-120"/>
            </a:endParaRPr>
          </a:p>
        </p:txBody>
      </p:sp>
      <p:pic>
        <p:nvPicPr>
          <p:cNvPr id="1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745627" y="5380761"/>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43582" y="5512711"/>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03</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20" name="矩形 46">
            <a:extLst>
              <a:ext uri="{FF2B5EF4-FFF2-40B4-BE49-F238E27FC236}">
                <a16:creationId xmlns:a16="http://schemas.microsoft.com/office/drawing/2014/main" id="{9FD80C7D-BDB7-4C43-B532-EB31EDF11E8C}"/>
              </a:ext>
            </a:extLst>
          </p:cNvPr>
          <p:cNvSpPr>
            <a:spLocks noChangeArrowheads="1"/>
          </p:cNvSpPr>
          <p:nvPr/>
        </p:nvSpPr>
        <p:spPr bwMode="auto">
          <a:xfrm>
            <a:off x="1934870" y="5597229"/>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願景</a:t>
            </a:r>
          </a:p>
        </p:txBody>
      </p:sp>
    </p:spTree>
    <p:extLst>
      <p:ext uri="{BB962C8B-B14F-4D97-AF65-F5344CB8AC3E}">
        <p14:creationId xmlns:p14="http://schemas.microsoft.com/office/powerpoint/2010/main" val="1443381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897627" y="970101"/>
            <a:ext cx="5331190" cy="5758221"/>
            <a:chOff x="2074608" y="1064093"/>
            <a:chExt cx="5159375" cy="5487988"/>
          </a:xfrm>
        </p:grpSpPr>
        <p:sp>
          <p:nvSpPr>
            <p:cNvPr id="26" name="Freeform 11">
              <a:extLst>
                <a:ext uri="{FF2B5EF4-FFF2-40B4-BE49-F238E27FC236}">
                  <a16:creationId xmlns:a16="http://schemas.microsoft.com/office/drawing/2014/main" id="{7FB32870-CD6B-4982-8C3F-F5A8E1533CF8}"/>
                </a:ext>
              </a:extLst>
            </p:cNvPr>
            <p:cNvSpPr/>
            <p:nvPr/>
          </p:nvSpPr>
          <p:spPr>
            <a:xfrm>
              <a:off x="6781545" y="1868956"/>
              <a:ext cx="452438" cy="314325"/>
            </a:xfrm>
            <a:custGeom>
              <a:avLst/>
              <a:gdLst>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52425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39911 h 1539911"/>
                <a:gd name="connsiteX1" fmla="*/ 1952625 w 2305050"/>
                <a:gd name="connsiteY1" fmla="*/ 1473236 h 1539911"/>
                <a:gd name="connsiteX2" fmla="*/ 2305050 w 2305050"/>
                <a:gd name="connsiteY2" fmla="*/ 844586 h 1539911"/>
                <a:gd name="connsiteX3" fmla="*/ 1762125 w 2305050"/>
                <a:gd name="connsiteY3" fmla="*/ 854111 h 1539911"/>
                <a:gd name="connsiteX4" fmla="*/ 2047875 w 2305050"/>
                <a:gd name="connsiteY4" fmla="*/ 377861 h 1539911"/>
                <a:gd name="connsiteX5" fmla="*/ 1581150 w 2305050"/>
                <a:gd name="connsiteY5" fmla="*/ 358811 h 1539911"/>
                <a:gd name="connsiteX6" fmla="*/ 1495425 w 2305050"/>
                <a:gd name="connsiteY6" fmla="*/ 987461 h 1539911"/>
                <a:gd name="connsiteX7" fmla="*/ 1195910 w 2305050"/>
                <a:gd name="connsiteY7" fmla="*/ 0 h 1539911"/>
                <a:gd name="connsiteX8" fmla="*/ 542925 w 2305050"/>
                <a:gd name="connsiteY8" fmla="*/ 347139 h 1539911"/>
                <a:gd name="connsiteX9" fmla="*/ 1028700 w 2305050"/>
                <a:gd name="connsiteY9" fmla="*/ 892211 h 1539911"/>
                <a:gd name="connsiteX10" fmla="*/ 0 w 2305050"/>
                <a:gd name="connsiteY10" fmla="*/ 663611 h 1539911"/>
                <a:gd name="connsiteX11" fmla="*/ 590550 w 2305050"/>
                <a:gd name="connsiteY11" fmla="*/ 1539911 h 1539911"/>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42925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21783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56076 h 1556076"/>
                <a:gd name="connsiteX1" fmla="*/ 1952625 w 2305050"/>
                <a:gd name="connsiteY1" fmla="*/ 1489401 h 1556076"/>
                <a:gd name="connsiteX2" fmla="*/ 2305050 w 2305050"/>
                <a:gd name="connsiteY2" fmla="*/ 860751 h 1556076"/>
                <a:gd name="connsiteX3" fmla="*/ 1762125 w 2305050"/>
                <a:gd name="connsiteY3" fmla="*/ 870276 h 1556076"/>
                <a:gd name="connsiteX4" fmla="*/ 2047875 w 2305050"/>
                <a:gd name="connsiteY4" fmla="*/ 394026 h 1556076"/>
                <a:gd name="connsiteX5" fmla="*/ 1581150 w 2305050"/>
                <a:gd name="connsiteY5" fmla="*/ 374976 h 1556076"/>
                <a:gd name="connsiteX6" fmla="*/ 1495425 w 2305050"/>
                <a:gd name="connsiteY6" fmla="*/ 1003626 h 1556076"/>
                <a:gd name="connsiteX7" fmla="*/ 1195910 w 2305050"/>
                <a:gd name="connsiteY7" fmla="*/ 16165 h 1556076"/>
                <a:gd name="connsiteX8" fmla="*/ 521783 w 2305050"/>
                <a:gd name="connsiteY8" fmla="*/ 363304 h 1556076"/>
                <a:gd name="connsiteX9" fmla="*/ 1028700 w 2305050"/>
                <a:gd name="connsiteY9" fmla="*/ 908376 h 1556076"/>
                <a:gd name="connsiteX10" fmla="*/ 0 w 2305050"/>
                <a:gd name="connsiteY10" fmla="*/ 679776 h 1556076"/>
                <a:gd name="connsiteX11" fmla="*/ 590550 w 2305050"/>
                <a:gd name="connsiteY11" fmla="*/ 1556076 h 1556076"/>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495425 w 2305050"/>
                <a:gd name="connsiteY6" fmla="*/ 1004889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822"/>
                <a:gd name="connsiteY0" fmla="*/ 1557339 h 1557339"/>
                <a:gd name="connsiteX1" fmla="*/ 1960576 w 2389822"/>
                <a:gd name="connsiteY1" fmla="*/ 1510542 h 1557339"/>
                <a:gd name="connsiteX2" fmla="*/ 2384564 w 2389822"/>
                <a:gd name="connsiteY2" fmla="*/ 1040919 h 1557339"/>
                <a:gd name="connsiteX3" fmla="*/ 1846694 w 2389822"/>
                <a:gd name="connsiteY3" fmla="*/ 818683 h 1557339"/>
                <a:gd name="connsiteX4" fmla="*/ 2144446 w 2389822"/>
                <a:gd name="connsiteY4" fmla="*/ 775628 h 1557339"/>
                <a:gd name="connsiteX5" fmla="*/ 2047875 w 2389822"/>
                <a:gd name="connsiteY5" fmla="*/ 395289 h 1557339"/>
                <a:gd name="connsiteX6" fmla="*/ 1597007 w 2389822"/>
                <a:gd name="connsiteY6" fmla="*/ 370953 h 1557339"/>
                <a:gd name="connsiteX7" fmla="*/ 1537710 w 2389822"/>
                <a:gd name="connsiteY7" fmla="*/ 878035 h 1557339"/>
                <a:gd name="connsiteX8" fmla="*/ 1195910 w 2389822"/>
                <a:gd name="connsiteY8" fmla="*/ 17428 h 1557339"/>
                <a:gd name="connsiteX9" fmla="*/ 521783 w 2389822"/>
                <a:gd name="connsiteY9" fmla="*/ 364567 h 1557339"/>
                <a:gd name="connsiteX10" fmla="*/ 1028700 w 2389822"/>
                <a:gd name="connsiteY10" fmla="*/ 909639 h 1557339"/>
                <a:gd name="connsiteX11" fmla="*/ 0 w 2389822"/>
                <a:gd name="connsiteY11" fmla="*/ 681039 h 1557339"/>
                <a:gd name="connsiteX12" fmla="*/ 590550 w 2389822"/>
                <a:gd name="connsiteY12" fmla="*/ 1557339 h 1557339"/>
                <a:gd name="connsiteX0" fmla="*/ 590550 w 2396855"/>
                <a:gd name="connsiteY0" fmla="*/ 1557339 h 1557339"/>
                <a:gd name="connsiteX1" fmla="*/ 1960576 w 2396855"/>
                <a:gd name="connsiteY1" fmla="*/ 1510542 h 1557339"/>
                <a:gd name="connsiteX2" fmla="*/ 2384564 w 2396855"/>
                <a:gd name="connsiteY2" fmla="*/ 1040919 h 1557339"/>
                <a:gd name="connsiteX3" fmla="*/ 1846694 w 2396855"/>
                <a:gd name="connsiteY3" fmla="*/ 818683 h 1557339"/>
                <a:gd name="connsiteX4" fmla="*/ 2144446 w 2396855"/>
                <a:gd name="connsiteY4" fmla="*/ 775628 h 1557339"/>
                <a:gd name="connsiteX5" fmla="*/ 2047875 w 2396855"/>
                <a:gd name="connsiteY5" fmla="*/ 395289 h 1557339"/>
                <a:gd name="connsiteX6" fmla="*/ 1597007 w 2396855"/>
                <a:gd name="connsiteY6" fmla="*/ 370953 h 1557339"/>
                <a:gd name="connsiteX7" fmla="*/ 1537710 w 2396855"/>
                <a:gd name="connsiteY7" fmla="*/ 878035 h 1557339"/>
                <a:gd name="connsiteX8" fmla="*/ 1195910 w 2396855"/>
                <a:gd name="connsiteY8" fmla="*/ 17428 h 1557339"/>
                <a:gd name="connsiteX9" fmla="*/ 521783 w 2396855"/>
                <a:gd name="connsiteY9" fmla="*/ 364567 h 1557339"/>
                <a:gd name="connsiteX10" fmla="*/ 1028700 w 2396855"/>
                <a:gd name="connsiteY10" fmla="*/ 909639 h 1557339"/>
                <a:gd name="connsiteX11" fmla="*/ 0 w 2396855"/>
                <a:gd name="connsiteY11" fmla="*/ 681039 h 1557339"/>
                <a:gd name="connsiteX12" fmla="*/ 590550 w 2396855"/>
                <a:gd name="connsiteY12" fmla="*/ 1557339 h 1557339"/>
                <a:gd name="connsiteX0" fmla="*/ 590550 w 2396855"/>
                <a:gd name="connsiteY0" fmla="*/ 1513607 h 1513607"/>
                <a:gd name="connsiteX1" fmla="*/ 1960576 w 2396855"/>
                <a:gd name="connsiteY1" fmla="*/ 1510542 h 1513607"/>
                <a:gd name="connsiteX2" fmla="*/ 2384564 w 2396855"/>
                <a:gd name="connsiteY2" fmla="*/ 1040919 h 1513607"/>
                <a:gd name="connsiteX3" fmla="*/ 1846694 w 2396855"/>
                <a:gd name="connsiteY3" fmla="*/ 818683 h 1513607"/>
                <a:gd name="connsiteX4" fmla="*/ 2144446 w 2396855"/>
                <a:gd name="connsiteY4" fmla="*/ 775628 h 1513607"/>
                <a:gd name="connsiteX5" fmla="*/ 2047875 w 2396855"/>
                <a:gd name="connsiteY5" fmla="*/ 395289 h 1513607"/>
                <a:gd name="connsiteX6" fmla="*/ 1597007 w 2396855"/>
                <a:gd name="connsiteY6" fmla="*/ 370953 h 1513607"/>
                <a:gd name="connsiteX7" fmla="*/ 1537710 w 2396855"/>
                <a:gd name="connsiteY7" fmla="*/ 878035 h 1513607"/>
                <a:gd name="connsiteX8" fmla="*/ 1195910 w 2396855"/>
                <a:gd name="connsiteY8" fmla="*/ 17428 h 1513607"/>
                <a:gd name="connsiteX9" fmla="*/ 521783 w 2396855"/>
                <a:gd name="connsiteY9" fmla="*/ 364567 h 1513607"/>
                <a:gd name="connsiteX10" fmla="*/ 1028700 w 2396855"/>
                <a:gd name="connsiteY10" fmla="*/ 909639 h 1513607"/>
                <a:gd name="connsiteX11" fmla="*/ 0 w 2396855"/>
                <a:gd name="connsiteY11" fmla="*/ 681039 h 1513607"/>
                <a:gd name="connsiteX12" fmla="*/ 590550 w 2396855"/>
                <a:gd name="connsiteY12" fmla="*/ 1513607 h 1513607"/>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22355 w 2416733"/>
                <a:gd name="connsiteY0" fmla="*/ 1517583 h 1517583"/>
                <a:gd name="connsiteX1" fmla="*/ 1980454 w 2416733"/>
                <a:gd name="connsiteY1" fmla="*/ 1510542 h 1517583"/>
                <a:gd name="connsiteX2" fmla="*/ 2404442 w 2416733"/>
                <a:gd name="connsiteY2" fmla="*/ 1040919 h 1517583"/>
                <a:gd name="connsiteX3" fmla="*/ 1866572 w 2416733"/>
                <a:gd name="connsiteY3" fmla="*/ 818683 h 1517583"/>
                <a:gd name="connsiteX4" fmla="*/ 2164324 w 2416733"/>
                <a:gd name="connsiteY4" fmla="*/ 775628 h 1517583"/>
                <a:gd name="connsiteX5" fmla="*/ 2067753 w 2416733"/>
                <a:gd name="connsiteY5" fmla="*/ 395289 h 1517583"/>
                <a:gd name="connsiteX6" fmla="*/ 1616885 w 2416733"/>
                <a:gd name="connsiteY6" fmla="*/ 370953 h 1517583"/>
                <a:gd name="connsiteX7" fmla="*/ 1557588 w 2416733"/>
                <a:gd name="connsiteY7" fmla="*/ 878035 h 1517583"/>
                <a:gd name="connsiteX8" fmla="*/ 1215788 w 2416733"/>
                <a:gd name="connsiteY8" fmla="*/ 17428 h 1517583"/>
                <a:gd name="connsiteX9" fmla="*/ 541661 w 2416733"/>
                <a:gd name="connsiteY9" fmla="*/ 364567 h 1517583"/>
                <a:gd name="connsiteX10" fmla="*/ 1048578 w 2416733"/>
                <a:gd name="connsiteY10" fmla="*/ 909639 h 1517583"/>
                <a:gd name="connsiteX11" fmla="*/ 0 w 2416733"/>
                <a:gd name="connsiteY11" fmla="*/ 681039 h 1517583"/>
                <a:gd name="connsiteX12" fmla="*/ 622355 w 2416733"/>
                <a:gd name="connsiteY12" fmla="*/ 1517583 h 1517583"/>
                <a:gd name="connsiteX0" fmla="*/ 695331 w 2489709"/>
                <a:gd name="connsiteY0" fmla="*/ 1517583 h 1517583"/>
                <a:gd name="connsiteX1" fmla="*/ 2053430 w 2489709"/>
                <a:gd name="connsiteY1" fmla="*/ 1510542 h 1517583"/>
                <a:gd name="connsiteX2" fmla="*/ 2477418 w 2489709"/>
                <a:gd name="connsiteY2" fmla="*/ 1040919 h 1517583"/>
                <a:gd name="connsiteX3" fmla="*/ 1939548 w 2489709"/>
                <a:gd name="connsiteY3" fmla="*/ 818683 h 1517583"/>
                <a:gd name="connsiteX4" fmla="*/ 2237300 w 2489709"/>
                <a:gd name="connsiteY4" fmla="*/ 775628 h 1517583"/>
                <a:gd name="connsiteX5" fmla="*/ 2140729 w 2489709"/>
                <a:gd name="connsiteY5" fmla="*/ 395289 h 1517583"/>
                <a:gd name="connsiteX6" fmla="*/ 1689861 w 2489709"/>
                <a:gd name="connsiteY6" fmla="*/ 370953 h 1517583"/>
                <a:gd name="connsiteX7" fmla="*/ 1630564 w 2489709"/>
                <a:gd name="connsiteY7" fmla="*/ 878035 h 1517583"/>
                <a:gd name="connsiteX8" fmla="*/ 1288764 w 2489709"/>
                <a:gd name="connsiteY8" fmla="*/ 17428 h 1517583"/>
                <a:gd name="connsiteX9" fmla="*/ 614637 w 2489709"/>
                <a:gd name="connsiteY9" fmla="*/ 364567 h 1517583"/>
                <a:gd name="connsiteX10" fmla="*/ 1121554 w 2489709"/>
                <a:gd name="connsiteY10" fmla="*/ 909639 h 1517583"/>
                <a:gd name="connsiteX11" fmla="*/ 72976 w 2489709"/>
                <a:gd name="connsiteY11" fmla="*/ 681039 h 1517583"/>
                <a:gd name="connsiteX12" fmla="*/ 695331 w 2489709"/>
                <a:gd name="connsiteY12" fmla="*/ 1517583 h 1517583"/>
                <a:gd name="connsiteX0" fmla="*/ 690276 w 2484654"/>
                <a:gd name="connsiteY0" fmla="*/ 1517583 h 1517676"/>
                <a:gd name="connsiteX1" fmla="*/ 2048375 w 2484654"/>
                <a:gd name="connsiteY1" fmla="*/ 1510542 h 1517676"/>
                <a:gd name="connsiteX2" fmla="*/ 2472363 w 2484654"/>
                <a:gd name="connsiteY2" fmla="*/ 1040919 h 1517676"/>
                <a:gd name="connsiteX3" fmla="*/ 1934493 w 2484654"/>
                <a:gd name="connsiteY3" fmla="*/ 818683 h 1517676"/>
                <a:gd name="connsiteX4" fmla="*/ 2232245 w 2484654"/>
                <a:gd name="connsiteY4" fmla="*/ 775628 h 1517676"/>
                <a:gd name="connsiteX5" fmla="*/ 2135674 w 2484654"/>
                <a:gd name="connsiteY5" fmla="*/ 395289 h 1517676"/>
                <a:gd name="connsiteX6" fmla="*/ 1684806 w 2484654"/>
                <a:gd name="connsiteY6" fmla="*/ 370953 h 1517676"/>
                <a:gd name="connsiteX7" fmla="*/ 1625509 w 2484654"/>
                <a:gd name="connsiteY7" fmla="*/ 878035 h 1517676"/>
                <a:gd name="connsiteX8" fmla="*/ 1283709 w 2484654"/>
                <a:gd name="connsiteY8" fmla="*/ 17428 h 1517676"/>
                <a:gd name="connsiteX9" fmla="*/ 609582 w 2484654"/>
                <a:gd name="connsiteY9" fmla="*/ 364567 h 1517676"/>
                <a:gd name="connsiteX10" fmla="*/ 1116499 w 2484654"/>
                <a:gd name="connsiteY10" fmla="*/ 909639 h 1517676"/>
                <a:gd name="connsiteX11" fmla="*/ 67921 w 2484654"/>
                <a:gd name="connsiteY11" fmla="*/ 681039 h 1517676"/>
                <a:gd name="connsiteX12" fmla="*/ 690276 w 2484654"/>
                <a:gd name="connsiteY12" fmla="*/ 1517583 h 1517676"/>
                <a:gd name="connsiteX0" fmla="*/ 711626 w 2506004"/>
                <a:gd name="connsiteY0" fmla="*/ 1517583 h 1517690"/>
                <a:gd name="connsiteX1" fmla="*/ 2069725 w 2506004"/>
                <a:gd name="connsiteY1" fmla="*/ 1510542 h 1517690"/>
                <a:gd name="connsiteX2" fmla="*/ 2493713 w 2506004"/>
                <a:gd name="connsiteY2" fmla="*/ 1040919 h 1517690"/>
                <a:gd name="connsiteX3" fmla="*/ 1955843 w 2506004"/>
                <a:gd name="connsiteY3" fmla="*/ 818683 h 1517690"/>
                <a:gd name="connsiteX4" fmla="*/ 2253595 w 2506004"/>
                <a:gd name="connsiteY4" fmla="*/ 775628 h 1517690"/>
                <a:gd name="connsiteX5" fmla="*/ 2157024 w 2506004"/>
                <a:gd name="connsiteY5" fmla="*/ 395289 h 1517690"/>
                <a:gd name="connsiteX6" fmla="*/ 1706156 w 2506004"/>
                <a:gd name="connsiteY6" fmla="*/ 370953 h 1517690"/>
                <a:gd name="connsiteX7" fmla="*/ 1646859 w 2506004"/>
                <a:gd name="connsiteY7" fmla="*/ 878035 h 1517690"/>
                <a:gd name="connsiteX8" fmla="*/ 1305059 w 2506004"/>
                <a:gd name="connsiteY8" fmla="*/ 17428 h 1517690"/>
                <a:gd name="connsiteX9" fmla="*/ 630932 w 2506004"/>
                <a:gd name="connsiteY9" fmla="*/ 364567 h 1517690"/>
                <a:gd name="connsiteX10" fmla="*/ 1137849 w 2506004"/>
                <a:gd name="connsiteY10" fmla="*/ 909639 h 1517690"/>
                <a:gd name="connsiteX11" fmla="*/ 65417 w 2506004"/>
                <a:gd name="connsiteY11" fmla="*/ 740674 h 1517690"/>
                <a:gd name="connsiteX12" fmla="*/ 711626 w 2506004"/>
                <a:gd name="connsiteY12" fmla="*/ 1517583 h 1517690"/>
                <a:gd name="connsiteX0" fmla="*/ 677110 w 2471488"/>
                <a:gd name="connsiteY0" fmla="*/ 1517583 h 1517661"/>
                <a:gd name="connsiteX1" fmla="*/ 2035209 w 2471488"/>
                <a:gd name="connsiteY1" fmla="*/ 1510542 h 1517661"/>
                <a:gd name="connsiteX2" fmla="*/ 2459197 w 2471488"/>
                <a:gd name="connsiteY2" fmla="*/ 1040919 h 1517661"/>
                <a:gd name="connsiteX3" fmla="*/ 1921327 w 2471488"/>
                <a:gd name="connsiteY3" fmla="*/ 818683 h 1517661"/>
                <a:gd name="connsiteX4" fmla="*/ 2219079 w 2471488"/>
                <a:gd name="connsiteY4" fmla="*/ 775628 h 1517661"/>
                <a:gd name="connsiteX5" fmla="*/ 2122508 w 2471488"/>
                <a:gd name="connsiteY5" fmla="*/ 395289 h 1517661"/>
                <a:gd name="connsiteX6" fmla="*/ 1671640 w 2471488"/>
                <a:gd name="connsiteY6" fmla="*/ 370953 h 1517661"/>
                <a:gd name="connsiteX7" fmla="*/ 1612343 w 2471488"/>
                <a:gd name="connsiteY7" fmla="*/ 878035 h 1517661"/>
                <a:gd name="connsiteX8" fmla="*/ 1270543 w 2471488"/>
                <a:gd name="connsiteY8" fmla="*/ 17428 h 1517661"/>
                <a:gd name="connsiteX9" fmla="*/ 596416 w 2471488"/>
                <a:gd name="connsiteY9" fmla="*/ 364567 h 1517661"/>
                <a:gd name="connsiteX10" fmla="*/ 1103333 w 2471488"/>
                <a:gd name="connsiteY10" fmla="*/ 909639 h 1517661"/>
                <a:gd name="connsiteX11" fmla="*/ 30901 w 2471488"/>
                <a:gd name="connsiteY11" fmla="*/ 740674 h 1517661"/>
                <a:gd name="connsiteX12" fmla="*/ 677110 w 2471488"/>
                <a:gd name="connsiteY12" fmla="*/ 1517583 h 1517661"/>
                <a:gd name="connsiteX0" fmla="*/ 693833 w 2488211"/>
                <a:gd name="connsiteY0" fmla="*/ 1517583 h 1517698"/>
                <a:gd name="connsiteX1" fmla="*/ 2051932 w 2488211"/>
                <a:gd name="connsiteY1" fmla="*/ 1510542 h 1517698"/>
                <a:gd name="connsiteX2" fmla="*/ 2475920 w 2488211"/>
                <a:gd name="connsiteY2" fmla="*/ 1040919 h 1517698"/>
                <a:gd name="connsiteX3" fmla="*/ 1938050 w 2488211"/>
                <a:gd name="connsiteY3" fmla="*/ 818683 h 1517698"/>
                <a:gd name="connsiteX4" fmla="*/ 2235802 w 2488211"/>
                <a:gd name="connsiteY4" fmla="*/ 775628 h 1517698"/>
                <a:gd name="connsiteX5" fmla="*/ 2139231 w 2488211"/>
                <a:gd name="connsiteY5" fmla="*/ 395289 h 1517698"/>
                <a:gd name="connsiteX6" fmla="*/ 1688363 w 2488211"/>
                <a:gd name="connsiteY6" fmla="*/ 370953 h 1517698"/>
                <a:gd name="connsiteX7" fmla="*/ 1629066 w 2488211"/>
                <a:gd name="connsiteY7" fmla="*/ 878035 h 1517698"/>
                <a:gd name="connsiteX8" fmla="*/ 1287266 w 2488211"/>
                <a:gd name="connsiteY8" fmla="*/ 17428 h 1517698"/>
                <a:gd name="connsiteX9" fmla="*/ 613139 w 2488211"/>
                <a:gd name="connsiteY9" fmla="*/ 364567 h 1517698"/>
                <a:gd name="connsiteX10" fmla="*/ 1120056 w 2488211"/>
                <a:gd name="connsiteY10" fmla="*/ 909639 h 1517698"/>
                <a:gd name="connsiteX11" fmla="*/ 47624 w 2488211"/>
                <a:gd name="connsiteY11" fmla="*/ 740674 h 1517698"/>
                <a:gd name="connsiteX12" fmla="*/ 693833 w 2488211"/>
                <a:gd name="connsiteY12" fmla="*/ 1517583 h 1517698"/>
                <a:gd name="connsiteX0" fmla="*/ 715719 w 2510097"/>
                <a:gd name="connsiteY0" fmla="*/ 1517583 h 1517698"/>
                <a:gd name="connsiteX1" fmla="*/ 2073818 w 2510097"/>
                <a:gd name="connsiteY1" fmla="*/ 1510542 h 1517698"/>
                <a:gd name="connsiteX2" fmla="*/ 2497806 w 2510097"/>
                <a:gd name="connsiteY2" fmla="*/ 1040919 h 1517698"/>
                <a:gd name="connsiteX3" fmla="*/ 1959936 w 2510097"/>
                <a:gd name="connsiteY3" fmla="*/ 818683 h 1517698"/>
                <a:gd name="connsiteX4" fmla="*/ 2257688 w 2510097"/>
                <a:gd name="connsiteY4" fmla="*/ 775628 h 1517698"/>
                <a:gd name="connsiteX5" fmla="*/ 2161117 w 2510097"/>
                <a:gd name="connsiteY5" fmla="*/ 395289 h 1517698"/>
                <a:gd name="connsiteX6" fmla="*/ 1710249 w 2510097"/>
                <a:gd name="connsiteY6" fmla="*/ 370953 h 1517698"/>
                <a:gd name="connsiteX7" fmla="*/ 1650952 w 2510097"/>
                <a:gd name="connsiteY7" fmla="*/ 878035 h 1517698"/>
                <a:gd name="connsiteX8" fmla="*/ 1309152 w 2510097"/>
                <a:gd name="connsiteY8" fmla="*/ 17428 h 1517698"/>
                <a:gd name="connsiteX9" fmla="*/ 635025 w 2510097"/>
                <a:gd name="connsiteY9" fmla="*/ 364567 h 1517698"/>
                <a:gd name="connsiteX10" fmla="*/ 1141942 w 2510097"/>
                <a:gd name="connsiteY10" fmla="*/ 909639 h 1517698"/>
                <a:gd name="connsiteX11" fmla="*/ 45656 w 2510097"/>
                <a:gd name="connsiteY11" fmla="*/ 740674 h 1517698"/>
                <a:gd name="connsiteX12" fmla="*/ 715719 w 2510097"/>
                <a:gd name="connsiteY12" fmla="*/ 1517583 h 1517698"/>
                <a:gd name="connsiteX0" fmla="*/ 693150 w 2487528"/>
                <a:gd name="connsiteY0" fmla="*/ 1517583 h 1517683"/>
                <a:gd name="connsiteX1" fmla="*/ 2051249 w 2487528"/>
                <a:gd name="connsiteY1" fmla="*/ 1510542 h 1517683"/>
                <a:gd name="connsiteX2" fmla="*/ 2475237 w 2487528"/>
                <a:gd name="connsiteY2" fmla="*/ 1040919 h 1517683"/>
                <a:gd name="connsiteX3" fmla="*/ 1937367 w 2487528"/>
                <a:gd name="connsiteY3" fmla="*/ 818683 h 1517683"/>
                <a:gd name="connsiteX4" fmla="*/ 2235119 w 2487528"/>
                <a:gd name="connsiteY4" fmla="*/ 775628 h 1517683"/>
                <a:gd name="connsiteX5" fmla="*/ 2138548 w 2487528"/>
                <a:gd name="connsiteY5" fmla="*/ 395289 h 1517683"/>
                <a:gd name="connsiteX6" fmla="*/ 1687680 w 2487528"/>
                <a:gd name="connsiteY6" fmla="*/ 370953 h 1517683"/>
                <a:gd name="connsiteX7" fmla="*/ 1628383 w 2487528"/>
                <a:gd name="connsiteY7" fmla="*/ 878035 h 1517683"/>
                <a:gd name="connsiteX8" fmla="*/ 1286583 w 2487528"/>
                <a:gd name="connsiteY8" fmla="*/ 17428 h 1517683"/>
                <a:gd name="connsiteX9" fmla="*/ 612456 w 2487528"/>
                <a:gd name="connsiteY9" fmla="*/ 364567 h 1517683"/>
                <a:gd name="connsiteX10" fmla="*/ 1119373 w 2487528"/>
                <a:gd name="connsiteY10" fmla="*/ 909639 h 1517683"/>
                <a:gd name="connsiteX11" fmla="*/ 23087 w 2487528"/>
                <a:gd name="connsiteY11" fmla="*/ 740674 h 1517683"/>
                <a:gd name="connsiteX12" fmla="*/ 693150 w 2487528"/>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326" h="1517683">
                  <a:moveTo>
                    <a:pt x="696948" y="1517583"/>
                  </a:moveTo>
                  <a:lnTo>
                    <a:pt x="2055047" y="1510542"/>
                  </a:lnTo>
                  <a:cubicBezTo>
                    <a:pt x="2429615" y="1503751"/>
                    <a:pt x="2529862" y="1262395"/>
                    <a:pt x="2479035" y="1040919"/>
                  </a:cubicBezTo>
                  <a:cubicBezTo>
                    <a:pt x="2409740" y="752156"/>
                    <a:pt x="2054193" y="705906"/>
                    <a:pt x="1941165" y="818683"/>
                  </a:cubicBezTo>
                  <a:cubicBezTo>
                    <a:pt x="2001609" y="758477"/>
                    <a:pt x="2155153" y="753674"/>
                    <a:pt x="2238917" y="775628"/>
                  </a:cubicBezTo>
                  <a:cubicBezTo>
                    <a:pt x="2283019" y="710348"/>
                    <a:pt x="2245581" y="472540"/>
                    <a:pt x="2142346" y="395289"/>
                  </a:cubicBezTo>
                  <a:cubicBezTo>
                    <a:pt x="2044729" y="314397"/>
                    <a:pt x="1868195" y="252211"/>
                    <a:pt x="1691478" y="370953"/>
                  </a:cubicBezTo>
                  <a:cubicBezTo>
                    <a:pt x="1726329" y="510029"/>
                    <a:pt x="1729467" y="707246"/>
                    <a:pt x="1632181" y="878035"/>
                  </a:cubicBezTo>
                  <a:cubicBezTo>
                    <a:pt x="1782525" y="628164"/>
                    <a:pt x="1779588" y="188015"/>
                    <a:pt x="1290381" y="17428"/>
                  </a:cubicBezTo>
                  <a:cubicBezTo>
                    <a:pt x="1048053" y="-57138"/>
                    <a:pt x="678873" y="116715"/>
                    <a:pt x="616254" y="364567"/>
                  </a:cubicBezTo>
                  <a:cubicBezTo>
                    <a:pt x="801129" y="403135"/>
                    <a:pt x="1029735" y="461579"/>
                    <a:pt x="1127147" y="794345"/>
                  </a:cubicBezTo>
                  <a:cubicBezTo>
                    <a:pt x="1070372" y="588809"/>
                    <a:pt x="907572" y="395952"/>
                    <a:pt x="609565" y="367791"/>
                  </a:cubicBezTo>
                  <a:cubicBezTo>
                    <a:pt x="363240" y="347581"/>
                    <a:pt x="99786" y="553680"/>
                    <a:pt x="26885" y="740674"/>
                  </a:cubicBezTo>
                  <a:cubicBezTo>
                    <a:pt x="-86365" y="1122891"/>
                    <a:pt x="162167" y="1524982"/>
                    <a:pt x="696948" y="1517583"/>
                  </a:cubicBezTo>
                  <a:close/>
                </a:path>
              </a:pathLst>
            </a:custGeom>
            <a:solidFill>
              <a:schemeClr val="bg1"/>
            </a:solidFill>
            <a:ln w="50800" cap="flat" cmpd="sng" algn="ctr">
              <a:noFill/>
              <a:prstDash val="solid"/>
              <a:miter lim="800000"/>
            </a:ln>
            <a:effectLst/>
          </p:spPr>
          <p:txBody>
            <a:bodyPr lIns="60960" tIns="30480" rIns="60960" bIns="30480" anchor="ctr"/>
            <a:lstStyle/>
            <a:p>
              <a:pPr algn="ctr" defTabSz="914286" eaLnBrk="1" fontAlgn="auto" hangingPunct="1">
                <a:spcBef>
                  <a:spcPts val="0"/>
                </a:spcBef>
                <a:spcAft>
                  <a:spcPts val="0"/>
                </a:spcAft>
                <a:defRPr/>
              </a:pPr>
              <a:endParaRPr kumimoji="0" lang="ko-KR" altLang="en-US" sz="1200" kern="0">
                <a:solidFill>
                  <a:prstClr val="white"/>
                </a:solidFill>
                <a:latin typeface="Arial"/>
                <a:ea typeface="Arial Unicode MS"/>
                <a:cs typeface="+mn-cs"/>
              </a:endParaRPr>
            </a:p>
          </p:txBody>
        </p:sp>
        <p:sp>
          <p:nvSpPr>
            <p:cNvPr id="27" name="Freeform 11">
              <a:extLst>
                <a:ext uri="{FF2B5EF4-FFF2-40B4-BE49-F238E27FC236}">
                  <a16:creationId xmlns:a16="http://schemas.microsoft.com/office/drawing/2014/main" id="{9739D4B4-CCA6-485E-84B6-3C0B8BF11B77}"/>
                </a:ext>
              </a:extLst>
            </p:cNvPr>
            <p:cNvSpPr/>
            <p:nvPr/>
          </p:nvSpPr>
          <p:spPr>
            <a:xfrm>
              <a:off x="5265483" y="4969343"/>
              <a:ext cx="311150" cy="215900"/>
            </a:xfrm>
            <a:custGeom>
              <a:avLst/>
              <a:gdLst>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52425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39911 h 1539911"/>
                <a:gd name="connsiteX1" fmla="*/ 1952625 w 2305050"/>
                <a:gd name="connsiteY1" fmla="*/ 1473236 h 1539911"/>
                <a:gd name="connsiteX2" fmla="*/ 2305050 w 2305050"/>
                <a:gd name="connsiteY2" fmla="*/ 844586 h 1539911"/>
                <a:gd name="connsiteX3" fmla="*/ 1762125 w 2305050"/>
                <a:gd name="connsiteY3" fmla="*/ 854111 h 1539911"/>
                <a:gd name="connsiteX4" fmla="*/ 2047875 w 2305050"/>
                <a:gd name="connsiteY4" fmla="*/ 377861 h 1539911"/>
                <a:gd name="connsiteX5" fmla="*/ 1581150 w 2305050"/>
                <a:gd name="connsiteY5" fmla="*/ 358811 h 1539911"/>
                <a:gd name="connsiteX6" fmla="*/ 1495425 w 2305050"/>
                <a:gd name="connsiteY6" fmla="*/ 987461 h 1539911"/>
                <a:gd name="connsiteX7" fmla="*/ 1195910 w 2305050"/>
                <a:gd name="connsiteY7" fmla="*/ 0 h 1539911"/>
                <a:gd name="connsiteX8" fmla="*/ 542925 w 2305050"/>
                <a:gd name="connsiteY8" fmla="*/ 347139 h 1539911"/>
                <a:gd name="connsiteX9" fmla="*/ 1028700 w 2305050"/>
                <a:gd name="connsiteY9" fmla="*/ 892211 h 1539911"/>
                <a:gd name="connsiteX10" fmla="*/ 0 w 2305050"/>
                <a:gd name="connsiteY10" fmla="*/ 663611 h 1539911"/>
                <a:gd name="connsiteX11" fmla="*/ 590550 w 2305050"/>
                <a:gd name="connsiteY11" fmla="*/ 1539911 h 1539911"/>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42925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21783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56076 h 1556076"/>
                <a:gd name="connsiteX1" fmla="*/ 1952625 w 2305050"/>
                <a:gd name="connsiteY1" fmla="*/ 1489401 h 1556076"/>
                <a:gd name="connsiteX2" fmla="*/ 2305050 w 2305050"/>
                <a:gd name="connsiteY2" fmla="*/ 860751 h 1556076"/>
                <a:gd name="connsiteX3" fmla="*/ 1762125 w 2305050"/>
                <a:gd name="connsiteY3" fmla="*/ 870276 h 1556076"/>
                <a:gd name="connsiteX4" fmla="*/ 2047875 w 2305050"/>
                <a:gd name="connsiteY4" fmla="*/ 394026 h 1556076"/>
                <a:gd name="connsiteX5" fmla="*/ 1581150 w 2305050"/>
                <a:gd name="connsiteY5" fmla="*/ 374976 h 1556076"/>
                <a:gd name="connsiteX6" fmla="*/ 1495425 w 2305050"/>
                <a:gd name="connsiteY6" fmla="*/ 1003626 h 1556076"/>
                <a:gd name="connsiteX7" fmla="*/ 1195910 w 2305050"/>
                <a:gd name="connsiteY7" fmla="*/ 16165 h 1556076"/>
                <a:gd name="connsiteX8" fmla="*/ 521783 w 2305050"/>
                <a:gd name="connsiteY8" fmla="*/ 363304 h 1556076"/>
                <a:gd name="connsiteX9" fmla="*/ 1028700 w 2305050"/>
                <a:gd name="connsiteY9" fmla="*/ 908376 h 1556076"/>
                <a:gd name="connsiteX10" fmla="*/ 0 w 2305050"/>
                <a:gd name="connsiteY10" fmla="*/ 679776 h 1556076"/>
                <a:gd name="connsiteX11" fmla="*/ 590550 w 2305050"/>
                <a:gd name="connsiteY11" fmla="*/ 1556076 h 1556076"/>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495425 w 2305050"/>
                <a:gd name="connsiteY6" fmla="*/ 1004889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822"/>
                <a:gd name="connsiteY0" fmla="*/ 1557339 h 1557339"/>
                <a:gd name="connsiteX1" fmla="*/ 1960576 w 2389822"/>
                <a:gd name="connsiteY1" fmla="*/ 1510542 h 1557339"/>
                <a:gd name="connsiteX2" fmla="*/ 2384564 w 2389822"/>
                <a:gd name="connsiteY2" fmla="*/ 1040919 h 1557339"/>
                <a:gd name="connsiteX3" fmla="*/ 1846694 w 2389822"/>
                <a:gd name="connsiteY3" fmla="*/ 818683 h 1557339"/>
                <a:gd name="connsiteX4" fmla="*/ 2144446 w 2389822"/>
                <a:gd name="connsiteY4" fmla="*/ 775628 h 1557339"/>
                <a:gd name="connsiteX5" fmla="*/ 2047875 w 2389822"/>
                <a:gd name="connsiteY5" fmla="*/ 395289 h 1557339"/>
                <a:gd name="connsiteX6" fmla="*/ 1597007 w 2389822"/>
                <a:gd name="connsiteY6" fmla="*/ 370953 h 1557339"/>
                <a:gd name="connsiteX7" fmla="*/ 1537710 w 2389822"/>
                <a:gd name="connsiteY7" fmla="*/ 878035 h 1557339"/>
                <a:gd name="connsiteX8" fmla="*/ 1195910 w 2389822"/>
                <a:gd name="connsiteY8" fmla="*/ 17428 h 1557339"/>
                <a:gd name="connsiteX9" fmla="*/ 521783 w 2389822"/>
                <a:gd name="connsiteY9" fmla="*/ 364567 h 1557339"/>
                <a:gd name="connsiteX10" fmla="*/ 1028700 w 2389822"/>
                <a:gd name="connsiteY10" fmla="*/ 909639 h 1557339"/>
                <a:gd name="connsiteX11" fmla="*/ 0 w 2389822"/>
                <a:gd name="connsiteY11" fmla="*/ 681039 h 1557339"/>
                <a:gd name="connsiteX12" fmla="*/ 590550 w 2389822"/>
                <a:gd name="connsiteY12" fmla="*/ 1557339 h 1557339"/>
                <a:gd name="connsiteX0" fmla="*/ 590550 w 2396855"/>
                <a:gd name="connsiteY0" fmla="*/ 1557339 h 1557339"/>
                <a:gd name="connsiteX1" fmla="*/ 1960576 w 2396855"/>
                <a:gd name="connsiteY1" fmla="*/ 1510542 h 1557339"/>
                <a:gd name="connsiteX2" fmla="*/ 2384564 w 2396855"/>
                <a:gd name="connsiteY2" fmla="*/ 1040919 h 1557339"/>
                <a:gd name="connsiteX3" fmla="*/ 1846694 w 2396855"/>
                <a:gd name="connsiteY3" fmla="*/ 818683 h 1557339"/>
                <a:gd name="connsiteX4" fmla="*/ 2144446 w 2396855"/>
                <a:gd name="connsiteY4" fmla="*/ 775628 h 1557339"/>
                <a:gd name="connsiteX5" fmla="*/ 2047875 w 2396855"/>
                <a:gd name="connsiteY5" fmla="*/ 395289 h 1557339"/>
                <a:gd name="connsiteX6" fmla="*/ 1597007 w 2396855"/>
                <a:gd name="connsiteY6" fmla="*/ 370953 h 1557339"/>
                <a:gd name="connsiteX7" fmla="*/ 1537710 w 2396855"/>
                <a:gd name="connsiteY7" fmla="*/ 878035 h 1557339"/>
                <a:gd name="connsiteX8" fmla="*/ 1195910 w 2396855"/>
                <a:gd name="connsiteY8" fmla="*/ 17428 h 1557339"/>
                <a:gd name="connsiteX9" fmla="*/ 521783 w 2396855"/>
                <a:gd name="connsiteY9" fmla="*/ 364567 h 1557339"/>
                <a:gd name="connsiteX10" fmla="*/ 1028700 w 2396855"/>
                <a:gd name="connsiteY10" fmla="*/ 909639 h 1557339"/>
                <a:gd name="connsiteX11" fmla="*/ 0 w 2396855"/>
                <a:gd name="connsiteY11" fmla="*/ 681039 h 1557339"/>
                <a:gd name="connsiteX12" fmla="*/ 590550 w 2396855"/>
                <a:gd name="connsiteY12" fmla="*/ 1557339 h 1557339"/>
                <a:gd name="connsiteX0" fmla="*/ 590550 w 2396855"/>
                <a:gd name="connsiteY0" fmla="*/ 1513607 h 1513607"/>
                <a:gd name="connsiteX1" fmla="*/ 1960576 w 2396855"/>
                <a:gd name="connsiteY1" fmla="*/ 1510542 h 1513607"/>
                <a:gd name="connsiteX2" fmla="*/ 2384564 w 2396855"/>
                <a:gd name="connsiteY2" fmla="*/ 1040919 h 1513607"/>
                <a:gd name="connsiteX3" fmla="*/ 1846694 w 2396855"/>
                <a:gd name="connsiteY3" fmla="*/ 818683 h 1513607"/>
                <a:gd name="connsiteX4" fmla="*/ 2144446 w 2396855"/>
                <a:gd name="connsiteY4" fmla="*/ 775628 h 1513607"/>
                <a:gd name="connsiteX5" fmla="*/ 2047875 w 2396855"/>
                <a:gd name="connsiteY5" fmla="*/ 395289 h 1513607"/>
                <a:gd name="connsiteX6" fmla="*/ 1597007 w 2396855"/>
                <a:gd name="connsiteY6" fmla="*/ 370953 h 1513607"/>
                <a:gd name="connsiteX7" fmla="*/ 1537710 w 2396855"/>
                <a:gd name="connsiteY7" fmla="*/ 878035 h 1513607"/>
                <a:gd name="connsiteX8" fmla="*/ 1195910 w 2396855"/>
                <a:gd name="connsiteY8" fmla="*/ 17428 h 1513607"/>
                <a:gd name="connsiteX9" fmla="*/ 521783 w 2396855"/>
                <a:gd name="connsiteY9" fmla="*/ 364567 h 1513607"/>
                <a:gd name="connsiteX10" fmla="*/ 1028700 w 2396855"/>
                <a:gd name="connsiteY10" fmla="*/ 909639 h 1513607"/>
                <a:gd name="connsiteX11" fmla="*/ 0 w 2396855"/>
                <a:gd name="connsiteY11" fmla="*/ 681039 h 1513607"/>
                <a:gd name="connsiteX12" fmla="*/ 590550 w 2396855"/>
                <a:gd name="connsiteY12" fmla="*/ 1513607 h 1513607"/>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22355 w 2416733"/>
                <a:gd name="connsiteY0" fmla="*/ 1517583 h 1517583"/>
                <a:gd name="connsiteX1" fmla="*/ 1980454 w 2416733"/>
                <a:gd name="connsiteY1" fmla="*/ 1510542 h 1517583"/>
                <a:gd name="connsiteX2" fmla="*/ 2404442 w 2416733"/>
                <a:gd name="connsiteY2" fmla="*/ 1040919 h 1517583"/>
                <a:gd name="connsiteX3" fmla="*/ 1866572 w 2416733"/>
                <a:gd name="connsiteY3" fmla="*/ 818683 h 1517583"/>
                <a:gd name="connsiteX4" fmla="*/ 2164324 w 2416733"/>
                <a:gd name="connsiteY4" fmla="*/ 775628 h 1517583"/>
                <a:gd name="connsiteX5" fmla="*/ 2067753 w 2416733"/>
                <a:gd name="connsiteY5" fmla="*/ 395289 h 1517583"/>
                <a:gd name="connsiteX6" fmla="*/ 1616885 w 2416733"/>
                <a:gd name="connsiteY6" fmla="*/ 370953 h 1517583"/>
                <a:gd name="connsiteX7" fmla="*/ 1557588 w 2416733"/>
                <a:gd name="connsiteY7" fmla="*/ 878035 h 1517583"/>
                <a:gd name="connsiteX8" fmla="*/ 1215788 w 2416733"/>
                <a:gd name="connsiteY8" fmla="*/ 17428 h 1517583"/>
                <a:gd name="connsiteX9" fmla="*/ 541661 w 2416733"/>
                <a:gd name="connsiteY9" fmla="*/ 364567 h 1517583"/>
                <a:gd name="connsiteX10" fmla="*/ 1048578 w 2416733"/>
                <a:gd name="connsiteY10" fmla="*/ 909639 h 1517583"/>
                <a:gd name="connsiteX11" fmla="*/ 0 w 2416733"/>
                <a:gd name="connsiteY11" fmla="*/ 681039 h 1517583"/>
                <a:gd name="connsiteX12" fmla="*/ 622355 w 2416733"/>
                <a:gd name="connsiteY12" fmla="*/ 1517583 h 1517583"/>
                <a:gd name="connsiteX0" fmla="*/ 695331 w 2489709"/>
                <a:gd name="connsiteY0" fmla="*/ 1517583 h 1517583"/>
                <a:gd name="connsiteX1" fmla="*/ 2053430 w 2489709"/>
                <a:gd name="connsiteY1" fmla="*/ 1510542 h 1517583"/>
                <a:gd name="connsiteX2" fmla="*/ 2477418 w 2489709"/>
                <a:gd name="connsiteY2" fmla="*/ 1040919 h 1517583"/>
                <a:gd name="connsiteX3" fmla="*/ 1939548 w 2489709"/>
                <a:gd name="connsiteY3" fmla="*/ 818683 h 1517583"/>
                <a:gd name="connsiteX4" fmla="*/ 2237300 w 2489709"/>
                <a:gd name="connsiteY4" fmla="*/ 775628 h 1517583"/>
                <a:gd name="connsiteX5" fmla="*/ 2140729 w 2489709"/>
                <a:gd name="connsiteY5" fmla="*/ 395289 h 1517583"/>
                <a:gd name="connsiteX6" fmla="*/ 1689861 w 2489709"/>
                <a:gd name="connsiteY6" fmla="*/ 370953 h 1517583"/>
                <a:gd name="connsiteX7" fmla="*/ 1630564 w 2489709"/>
                <a:gd name="connsiteY7" fmla="*/ 878035 h 1517583"/>
                <a:gd name="connsiteX8" fmla="*/ 1288764 w 2489709"/>
                <a:gd name="connsiteY8" fmla="*/ 17428 h 1517583"/>
                <a:gd name="connsiteX9" fmla="*/ 614637 w 2489709"/>
                <a:gd name="connsiteY9" fmla="*/ 364567 h 1517583"/>
                <a:gd name="connsiteX10" fmla="*/ 1121554 w 2489709"/>
                <a:gd name="connsiteY10" fmla="*/ 909639 h 1517583"/>
                <a:gd name="connsiteX11" fmla="*/ 72976 w 2489709"/>
                <a:gd name="connsiteY11" fmla="*/ 681039 h 1517583"/>
                <a:gd name="connsiteX12" fmla="*/ 695331 w 2489709"/>
                <a:gd name="connsiteY12" fmla="*/ 1517583 h 1517583"/>
                <a:gd name="connsiteX0" fmla="*/ 690276 w 2484654"/>
                <a:gd name="connsiteY0" fmla="*/ 1517583 h 1517676"/>
                <a:gd name="connsiteX1" fmla="*/ 2048375 w 2484654"/>
                <a:gd name="connsiteY1" fmla="*/ 1510542 h 1517676"/>
                <a:gd name="connsiteX2" fmla="*/ 2472363 w 2484654"/>
                <a:gd name="connsiteY2" fmla="*/ 1040919 h 1517676"/>
                <a:gd name="connsiteX3" fmla="*/ 1934493 w 2484654"/>
                <a:gd name="connsiteY3" fmla="*/ 818683 h 1517676"/>
                <a:gd name="connsiteX4" fmla="*/ 2232245 w 2484654"/>
                <a:gd name="connsiteY4" fmla="*/ 775628 h 1517676"/>
                <a:gd name="connsiteX5" fmla="*/ 2135674 w 2484654"/>
                <a:gd name="connsiteY5" fmla="*/ 395289 h 1517676"/>
                <a:gd name="connsiteX6" fmla="*/ 1684806 w 2484654"/>
                <a:gd name="connsiteY6" fmla="*/ 370953 h 1517676"/>
                <a:gd name="connsiteX7" fmla="*/ 1625509 w 2484654"/>
                <a:gd name="connsiteY7" fmla="*/ 878035 h 1517676"/>
                <a:gd name="connsiteX8" fmla="*/ 1283709 w 2484654"/>
                <a:gd name="connsiteY8" fmla="*/ 17428 h 1517676"/>
                <a:gd name="connsiteX9" fmla="*/ 609582 w 2484654"/>
                <a:gd name="connsiteY9" fmla="*/ 364567 h 1517676"/>
                <a:gd name="connsiteX10" fmla="*/ 1116499 w 2484654"/>
                <a:gd name="connsiteY10" fmla="*/ 909639 h 1517676"/>
                <a:gd name="connsiteX11" fmla="*/ 67921 w 2484654"/>
                <a:gd name="connsiteY11" fmla="*/ 681039 h 1517676"/>
                <a:gd name="connsiteX12" fmla="*/ 690276 w 2484654"/>
                <a:gd name="connsiteY12" fmla="*/ 1517583 h 1517676"/>
                <a:gd name="connsiteX0" fmla="*/ 711626 w 2506004"/>
                <a:gd name="connsiteY0" fmla="*/ 1517583 h 1517690"/>
                <a:gd name="connsiteX1" fmla="*/ 2069725 w 2506004"/>
                <a:gd name="connsiteY1" fmla="*/ 1510542 h 1517690"/>
                <a:gd name="connsiteX2" fmla="*/ 2493713 w 2506004"/>
                <a:gd name="connsiteY2" fmla="*/ 1040919 h 1517690"/>
                <a:gd name="connsiteX3" fmla="*/ 1955843 w 2506004"/>
                <a:gd name="connsiteY3" fmla="*/ 818683 h 1517690"/>
                <a:gd name="connsiteX4" fmla="*/ 2253595 w 2506004"/>
                <a:gd name="connsiteY4" fmla="*/ 775628 h 1517690"/>
                <a:gd name="connsiteX5" fmla="*/ 2157024 w 2506004"/>
                <a:gd name="connsiteY5" fmla="*/ 395289 h 1517690"/>
                <a:gd name="connsiteX6" fmla="*/ 1706156 w 2506004"/>
                <a:gd name="connsiteY6" fmla="*/ 370953 h 1517690"/>
                <a:gd name="connsiteX7" fmla="*/ 1646859 w 2506004"/>
                <a:gd name="connsiteY7" fmla="*/ 878035 h 1517690"/>
                <a:gd name="connsiteX8" fmla="*/ 1305059 w 2506004"/>
                <a:gd name="connsiteY8" fmla="*/ 17428 h 1517690"/>
                <a:gd name="connsiteX9" fmla="*/ 630932 w 2506004"/>
                <a:gd name="connsiteY9" fmla="*/ 364567 h 1517690"/>
                <a:gd name="connsiteX10" fmla="*/ 1137849 w 2506004"/>
                <a:gd name="connsiteY10" fmla="*/ 909639 h 1517690"/>
                <a:gd name="connsiteX11" fmla="*/ 65417 w 2506004"/>
                <a:gd name="connsiteY11" fmla="*/ 740674 h 1517690"/>
                <a:gd name="connsiteX12" fmla="*/ 711626 w 2506004"/>
                <a:gd name="connsiteY12" fmla="*/ 1517583 h 1517690"/>
                <a:gd name="connsiteX0" fmla="*/ 677110 w 2471488"/>
                <a:gd name="connsiteY0" fmla="*/ 1517583 h 1517661"/>
                <a:gd name="connsiteX1" fmla="*/ 2035209 w 2471488"/>
                <a:gd name="connsiteY1" fmla="*/ 1510542 h 1517661"/>
                <a:gd name="connsiteX2" fmla="*/ 2459197 w 2471488"/>
                <a:gd name="connsiteY2" fmla="*/ 1040919 h 1517661"/>
                <a:gd name="connsiteX3" fmla="*/ 1921327 w 2471488"/>
                <a:gd name="connsiteY3" fmla="*/ 818683 h 1517661"/>
                <a:gd name="connsiteX4" fmla="*/ 2219079 w 2471488"/>
                <a:gd name="connsiteY4" fmla="*/ 775628 h 1517661"/>
                <a:gd name="connsiteX5" fmla="*/ 2122508 w 2471488"/>
                <a:gd name="connsiteY5" fmla="*/ 395289 h 1517661"/>
                <a:gd name="connsiteX6" fmla="*/ 1671640 w 2471488"/>
                <a:gd name="connsiteY6" fmla="*/ 370953 h 1517661"/>
                <a:gd name="connsiteX7" fmla="*/ 1612343 w 2471488"/>
                <a:gd name="connsiteY7" fmla="*/ 878035 h 1517661"/>
                <a:gd name="connsiteX8" fmla="*/ 1270543 w 2471488"/>
                <a:gd name="connsiteY8" fmla="*/ 17428 h 1517661"/>
                <a:gd name="connsiteX9" fmla="*/ 596416 w 2471488"/>
                <a:gd name="connsiteY9" fmla="*/ 364567 h 1517661"/>
                <a:gd name="connsiteX10" fmla="*/ 1103333 w 2471488"/>
                <a:gd name="connsiteY10" fmla="*/ 909639 h 1517661"/>
                <a:gd name="connsiteX11" fmla="*/ 30901 w 2471488"/>
                <a:gd name="connsiteY11" fmla="*/ 740674 h 1517661"/>
                <a:gd name="connsiteX12" fmla="*/ 677110 w 2471488"/>
                <a:gd name="connsiteY12" fmla="*/ 1517583 h 1517661"/>
                <a:gd name="connsiteX0" fmla="*/ 693833 w 2488211"/>
                <a:gd name="connsiteY0" fmla="*/ 1517583 h 1517698"/>
                <a:gd name="connsiteX1" fmla="*/ 2051932 w 2488211"/>
                <a:gd name="connsiteY1" fmla="*/ 1510542 h 1517698"/>
                <a:gd name="connsiteX2" fmla="*/ 2475920 w 2488211"/>
                <a:gd name="connsiteY2" fmla="*/ 1040919 h 1517698"/>
                <a:gd name="connsiteX3" fmla="*/ 1938050 w 2488211"/>
                <a:gd name="connsiteY3" fmla="*/ 818683 h 1517698"/>
                <a:gd name="connsiteX4" fmla="*/ 2235802 w 2488211"/>
                <a:gd name="connsiteY4" fmla="*/ 775628 h 1517698"/>
                <a:gd name="connsiteX5" fmla="*/ 2139231 w 2488211"/>
                <a:gd name="connsiteY5" fmla="*/ 395289 h 1517698"/>
                <a:gd name="connsiteX6" fmla="*/ 1688363 w 2488211"/>
                <a:gd name="connsiteY6" fmla="*/ 370953 h 1517698"/>
                <a:gd name="connsiteX7" fmla="*/ 1629066 w 2488211"/>
                <a:gd name="connsiteY7" fmla="*/ 878035 h 1517698"/>
                <a:gd name="connsiteX8" fmla="*/ 1287266 w 2488211"/>
                <a:gd name="connsiteY8" fmla="*/ 17428 h 1517698"/>
                <a:gd name="connsiteX9" fmla="*/ 613139 w 2488211"/>
                <a:gd name="connsiteY9" fmla="*/ 364567 h 1517698"/>
                <a:gd name="connsiteX10" fmla="*/ 1120056 w 2488211"/>
                <a:gd name="connsiteY10" fmla="*/ 909639 h 1517698"/>
                <a:gd name="connsiteX11" fmla="*/ 47624 w 2488211"/>
                <a:gd name="connsiteY11" fmla="*/ 740674 h 1517698"/>
                <a:gd name="connsiteX12" fmla="*/ 693833 w 2488211"/>
                <a:gd name="connsiteY12" fmla="*/ 1517583 h 1517698"/>
                <a:gd name="connsiteX0" fmla="*/ 715719 w 2510097"/>
                <a:gd name="connsiteY0" fmla="*/ 1517583 h 1517698"/>
                <a:gd name="connsiteX1" fmla="*/ 2073818 w 2510097"/>
                <a:gd name="connsiteY1" fmla="*/ 1510542 h 1517698"/>
                <a:gd name="connsiteX2" fmla="*/ 2497806 w 2510097"/>
                <a:gd name="connsiteY2" fmla="*/ 1040919 h 1517698"/>
                <a:gd name="connsiteX3" fmla="*/ 1959936 w 2510097"/>
                <a:gd name="connsiteY3" fmla="*/ 818683 h 1517698"/>
                <a:gd name="connsiteX4" fmla="*/ 2257688 w 2510097"/>
                <a:gd name="connsiteY4" fmla="*/ 775628 h 1517698"/>
                <a:gd name="connsiteX5" fmla="*/ 2161117 w 2510097"/>
                <a:gd name="connsiteY5" fmla="*/ 395289 h 1517698"/>
                <a:gd name="connsiteX6" fmla="*/ 1710249 w 2510097"/>
                <a:gd name="connsiteY6" fmla="*/ 370953 h 1517698"/>
                <a:gd name="connsiteX7" fmla="*/ 1650952 w 2510097"/>
                <a:gd name="connsiteY7" fmla="*/ 878035 h 1517698"/>
                <a:gd name="connsiteX8" fmla="*/ 1309152 w 2510097"/>
                <a:gd name="connsiteY8" fmla="*/ 17428 h 1517698"/>
                <a:gd name="connsiteX9" fmla="*/ 635025 w 2510097"/>
                <a:gd name="connsiteY9" fmla="*/ 364567 h 1517698"/>
                <a:gd name="connsiteX10" fmla="*/ 1141942 w 2510097"/>
                <a:gd name="connsiteY10" fmla="*/ 909639 h 1517698"/>
                <a:gd name="connsiteX11" fmla="*/ 45656 w 2510097"/>
                <a:gd name="connsiteY11" fmla="*/ 740674 h 1517698"/>
                <a:gd name="connsiteX12" fmla="*/ 715719 w 2510097"/>
                <a:gd name="connsiteY12" fmla="*/ 1517583 h 1517698"/>
                <a:gd name="connsiteX0" fmla="*/ 693150 w 2487528"/>
                <a:gd name="connsiteY0" fmla="*/ 1517583 h 1517683"/>
                <a:gd name="connsiteX1" fmla="*/ 2051249 w 2487528"/>
                <a:gd name="connsiteY1" fmla="*/ 1510542 h 1517683"/>
                <a:gd name="connsiteX2" fmla="*/ 2475237 w 2487528"/>
                <a:gd name="connsiteY2" fmla="*/ 1040919 h 1517683"/>
                <a:gd name="connsiteX3" fmla="*/ 1937367 w 2487528"/>
                <a:gd name="connsiteY3" fmla="*/ 818683 h 1517683"/>
                <a:gd name="connsiteX4" fmla="*/ 2235119 w 2487528"/>
                <a:gd name="connsiteY4" fmla="*/ 775628 h 1517683"/>
                <a:gd name="connsiteX5" fmla="*/ 2138548 w 2487528"/>
                <a:gd name="connsiteY5" fmla="*/ 395289 h 1517683"/>
                <a:gd name="connsiteX6" fmla="*/ 1687680 w 2487528"/>
                <a:gd name="connsiteY6" fmla="*/ 370953 h 1517683"/>
                <a:gd name="connsiteX7" fmla="*/ 1628383 w 2487528"/>
                <a:gd name="connsiteY7" fmla="*/ 878035 h 1517683"/>
                <a:gd name="connsiteX8" fmla="*/ 1286583 w 2487528"/>
                <a:gd name="connsiteY8" fmla="*/ 17428 h 1517683"/>
                <a:gd name="connsiteX9" fmla="*/ 612456 w 2487528"/>
                <a:gd name="connsiteY9" fmla="*/ 364567 h 1517683"/>
                <a:gd name="connsiteX10" fmla="*/ 1119373 w 2487528"/>
                <a:gd name="connsiteY10" fmla="*/ 909639 h 1517683"/>
                <a:gd name="connsiteX11" fmla="*/ 23087 w 2487528"/>
                <a:gd name="connsiteY11" fmla="*/ 740674 h 1517683"/>
                <a:gd name="connsiteX12" fmla="*/ 693150 w 2487528"/>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326" h="1517683">
                  <a:moveTo>
                    <a:pt x="696948" y="1517583"/>
                  </a:moveTo>
                  <a:lnTo>
                    <a:pt x="2055047" y="1510542"/>
                  </a:lnTo>
                  <a:cubicBezTo>
                    <a:pt x="2429615" y="1503751"/>
                    <a:pt x="2529862" y="1262395"/>
                    <a:pt x="2479035" y="1040919"/>
                  </a:cubicBezTo>
                  <a:cubicBezTo>
                    <a:pt x="2409740" y="752156"/>
                    <a:pt x="2054193" y="705906"/>
                    <a:pt x="1941165" y="818683"/>
                  </a:cubicBezTo>
                  <a:cubicBezTo>
                    <a:pt x="2001609" y="758477"/>
                    <a:pt x="2155153" y="753674"/>
                    <a:pt x="2238917" y="775628"/>
                  </a:cubicBezTo>
                  <a:cubicBezTo>
                    <a:pt x="2283019" y="710348"/>
                    <a:pt x="2245581" y="472540"/>
                    <a:pt x="2142346" y="395289"/>
                  </a:cubicBezTo>
                  <a:cubicBezTo>
                    <a:pt x="2044729" y="314397"/>
                    <a:pt x="1868195" y="252211"/>
                    <a:pt x="1691478" y="370953"/>
                  </a:cubicBezTo>
                  <a:cubicBezTo>
                    <a:pt x="1726329" y="510029"/>
                    <a:pt x="1729467" y="707246"/>
                    <a:pt x="1632181" y="878035"/>
                  </a:cubicBezTo>
                  <a:cubicBezTo>
                    <a:pt x="1782525" y="628164"/>
                    <a:pt x="1779588" y="188015"/>
                    <a:pt x="1290381" y="17428"/>
                  </a:cubicBezTo>
                  <a:cubicBezTo>
                    <a:pt x="1048053" y="-57138"/>
                    <a:pt x="678873" y="116715"/>
                    <a:pt x="616254" y="364567"/>
                  </a:cubicBezTo>
                  <a:cubicBezTo>
                    <a:pt x="801129" y="403135"/>
                    <a:pt x="1029735" y="461579"/>
                    <a:pt x="1127147" y="794345"/>
                  </a:cubicBezTo>
                  <a:cubicBezTo>
                    <a:pt x="1070372" y="588809"/>
                    <a:pt x="907572" y="395952"/>
                    <a:pt x="609565" y="367791"/>
                  </a:cubicBezTo>
                  <a:cubicBezTo>
                    <a:pt x="363240" y="347581"/>
                    <a:pt x="99786" y="553680"/>
                    <a:pt x="26885" y="740674"/>
                  </a:cubicBezTo>
                  <a:cubicBezTo>
                    <a:pt x="-86365" y="1122891"/>
                    <a:pt x="162167" y="1524982"/>
                    <a:pt x="696948" y="1517583"/>
                  </a:cubicBezTo>
                  <a:close/>
                </a:path>
              </a:pathLst>
            </a:custGeom>
            <a:solidFill>
              <a:schemeClr val="bg1"/>
            </a:solidFill>
            <a:ln w="50800" cap="flat" cmpd="sng" algn="ctr">
              <a:noFill/>
              <a:prstDash val="solid"/>
              <a:miter lim="800000"/>
            </a:ln>
            <a:effectLst/>
          </p:spPr>
          <p:txBody>
            <a:bodyPr lIns="60960" tIns="30480" rIns="60960" bIns="30480" anchor="ctr"/>
            <a:lstStyle/>
            <a:p>
              <a:pPr algn="ctr" defTabSz="914286" eaLnBrk="1" fontAlgn="auto" hangingPunct="1">
                <a:spcBef>
                  <a:spcPts val="0"/>
                </a:spcBef>
                <a:spcAft>
                  <a:spcPts val="0"/>
                </a:spcAft>
                <a:defRPr/>
              </a:pPr>
              <a:endParaRPr kumimoji="0" lang="ko-KR" altLang="en-US" sz="1200" kern="0">
                <a:solidFill>
                  <a:prstClr val="white"/>
                </a:solidFill>
                <a:latin typeface="Arial"/>
                <a:ea typeface="Arial Unicode MS"/>
                <a:cs typeface="+mn-cs"/>
              </a:endParaRPr>
            </a:p>
          </p:txBody>
        </p:sp>
        <p:grpSp>
          <p:nvGrpSpPr>
            <p:cNvPr id="21510" name="群組 27">
              <a:extLst>
                <a:ext uri="{FF2B5EF4-FFF2-40B4-BE49-F238E27FC236}">
                  <a16:creationId xmlns:a16="http://schemas.microsoft.com/office/drawing/2014/main" id="{3B93DBE7-3362-4573-AEDA-A77BBCD48F2D}"/>
                </a:ext>
              </a:extLst>
            </p:cNvPr>
            <p:cNvGrpSpPr>
              <a:grpSpLocks/>
            </p:cNvGrpSpPr>
            <p:nvPr/>
          </p:nvGrpSpPr>
          <p:grpSpPr bwMode="auto">
            <a:xfrm>
              <a:off x="2074608" y="1064093"/>
              <a:ext cx="4914900" cy="4464050"/>
              <a:chOff x="188257" y="1182900"/>
              <a:chExt cx="5637360" cy="5301456"/>
            </a:xfrm>
          </p:grpSpPr>
          <p:sp>
            <p:nvSpPr>
              <p:cNvPr id="29" name="五角星形 7174">
                <a:extLst>
                  <a:ext uri="{FF2B5EF4-FFF2-40B4-BE49-F238E27FC236}">
                    <a16:creationId xmlns:a16="http://schemas.microsoft.com/office/drawing/2014/main" id="{270E83DE-DA16-4B63-B4C6-60A143B26D25}"/>
                  </a:ext>
                </a:extLst>
              </p:cNvPr>
              <p:cNvSpPr/>
              <p:nvPr/>
            </p:nvSpPr>
            <p:spPr>
              <a:xfrm rot="10800000">
                <a:off x="1533867" y="2427196"/>
                <a:ext cx="3261148" cy="3205005"/>
              </a:xfrm>
              <a:prstGeom prst="star5">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grpSp>
            <p:nvGrpSpPr>
              <p:cNvPr id="21515" name="群組 29">
                <a:extLst>
                  <a:ext uri="{FF2B5EF4-FFF2-40B4-BE49-F238E27FC236}">
                    <a16:creationId xmlns:a16="http://schemas.microsoft.com/office/drawing/2014/main" id="{33FEF5B3-5737-44BB-99C4-7B8F06B98406}"/>
                  </a:ext>
                </a:extLst>
              </p:cNvPr>
              <p:cNvGrpSpPr>
                <a:grpSpLocks/>
              </p:cNvGrpSpPr>
              <p:nvPr/>
            </p:nvGrpSpPr>
            <p:grpSpPr bwMode="auto">
              <a:xfrm>
                <a:off x="2804661" y="4029204"/>
                <a:ext cx="2607976" cy="2455152"/>
                <a:chOff x="2975630" y="4034875"/>
                <a:chExt cx="2607976" cy="2455152"/>
              </a:xfrm>
            </p:grpSpPr>
            <p:sp>
              <p:nvSpPr>
                <p:cNvPr id="43" name="心形 42">
                  <a:extLst>
                    <a:ext uri="{FF2B5EF4-FFF2-40B4-BE49-F238E27FC236}">
                      <a16:creationId xmlns:a16="http://schemas.microsoft.com/office/drawing/2014/main" id="{9C464F45-8306-420C-8D84-2A455C09DF17}"/>
                    </a:ext>
                  </a:extLst>
                </p:cNvPr>
                <p:cNvSpPr/>
                <p:nvPr/>
              </p:nvSpPr>
              <p:spPr>
                <a:xfrm rot="8408937">
                  <a:off x="2975791" y="4035370"/>
                  <a:ext cx="2410809" cy="2454657"/>
                </a:xfrm>
                <a:prstGeom prst="heart">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sp>
              <p:nvSpPr>
                <p:cNvPr id="44" name="矩形 43">
                  <a:extLst>
                    <a:ext uri="{FF2B5EF4-FFF2-40B4-BE49-F238E27FC236}">
                      <a16:creationId xmlns:a16="http://schemas.microsoft.com/office/drawing/2014/main" id="{C0729F55-D1D7-4FE3-900E-897115CE0B29}"/>
                    </a:ext>
                  </a:extLst>
                </p:cNvPr>
                <p:cNvSpPr/>
                <p:nvPr/>
              </p:nvSpPr>
              <p:spPr>
                <a:xfrm>
                  <a:off x="3333634" y="4629578"/>
                  <a:ext cx="2249972" cy="840718"/>
                </a:xfrm>
                <a:prstGeom prst="rect">
                  <a:avLst/>
                </a:prstGeom>
              </p:spPr>
              <p:txBody>
                <a:bodyPr wrap="none">
                  <a:spAutoFit/>
                </a:bodyPr>
                <a:lstStyle/>
                <a:p>
                  <a:pPr eaLnBrk="1" fontAlgn="auto" hangingPunct="1">
                    <a:spcBef>
                      <a:spcPts val="0"/>
                    </a:spcBef>
                    <a:spcAft>
                      <a:spcPts val="0"/>
                    </a:spcAft>
                    <a:defRPr/>
                  </a:pPr>
                  <a:r>
                    <a:rPr kumimoji="0" lang="zh-TW" altLang="en-US" sz="2000" b="1" dirty="0">
                      <a:solidFill>
                        <a:schemeClr val="bg1"/>
                      </a:solidFill>
                      <a:latin typeface="微軟正黑體" panose="020B0604030504040204" pitchFamily="34" charset="-120"/>
                      <a:ea typeface="微軟正黑體" panose="020B0604030504040204" pitchFamily="34" charset="-120"/>
                      <a:cs typeface="+mn-cs"/>
                    </a:rPr>
                    <a:t>   智慧科技力</a:t>
                  </a:r>
                  <a:endParaRPr kumimoji="0" lang="en-US" altLang="zh-TW" sz="2000" b="1" dirty="0">
                    <a:solidFill>
                      <a:schemeClr val="bg1"/>
                    </a:solidFill>
                    <a:latin typeface="微軟正黑體" panose="020B0604030504040204" pitchFamily="34" charset="-120"/>
                    <a:ea typeface="微軟正黑體" panose="020B0604030504040204" pitchFamily="34" charset="-120"/>
                    <a:cs typeface="+mn-cs"/>
                  </a:endParaRPr>
                </a:p>
                <a:p>
                  <a:pPr eaLnBrk="1" fontAlgn="auto" hangingPunct="1">
                    <a:spcBef>
                      <a:spcPts val="0"/>
                    </a:spcBef>
                    <a:spcAft>
                      <a:spcPts val="0"/>
                    </a:spcAft>
                    <a:defRPr/>
                  </a:pPr>
                  <a:r>
                    <a:rPr kumimoji="0" lang="en-US" altLang="zh-TW" sz="1200" b="1" dirty="0">
                      <a:solidFill>
                        <a:schemeClr val="bg1"/>
                      </a:solidFill>
                      <a:latin typeface="微軟正黑體" pitchFamily="34" charset="-120"/>
                      <a:ea typeface="微軟正黑體" pitchFamily="34" charset="-120"/>
                      <a:cs typeface="+mn-cs"/>
                    </a:rPr>
                    <a:t>(</a:t>
                  </a:r>
                  <a:r>
                    <a:rPr kumimoji="0" lang="en-US" altLang="zh-TW" sz="2000" b="1" dirty="0">
                      <a:ln w="9525">
                        <a:solidFill>
                          <a:schemeClr val="bg1"/>
                        </a:solidFill>
                      </a:ln>
                      <a:solidFill>
                        <a:srgbClr val="FF0000"/>
                      </a:solidFill>
                      <a:latin typeface="微軟正黑體" panose="020B0604030504040204" pitchFamily="34" charset="-120"/>
                      <a:ea typeface="微軟正黑體" panose="020B0604030504040204" pitchFamily="34" charset="-120"/>
                      <a:cs typeface="+mn-cs"/>
                    </a:rPr>
                    <a:t>I</a:t>
                  </a:r>
                  <a:r>
                    <a:rPr kumimoji="0" lang="en-US" altLang="zh-TW" sz="1200" b="1" dirty="0">
                      <a:solidFill>
                        <a:schemeClr val="bg1"/>
                      </a:solidFill>
                      <a:latin typeface="微軟正黑體" pitchFamily="34" charset="-120"/>
                      <a:ea typeface="微軟正黑體" pitchFamily="34" charset="-120"/>
                      <a:cs typeface="+mn-cs"/>
                    </a:rPr>
                    <a:t>ntelligent technology)</a:t>
                  </a:r>
                  <a:endParaRPr kumimoji="0" lang="zh-TW" altLang="en-US" sz="1200" b="1" dirty="0">
                    <a:solidFill>
                      <a:schemeClr val="bg1"/>
                    </a:solidFill>
                    <a:latin typeface="微軟正黑體" pitchFamily="34" charset="-120"/>
                    <a:ea typeface="微軟正黑體" pitchFamily="34" charset="-120"/>
                    <a:cs typeface="+mn-cs"/>
                  </a:endParaRPr>
                </a:p>
              </p:txBody>
            </p:sp>
          </p:grpSp>
          <p:grpSp>
            <p:nvGrpSpPr>
              <p:cNvPr id="21516" name="群組 30">
                <a:extLst>
                  <a:ext uri="{FF2B5EF4-FFF2-40B4-BE49-F238E27FC236}">
                    <a16:creationId xmlns:a16="http://schemas.microsoft.com/office/drawing/2014/main" id="{C367EA92-AF21-40B7-B9DB-FE1870D9E99C}"/>
                  </a:ext>
                </a:extLst>
              </p:cNvPr>
              <p:cNvGrpSpPr>
                <a:grpSpLocks/>
              </p:cNvGrpSpPr>
              <p:nvPr/>
            </p:nvGrpSpPr>
            <p:grpSpPr bwMode="auto">
              <a:xfrm>
                <a:off x="646976" y="3979219"/>
                <a:ext cx="2740447" cy="2466194"/>
                <a:chOff x="920590" y="3986337"/>
                <a:chExt cx="2740447" cy="2466194"/>
              </a:xfrm>
            </p:grpSpPr>
            <p:sp>
              <p:nvSpPr>
                <p:cNvPr id="41" name="心形 40">
                  <a:extLst>
                    <a:ext uri="{FF2B5EF4-FFF2-40B4-BE49-F238E27FC236}">
                      <a16:creationId xmlns:a16="http://schemas.microsoft.com/office/drawing/2014/main" id="{A06B7029-72C3-4052-A3DF-F19DBA09ACCD}"/>
                    </a:ext>
                  </a:extLst>
                </p:cNvPr>
                <p:cNvSpPr/>
                <p:nvPr/>
              </p:nvSpPr>
              <p:spPr>
                <a:xfrm rot="13160094">
                  <a:off x="1235732" y="3985914"/>
                  <a:ext cx="2425376" cy="2465968"/>
                </a:xfrm>
                <a:prstGeom prst="hear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sp>
              <p:nvSpPr>
                <p:cNvPr id="42" name="矩形 41">
                  <a:extLst>
                    <a:ext uri="{FF2B5EF4-FFF2-40B4-BE49-F238E27FC236}">
                      <a16:creationId xmlns:a16="http://schemas.microsoft.com/office/drawing/2014/main" id="{968B83C3-229F-483C-956A-E359751A5C56}"/>
                    </a:ext>
                  </a:extLst>
                </p:cNvPr>
                <p:cNvSpPr/>
                <p:nvPr/>
              </p:nvSpPr>
              <p:spPr>
                <a:xfrm>
                  <a:off x="920590" y="4643771"/>
                  <a:ext cx="2540867" cy="840718"/>
                </a:xfrm>
                <a:prstGeom prst="rect">
                  <a:avLst/>
                </a:prstGeom>
              </p:spPr>
              <p:txBody>
                <a:bodyPr>
                  <a:spAutoFit/>
                </a:bodyPr>
                <a:lstStyle/>
                <a:p>
                  <a:pPr algn="ctr" eaLnBrk="1" fontAlgn="auto" hangingPunct="1">
                    <a:spcBef>
                      <a:spcPts val="0"/>
                    </a:spcBef>
                    <a:spcAft>
                      <a:spcPts val="0"/>
                    </a:spcAft>
                    <a:defRPr/>
                  </a:pPr>
                  <a:r>
                    <a:rPr kumimoji="0" lang="zh-TW" altLang="en-US" sz="2000" b="1" dirty="0">
                      <a:solidFill>
                        <a:schemeClr val="bg1"/>
                      </a:solidFill>
                      <a:latin typeface="微軟正黑體" pitchFamily="34" charset="-120"/>
                      <a:ea typeface="微軟正黑體" pitchFamily="34" charset="-120"/>
                      <a:cs typeface="+mn-cs"/>
                    </a:rPr>
                    <a:t>  問題解決</a:t>
                  </a:r>
                  <a:endParaRPr kumimoji="0" lang="en-US" altLang="zh-TW" sz="2000" b="1" dirty="0">
                    <a:solidFill>
                      <a:schemeClr val="bg1"/>
                    </a:solidFill>
                    <a:latin typeface="微軟正黑體" pitchFamily="34" charset="-120"/>
                    <a:ea typeface="微軟正黑體" pitchFamily="34" charset="-120"/>
                    <a:cs typeface="+mn-cs"/>
                  </a:endParaRPr>
                </a:p>
                <a:p>
                  <a:pPr algn="ctr" eaLnBrk="1" fontAlgn="auto" hangingPunct="1">
                    <a:spcBef>
                      <a:spcPts val="0"/>
                    </a:spcBef>
                    <a:spcAft>
                      <a:spcPts val="0"/>
                    </a:spcAft>
                    <a:defRPr/>
                  </a:pPr>
                  <a:r>
                    <a:rPr kumimoji="0" lang="en-US" altLang="zh-TW" sz="1200" b="1" dirty="0">
                      <a:solidFill>
                        <a:schemeClr val="bg1"/>
                      </a:solidFill>
                      <a:latin typeface="微軟正黑體" pitchFamily="34" charset="-120"/>
                      <a:ea typeface="微軟正黑體" pitchFamily="34" charset="-120"/>
                      <a:cs typeface="+mn-cs"/>
                    </a:rPr>
                    <a:t>(</a:t>
                  </a:r>
                  <a:r>
                    <a:rPr kumimoji="0" lang="en-US" altLang="zh-TW" sz="2000" b="1" dirty="0">
                      <a:ln w="9525">
                        <a:solidFill>
                          <a:schemeClr val="bg1"/>
                        </a:solidFill>
                      </a:ln>
                      <a:solidFill>
                        <a:srgbClr val="FF0000"/>
                      </a:solidFill>
                      <a:latin typeface="微軟正黑體" panose="020B0604030504040204" pitchFamily="34" charset="-120"/>
                      <a:ea typeface="微軟正黑體" panose="020B0604030504040204" pitchFamily="34" charset="-120"/>
                      <a:cs typeface="+mn-cs"/>
                    </a:rPr>
                    <a:t>S</a:t>
                  </a:r>
                  <a:r>
                    <a:rPr kumimoji="0" lang="en-US" altLang="zh-TW" sz="1200" b="1" dirty="0">
                      <a:solidFill>
                        <a:schemeClr val="bg1"/>
                      </a:solidFill>
                      <a:latin typeface="微軟正黑體" pitchFamily="34" charset="-120"/>
                      <a:ea typeface="微軟正黑體" pitchFamily="34" charset="-120"/>
                      <a:cs typeface="+mn-cs"/>
                    </a:rPr>
                    <a:t>olving complex</a:t>
                  </a:r>
                  <a:r>
                    <a:rPr kumimoji="0" lang="zh-TW" altLang="en-US" sz="1200" b="1" dirty="0">
                      <a:solidFill>
                        <a:schemeClr val="bg1"/>
                      </a:solidFill>
                      <a:latin typeface="微軟正黑體" pitchFamily="34" charset="-120"/>
                      <a:ea typeface="微軟正黑體" pitchFamily="34" charset="-120"/>
                      <a:cs typeface="+mn-cs"/>
                    </a:rPr>
                    <a:t> </a:t>
                  </a:r>
                  <a:r>
                    <a:rPr kumimoji="0" lang="en-US" altLang="zh-TW" sz="1200" b="1" dirty="0">
                      <a:solidFill>
                        <a:schemeClr val="bg1"/>
                      </a:solidFill>
                      <a:latin typeface="微軟正黑體" pitchFamily="34" charset="-120"/>
                      <a:ea typeface="微軟正黑體" pitchFamily="34" charset="-120"/>
                      <a:cs typeface="+mn-cs"/>
                    </a:rPr>
                    <a:t>problem)</a:t>
                  </a:r>
                </a:p>
              </p:txBody>
            </p:sp>
          </p:grpSp>
          <p:grpSp>
            <p:nvGrpSpPr>
              <p:cNvPr id="21517" name="群組 31">
                <a:extLst>
                  <a:ext uri="{FF2B5EF4-FFF2-40B4-BE49-F238E27FC236}">
                    <a16:creationId xmlns:a16="http://schemas.microsoft.com/office/drawing/2014/main" id="{CF0F342D-8734-4FE0-B407-48408B896FBE}"/>
                  </a:ext>
                </a:extLst>
              </p:cNvPr>
              <p:cNvGrpSpPr>
                <a:grpSpLocks/>
              </p:cNvGrpSpPr>
              <p:nvPr/>
            </p:nvGrpSpPr>
            <p:grpSpPr bwMode="auto">
              <a:xfrm rot="-203061">
                <a:off x="188257" y="2118357"/>
                <a:ext cx="2538900" cy="2511742"/>
                <a:chOff x="526256" y="2203558"/>
                <a:chExt cx="2538900" cy="2511742"/>
              </a:xfrm>
            </p:grpSpPr>
            <p:sp>
              <p:nvSpPr>
                <p:cNvPr id="39" name="心形 38">
                  <a:extLst>
                    <a:ext uri="{FF2B5EF4-FFF2-40B4-BE49-F238E27FC236}">
                      <a16:creationId xmlns:a16="http://schemas.microsoft.com/office/drawing/2014/main" id="{2992B05E-ECD9-4983-8C3D-6560DB159090}"/>
                    </a:ext>
                  </a:extLst>
                </p:cNvPr>
                <p:cNvSpPr/>
                <p:nvPr/>
              </p:nvSpPr>
              <p:spPr>
                <a:xfrm rot="17252780">
                  <a:off x="636106" y="2285150"/>
                  <a:ext cx="2511216" cy="2328870"/>
                </a:xfrm>
                <a:prstGeom prst="heart">
                  <a:avLst/>
                </a:prstGeom>
                <a:solidFill>
                  <a:srgbClr val="FF0066"/>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sp>
              <p:nvSpPr>
                <p:cNvPr id="40" name="矩形 39">
                  <a:extLst>
                    <a:ext uri="{FF2B5EF4-FFF2-40B4-BE49-F238E27FC236}">
                      <a16:creationId xmlns:a16="http://schemas.microsoft.com/office/drawing/2014/main" id="{A5325CE6-30CC-4178-8151-2699DD8DC96E}"/>
                    </a:ext>
                  </a:extLst>
                </p:cNvPr>
                <p:cNvSpPr/>
                <p:nvPr/>
              </p:nvSpPr>
              <p:spPr>
                <a:xfrm rot="203061">
                  <a:off x="526256" y="3270906"/>
                  <a:ext cx="2325806" cy="840718"/>
                </a:xfrm>
                <a:prstGeom prst="rect">
                  <a:avLst/>
                </a:prstGeom>
              </p:spPr>
              <p:txBody>
                <a:bodyPr wrap="none">
                  <a:spAutoFit/>
                </a:bodyPr>
                <a:lstStyle/>
                <a:p>
                  <a:pPr algn="ctr" eaLnBrk="1" fontAlgn="auto" hangingPunct="1">
                    <a:spcBef>
                      <a:spcPts val="0"/>
                    </a:spcBef>
                    <a:spcAft>
                      <a:spcPts val="0"/>
                    </a:spcAft>
                    <a:defRPr/>
                  </a:pPr>
                  <a:r>
                    <a:rPr kumimoji="0" lang="zh-TW" altLang="en-US" sz="2000" b="1" dirty="0">
                      <a:solidFill>
                        <a:schemeClr val="bg1"/>
                      </a:solidFill>
                      <a:latin typeface="微軟正黑體" pitchFamily="34" charset="-120"/>
                      <a:ea typeface="微軟正黑體" pitchFamily="34" charset="-120"/>
                      <a:cs typeface="+mn-cs"/>
                    </a:rPr>
                    <a:t>     美學創思力</a:t>
                  </a:r>
                  <a:endParaRPr kumimoji="0" lang="en-US" altLang="zh-TW" sz="2000" b="1" dirty="0">
                    <a:solidFill>
                      <a:schemeClr val="bg1"/>
                    </a:solidFill>
                    <a:latin typeface="微軟正黑體" pitchFamily="34" charset="-120"/>
                    <a:ea typeface="微軟正黑體" pitchFamily="34" charset="-120"/>
                    <a:cs typeface="+mn-cs"/>
                  </a:endParaRPr>
                </a:p>
                <a:p>
                  <a:pPr algn="ctr" eaLnBrk="1" fontAlgn="auto" hangingPunct="1">
                    <a:spcBef>
                      <a:spcPts val="0"/>
                    </a:spcBef>
                    <a:spcAft>
                      <a:spcPts val="0"/>
                    </a:spcAft>
                    <a:defRPr/>
                  </a:pPr>
                  <a:r>
                    <a:rPr kumimoji="0" lang="en-US" altLang="zh-TW" sz="1200" b="1" dirty="0">
                      <a:solidFill>
                        <a:schemeClr val="bg1"/>
                      </a:solidFill>
                      <a:latin typeface="微軟正黑體" pitchFamily="34" charset="-120"/>
                      <a:ea typeface="微軟正黑體" pitchFamily="34" charset="-120"/>
                      <a:cs typeface="+mn-cs"/>
                    </a:rPr>
                    <a:t>(</a:t>
                  </a:r>
                  <a:r>
                    <a:rPr kumimoji="0" lang="en-US" altLang="zh-TW" sz="2000" b="1" dirty="0">
                      <a:ln w="12700">
                        <a:solidFill>
                          <a:schemeClr val="bg1"/>
                        </a:solidFill>
                      </a:ln>
                      <a:solidFill>
                        <a:srgbClr val="FF0000"/>
                      </a:solidFill>
                      <a:latin typeface="微軟正黑體" panose="020B0604030504040204" pitchFamily="34" charset="-120"/>
                      <a:ea typeface="微軟正黑體" panose="020B0604030504040204" pitchFamily="34" charset="-120"/>
                      <a:cs typeface="+mn-cs"/>
                    </a:rPr>
                    <a:t>A</a:t>
                  </a:r>
                  <a:r>
                    <a:rPr kumimoji="0" lang="en-US" altLang="zh-TW" sz="1200" b="1" dirty="0">
                      <a:solidFill>
                        <a:schemeClr val="bg1"/>
                      </a:solidFill>
                      <a:latin typeface="微軟正黑體" pitchFamily="34" charset="-120"/>
                      <a:ea typeface="微軟正黑體" pitchFamily="34" charset="-120"/>
                      <a:cs typeface="+mn-cs"/>
                    </a:rPr>
                    <a:t>esthetics &amp; creativity)</a:t>
                  </a:r>
                </a:p>
              </p:txBody>
            </p:sp>
          </p:grpSp>
          <p:grpSp>
            <p:nvGrpSpPr>
              <p:cNvPr id="21518" name="群組 32">
                <a:extLst>
                  <a:ext uri="{FF2B5EF4-FFF2-40B4-BE49-F238E27FC236}">
                    <a16:creationId xmlns:a16="http://schemas.microsoft.com/office/drawing/2014/main" id="{3BB9FF2E-509B-4115-9514-3A965462A669}"/>
                  </a:ext>
                </a:extLst>
              </p:cNvPr>
              <p:cNvGrpSpPr>
                <a:grpSpLocks/>
              </p:cNvGrpSpPr>
              <p:nvPr/>
            </p:nvGrpSpPr>
            <p:grpSpPr bwMode="auto">
              <a:xfrm>
                <a:off x="3414771" y="2182158"/>
                <a:ext cx="2410846" cy="2482254"/>
                <a:chOff x="3619585" y="2244226"/>
                <a:chExt cx="2410846" cy="2482254"/>
              </a:xfrm>
            </p:grpSpPr>
            <p:sp>
              <p:nvSpPr>
                <p:cNvPr id="37" name="心形 36">
                  <a:extLst>
                    <a:ext uri="{FF2B5EF4-FFF2-40B4-BE49-F238E27FC236}">
                      <a16:creationId xmlns:a16="http://schemas.microsoft.com/office/drawing/2014/main" id="{C6923F45-E56D-4E60-A6A7-92C69F03EB3C}"/>
                    </a:ext>
                  </a:extLst>
                </p:cNvPr>
                <p:cNvSpPr/>
                <p:nvPr/>
              </p:nvSpPr>
              <p:spPr>
                <a:xfrm rot="4321812">
                  <a:off x="3583558" y="2280240"/>
                  <a:ext cx="2482937" cy="2410809"/>
                </a:xfrm>
                <a:prstGeom prst="heart">
                  <a:avLst/>
                </a:prstGeom>
                <a:solidFill>
                  <a:srgbClr val="738A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sp>
              <p:nvSpPr>
                <p:cNvPr id="38" name="矩形 37">
                  <a:extLst>
                    <a:ext uri="{FF2B5EF4-FFF2-40B4-BE49-F238E27FC236}">
                      <a16:creationId xmlns:a16="http://schemas.microsoft.com/office/drawing/2014/main" id="{9791F7E7-DCD8-476F-B2DE-FB40048280EE}"/>
                    </a:ext>
                  </a:extLst>
                </p:cNvPr>
                <p:cNvSpPr/>
                <p:nvPr/>
              </p:nvSpPr>
              <p:spPr>
                <a:xfrm>
                  <a:off x="3961625" y="3280901"/>
                  <a:ext cx="1780340" cy="840718"/>
                </a:xfrm>
                <a:prstGeom prst="rect">
                  <a:avLst/>
                </a:prstGeom>
              </p:spPr>
              <p:txBody>
                <a:bodyPr wrap="none">
                  <a:spAutoFit/>
                </a:bodyPr>
                <a:lstStyle/>
                <a:p>
                  <a:pPr algn="ctr" eaLnBrk="1" fontAlgn="auto" hangingPunct="1">
                    <a:spcBef>
                      <a:spcPts val="0"/>
                    </a:spcBef>
                    <a:spcAft>
                      <a:spcPts val="0"/>
                    </a:spcAft>
                    <a:defRPr/>
                  </a:pPr>
                  <a:r>
                    <a:rPr kumimoji="0" lang="zh-TW" altLang="en-US" sz="2000" b="1" dirty="0">
                      <a:solidFill>
                        <a:schemeClr val="bg1"/>
                      </a:solidFill>
                      <a:latin typeface="微軟正黑體" panose="020B0604030504040204" pitchFamily="34" charset="-120"/>
                      <a:ea typeface="微軟正黑體" panose="020B0604030504040204" pitchFamily="34" charset="-120"/>
                      <a:cs typeface="+mn-cs"/>
                    </a:rPr>
                    <a:t>全球溝通力</a:t>
                  </a:r>
                  <a:endParaRPr kumimoji="0" lang="en-US" altLang="zh-TW" sz="2000" b="1" dirty="0">
                    <a:solidFill>
                      <a:schemeClr val="bg1"/>
                    </a:solidFill>
                    <a:latin typeface="微軟正黑體" panose="020B0604030504040204" pitchFamily="34" charset="-120"/>
                    <a:ea typeface="微軟正黑體" panose="020B0604030504040204" pitchFamily="34" charset="-120"/>
                    <a:cs typeface="+mn-cs"/>
                  </a:endParaRPr>
                </a:p>
                <a:p>
                  <a:pPr algn="ctr" eaLnBrk="1" fontAlgn="auto" hangingPunct="1">
                    <a:spcBef>
                      <a:spcPts val="0"/>
                    </a:spcBef>
                    <a:spcAft>
                      <a:spcPts val="0"/>
                    </a:spcAft>
                    <a:defRPr/>
                  </a:pPr>
                  <a:r>
                    <a:rPr kumimoji="0" lang="en-US" altLang="zh-TW" sz="1200" b="1" dirty="0">
                      <a:solidFill>
                        <a:schemeClr val="bg1"/>
                      </a:solidFill>
                      <a:latin typeface="微軟正黑體" panose="020B0604030504040204" pitchFamily="34" charset="-120"/>
                      <a:ea typeface="微軟正黑體" panose="020B0604030504040204" pitchFamily="34" charset="-120"/>
                      <a:cs typeface="+mn-cs"/>
                    </a:rPr>
                    <a:t>(</a:t>
                  </a:r>
                  <a:r>
                    <a:rPr kumimoji="0" lang="en-US" altLang="zh-TW" sz="2000" b="1" dirty="0">
                      <a:ln w="9525">
                        <a:solidFill>
                          <a:schemeClr val="bg1"/>
                        </a:solidFill>
                      </a:ln>
                      <a:solidFill>
                        <a:srgbClr val="FF0000"/>
                      </a:solidFill>
                      <a:latin typeface="微軟正黑體" panose="020B0604030504040204" pitchFamily="34" charset="-120"/>
                      <a:ea typeface="微軟正黑體" panose="020B0604030504040204" pitchFamily="34" charset="-120"/>
                      <a:cs typeface="+mn-cs"/>
                    </a:rPr>
                    <a:t>C</a:t>
                  </a:r>
                  <a:r>
                    <a:rPr kumimoji="0" lang="en-US" altLang="zh-TW" sz="1200" b="1" dirty="0">
                      <a:solidFill>
                        <a:schemeClr val="bg1"/>
                      </a:solidFill>
                      <a:latin typeface="微軟正黑體" panose="020B0604030504040204" pitchFamily="34" charset="-120"/>
                      <a:ea typeface="微軟正黑體" panose="020B0604030504040204" pitchFamily="34" charset="-120"/>
                      <a:cs typeface="+mn-cs"/>
                    </a:rPr>
                    <a:t>ommunication)</a:t>
                  </a:r>
                </a:p>
              </p:txBody>
            </p:sp>
          </p:grpSp>
          <p:grpSp>
            <p:nvGrpSpPr>
              <p:cNvPr id="21519" name="群組 33">
                <a:extLst>
                  <a:ext uri="{FF2B5EF4-FFF2-40B4-BE49-F238E27FC236}">
                    <a16:creationId xmlns:a16="http://schemas.microsoft.com/office/drawing/2014/main" id="{BC72DD92-CF9A-42FD-9F73-6338A2A172B0}"/>
                  </a:ext>
                </a:extLst>
              </p:cNvPr>
              <p:cNvGrpSpPr>
                <a:grpSpLocks/>
              </p:cNvGrpSpPr>
              <p:nvPr/>
            </p:nvGrpSpPr>
            <p:grpSpPr bwMode="auto">
              <a:xfrm>
                <a:off x="1901296" y="1182900"/>
                <a:ext cx="2410846" cy="2410846"/>
                <a:chOff x="2058052" y="1157648"/>
                <a:chExt cx="2410846" cy="2410846"/>
              </a:xfrm>
            </p:grpSpPr>
            <p:sp>
              <p:nvSpPr>
                <p:cNvPr id="35" name="心形 34">
                  <a:extLst>
                    <a:ext uri="{FF2B5EF4-FFF2-40B4-BE49-F238E27FC236}">
                      <a16:creationId xmlns:a16="http://schemas.microsoft.com/office/drawing/2014/main" id="{BEED3D2E-30C1-40B5-9C8C-C1B178853E06}"/>
                    </a:ext>
                  </a:extLst>
                </p:cNvPr>
                <p:cNvSpPr/>
                <p:nvPr/>
              </p:nvSpPr>
              <p:spPr>
                <a:xfrm>
                  <a:off x="2058435" y="1157648"/>
                  <a:ext cx="2410809" cy="2411296"/>
                </a:xfrm>
                <a:prstGeom prst="heart">
                  <a:avLst/>
                </a:prstGeom>
                <a:solidFill>
                  <a:srgbClr val="7BBF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000"/>
                </a:p>
              </p:txBody>
            </p:sp>
            <p:sp>
              <p:nvSpPr>
                <p:cNvPr id="36" name="矩形 35">
                  <a:extLst>
                    <a:ext uri="{FF2B5EF4-FFF2-40B4-BE49-F238E27FC236}">
                      <a16:creationId xmlns:a16="http://schemas.microsoft.com/office/drawing/2014/main" id="{4C33FFDC-3BCE-4E88-8569-15A639C4FFA7}"/>
                    </a:ext>
                  </a:extLst>
                </p:cNvPr>
                <p:cNvSpPr/>
                <p:nvPr/>
              </p:nvSpPr>
              <p:spPr>
                <a:xfrm>
                  <a:off x="2278560" y="1848600"/>
                  <a:ext cx="1977092" cy="840718"/>
                </a:xfrm>
                <a:prstGeom prst="rect">
                  <a:avLst/>
                </a:prstGeom>
              </p:spPr>
              <p:txBody>
                <a:bodyPr wrap="none">
                  <a:spAutoFit/>
                </a:bodyPr>
                <a:lstStyle/>
                <a:p>
                  <a:pPr eaLnBrk="1" fontAlgn="auto" hangingPunct="1">
                    <a:spcBef>
                      <a:spcPts val="0"/>
                    </a:spcBef>
                    <a:spcAft>
                      <a:spcPts val="0"/>
                    </a:spcAft>
                    <a:defRPr/>
                  </a:pPr>
                  <a:r>
                    <a:rPr kumimoji="0" lang="zh-TW" altLang="en-US" sz="2000" b="1" dirty="0">
                      <a:solidFill>
                        <a:schemeClr val="bg1"/>
                      </a:solidFill>
                      <a:latin typeface="微軟正黑體" panose="020B0604030504040204" pitchFamily="34" charset="-120"/>
                      <a:ea typeface="微軟正黑體" panose="020B0604030504040204" pitchFamily="34" charset="-120"/>
                      <a:cs typeface="+mn-cs"/>
                    </a:rPr>
                    <a:t>扎根基本學力</a:t>
                  </a:r>
                  <a:endParaRPr kumimoji="0" lang="en-US" altLang="zh-TW" sz="2000" b="1" dirty="0">
                    <a:solidFill>
                      <a:schemeClr val="bg1"/>
                    </a:solidFill>
                    <a:latin typeface="微軟正黑體" panose="020B0604030504040204" pitchFamily="34" charset="-120"/>
                    <a:ea typeface="微軟正黑體" panose="020B0604030504040204" pitchFamily="34" charset="-120"/>
                    <a:cs typeface="+mn-cs"/>
                  </a:endParaRPr>
                </a:p>
                <a:p>
                  <a:pPr algn="ctr" eaLnBrk="1" fontAlgn="auto" hangingPunct="1">
                    <a:spcBef>
                      <a:spcPts val="0"/>
                    </a:spcBef>
                    <a:spcAft>
                      <a:spcPts val="0"/>
                    </a:spcAft>
                    <a:defRPr/>
                  </a:pPr>
                  <a:r>
                    <a:rPr kumimoji="0" lang="en-US" altLang="zh-TW" sz="1200" b="1" dirty="0">
                      <a:solidFill>
                        <a:schemeClr val="bg1"/>
                      </a:solidFill>
                      <a:latin typeface="微軟正黑體" panose="020B0604030504040204" pitchFamily="34" charset="-120"/>
                      <a:ea typeface="微軟正黑體" panose="020B0604030504040204" pitchFamily="34" charset="-120"/>
                      <a:cs typeface="+mn-cs"/>
                    </a:rPr>
                    <a:t>(</a:t>
                  </a:r>
                  <a:r>
                    <a:rPr kumimoji="0" lang="en-US" altLang="zh-TW" sz="2000" b="1" dirty="0">
                      <a:ln w="9525">
                        <a:solidFill>
                          <a:schemeClr val="bg1"/>
                        </a:solidFill>
                      </a:ln>
                      <a:solidFill>
                        <a:srgbClr val="FF0000"/>
                      </a:solidFill>
                      <a:latin typeface="微軟正黑體" panose="020B0604030504040204" pitchFamily="34" charset="-120"/>
                      <a:ea typeface="微軟正黑體" panose="020B0604030504040204" pitchFamily="34" charset="-120"/>
                      <a:cs typeface="+mn-cs"/>
                    </a:rPr>
                    <a:t>B</a:t>
                  </a:r>
                  <a:r>
                    <a:rPr kumimoji="0" lang="en-US" altLang="zh-TW" sz="1200" b="1" dirty="0">
                      <a:solidFill>
                        <a:schemeClr val="bg1"/>
                      </a:solidFill>
                      <a:latin typeface="微軟正黑體" panose="020B0604030504040204" pitchFamily="34" charset="-120"/>
                      <a:ea typeface="微軟正黑體" panose="020B0604030504040204" pitchFamily="34" charset="-120"/>
                      <a:cs typeface="+mn-cs"/>
                    </a:rPr>
                    <a:t>asic competence)</a:t>
                  </a:r>
                  <a:endParaRPr kumimoji="0" lang="zh-TW" altLang="en-US" sz="1200" dirty="0">
                    <a:solidFill>
                      <a:schemeClr val="bg1"/>
                    </a:solidFill>
                    <a:latin typeface="+mn-lt"/>
                    <a:ea typeface="+mn-ea"/>
                    <a:cs typeface="+mn-cs"/>
                  </a:endParaRPr>
                </a:p>
              </p:txBody>
            </p:sp>
          </p:grpSp>
        </p:grpSp>
        <p:sp>
          <p:nvSpPr>
            <p:cNvPr id="45" name="橢圓 44">
              <a:extLst>
                <a:ext uri="{FF2B5EF4-FFF2-40B4-BE49-F238E27FC236}">
                  <a16:creationId xmlns:a16="http://schemas.microsoft.com/office/drawing/2014/main" id="{5B6D369F-56DB-4BAC-A8B5-60BA23B57EAD}"/>
                </a:ext>
              </a:extLst>
            </p:cNvPr>
            <p:cNvSpPr/>
            <p:nvPr/>
          </p:nvSpPr>
          <p:spPr>
            <a:xfrm>
              <a:off x="4084383" y="2892893"/>
              <a:ext cx="1063625" cy="98901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21512" name="矩形 45">
              <a:extLst>
                <a:ext uri="{FF2B5EF4-FFF2-40B4-BE49-F238E27FC236}">
                  <a16:creationId xmlns:a16="http://schemas.microsoft.com/office/drawing/2014/main" id="{4DE5BCC8-AC0D-4754-BE03-579BFCE9BD0C}"/>
                </a:ext>
              </a:extLst>
            </p:cNvPr>
            <p:cNvSpPr>
              <a:spLocks noChangeArrowheads="1"/>
            </p:cNvSpPr>
            <p:nvPr/>
          </p:nvSpPr>
          <p:spPr bwMode="auto">
            <a:xfrm>
              <a:off x="4144708" y="3197693"/>
              <a:ext cx="935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ctr" eaLnBrk="1" hangingPunct="1">
                <a:lnSpc>
                  <a:spcPct val="100000"/>
                </a:lnSpc>
                <a:spcBef>
                  <a:spcPct val="0"/>
                </a:spcBef>
                <a:buFontTx/>
                <a:buNone/>
              </a:pPr>
              <a:r>
                <a:rPr kumimoji="0" lang="en-US" altLang="zh-TW" sz="2000" b="1">
                  <a:solidFill>
                    <a:srgbClr val="FF0000"/>
                  </a:solidFill>
                  <a:ea typeface="Arial Unicode MS" panose="020B0604020202020204" pitchFamily="34" charset="-120"/>
                </a:rPr>
                <a:t>BASIC</a:t>
              </a:r>
              <a:endParaRPr kumimoji="0" lang="zh-TW" altLang="en-US" sz="2000" b="1">
                <a:solidFill>
                  <a:srgbClr val="FF0000"/>
                </a:solidFill>
                <a:ea typeface="Arial Unicode MS" panose="020B0604020202020204" pitchFamily="34" charset="-120"/>
              </a:endParaRPr>
            </a:p>
          </p:txBody>
        </p:sp>
        <p:sp>
          <p:nvSpPr>
            <p:cNvPr id="21513" name="矩形 46">
              <a:extLst>
                <a:ext uri="{FF2B5EF4-FFF2-40B4-BE49-F238E27FC236}">
                  <a16:creationId xmlns:a16="http://schemas.microsoft.com/office/drawing/2014/main" id="{7446DED1-B59F-4540-BC97-9D19D157744D}"/>
                </a:ext>
              </a:extLst>
            </p:cNvPr>
            <p:cNvSpPr>
              <a:spLocks noChangeArrowheads="1"/>
            </p:cNvSpPr>
            <p:nvPr/>
          </p:nvSpPr>
          <p:spPr bwMode="auto">
            <a:xfrm>
              <a:off x="2938208" y="5845643"/>
              <a:ext cx="33686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4000" b="1">
                  <a:solidFill>
                    <a:srgbClr val="0033CC"/>
                  </a:solidFill>
                  <a:latin typeface="華康華綜體W5(P)"/>
                  <a:ea typeface="華康徽宗宮體W5"/>
                  <a:cs typeface="華康徽宗宮體W5"/>
                </a:rPr>
                <a:t>聚焦五大方向</a:t>
              </a:r>
              <a:endParaRPr kumimoji="0" lang="en-US" altLang="zh-TW" sz="4000" b="1">
                <a:solidFill>
                  <a:srgbClr val="0033CC"/>
                </a:solidFill>
                <a:latin typeface="華康華綜體W5(P)"/>
                <a:ea typeface="華康徽宗宮體W5"/>
                <a:cs typeface="華康徽宗宮體W5"/>
              </a:endParaRPr>
            </a:p>
          </p:txBody>
        </p:sp>
      </p:grpSp>
      <p:sp>
        <p:nvSpPr>
          <p:cNvPr id="28" name="流程圖: 替代程序 27">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扎根基礎、迎向未來</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0"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31"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32"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33"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296" y="1979497"/>
            <a:ext cx="3114459" cy="4400291"/>
          </a:xfrm>
          <a:prstGeom prst="rect">
            <a:avLst/>
          </a:prstGeom>
        </p:spPr>
      </p:pic>
      <p:sp>
        <p:nvSpPr>
          <p:cNvPr id="5" name="圓角矩形圖說文字 4"/>
          <p:cNvSpPr/>
          <p:nvPr/>
        </p:nvSpPr>
        <p:spPr>
          <a:xfrm>
            <a:off x="7465376" y="1625157"/>
            <a:ext cx="1723868" cy="3607686"/>
          </a:xfrm>
          <a:prstGeom prst="wedgeRoundRectCallout">
            <a:avLst>
              <a:gd name="adj1" fmla="val 65254"/>
              <a:gd name="adj2" fmla="val -15911"/>
              <a:gd name="adj3" fmla="val 16667"/>
            </a:avLst>
          </a:prstGeom>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0" lang="zh-TW" altLang="en-US" sz="3200" b="1" dirty="0">
                <a:solidFill>
                  <a:schemeClr val="tx1"/>
                </a:solidFill>
                <a:latin typeface="微軟正黑體" panose="020B0604030504040204" pitchFamily="34" charset="-120"/>
                <a:ea typeface="微軟正黑體" panose="020B0604030504040204" pitchFamily="34" charset="-120"/>
              </a:rPr>
              <a:t>點亮每個孩子</a:t>
            </a:r>
            <a:endParaRPr kumimoji="0" lang="en-US" altLang="zh-TW" sz="3200" b="1" dirty="0">
              <a:solidFill>
                <a:schemeClr val="tx1"/>
              </a:solidFill>
              <a:latin typeface="微軟正黑體" panose="020B0604030504040204" pitchFamily="34" charset="-120"/>
              <a:ea typeface="微軟正黑體" panose="020B0604030504040204" pitchFamily="34" charset="-120"/>
            </a:endParaRPr>
          </a:p>
          <a:p>
            <a:pPr algn="ctr"/>
            <a:r>
              <a:rPr kumimoji="0" lang="zh-TW" altLang="en-US" sz="3200" b="1" dirty="0">
                <a:solidFill>
                  <a:schemeClr val="tx1"/>
                </a:solidFill>
                <a:latin typeface="微軟正黑體" panose="020B0604030504040204" pitchFamily="34" charset="-120"/>
                <a:ea typeface="微軟正黑體" panose="020B0604030504040204" pitchFamily="34" charset="-120"/>
              </a:rPr>
              <a:t>心中的希望</a:t>
            </a:r>
            <a:endParaRPr lang="zh-TW" altLang="en-US" sz="3200" dirty="0"/>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參、偏非學校教育資源中心</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smtClean="0">
                <a:solidFill>
                  <a:srgbClr val="000000"/>
                </a:solidFill>
                <a:ea typeface="Arial Unicode MS" panose="020B0604020202020204" pitchFamily="34" charset="-120"/>
              </a:rPr>
              <a:t>計畫申請函文到</a:t>
            </a:r>
            <a:r>
              <a:rPr kumimoji="0" lang="zh-TW" altLang="en-US" b="1" dirty="0">
                <a:solidFill>
                  <a:srgbClr val="000000"/>
                </a:solidFill>
                <a:ea typeface="Arial Unicode MS" panose="020B0604020202020204" pitchFamily="34" charset="-120"/>
              </a:rPr>
              <a:t>校</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04</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1"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3632345"/>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差異化教學 提升偏非學力</a:t>
            </a:r>
          </a:p>
        </p:txBody>
      </p:sp>
      <p:pic>
        <p:nvPicPr>
          <p:cNvPr id="12"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343856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354262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05</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0" name="文字方塊 9"/>
          <p:cNvSpPr txBox="1"/>
          <p:nvPr/>
        </p:nvSpPr>
        <p:spPr>
          <a:xfrm>
            <a:off x="1469428" y="2112812"/>
            <a:ext cx="10199408" cy="1200329"/>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110</a:t>
            </a:r>
            <a:r>
              <a:rPr lang="zh-TW" altLang="en-US" sz="2400" dirty="0" smtClean="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8</a:t>
            </a:r>
            <a:r>
              <a:rPr lang="zh-TW" altLang="en-US" sz="2400" dirty="0" smtClean="0">
                <a:latin typeface="微軟正黑體" panose="020B0604030504040204" pitchFamily="34" charset="-120"/>
                <a:ea typeface="微軟正黑體" panose="020B0604030504040204" pitchFamily="34" charset="-120"/>
              </a:rPr>
              <a:t>月</a:t>
            </a:r>
            <a:r>
              <a:rPr lang="en-US" altLang="zh-TW" sz="2400" dirty="0" smtClean="0">
                <a:latin typeface="微軟正黑體" panose="020B0604030504040204" pitchFamily="34" charset="-120"/>
                <a:ea typeface="微軟正黑體" panose="020B0604030504040204" pitchFamily="34" charset="-120"/>
              </a:rPr>
              <a:t>18</a:t>
            </a:r>
            <a:r>
              <a:rPr lang="zh-TW" altLang="en-US" sz="2400" dirty="0">
                <a:latin typeface="微軟正黑體" panose="020B0604030504040204" pitchFamily="34" charset="-120"/>
                <a:ea typeface="微軟正黑體" panose="020B0604030504040204" pitchFamily="34" charset="-120"/>
              </a:rPr>
              <a:t>日南市教專字第</a:t>
            </a:r>
            <a:r>
              <a:rPr lang="en-US" altLang="zh-TW" sz="2400" dirty="0">
                <a:latin typeface="微軟正黑體" panose="020B0604030504040204" pitchFamily="34" charset="-120"/>
                <a:ea typeface="微軟正黑體" panose="020B0604030504040204" pitchFamily="34" charset="-120"/>
              </a:rPr>
              <a:t>1101001983</a:t>
            </a:r>
            <a:r>
              <a:rPr lang="zh-TW" altLang="en-US" sz="2400" dirty="0">
                <a:latin typeface="微軟正黑體" panose="020B0604030504040204" pitchFamily="34" charset="-120"/>
                <a:ea typeface="微軟正黑體" panose="020B0604030504040204" pitchFamily="34" charset="-120"/>
              </a:rPr>
              <a:t>號</a:t>
            </a:r>
            <a:r>
              <a:rPr lang="zh-TW" altLang="en-US" sz="2400" dirty="0" smtClean="0">
                <a:latin typeface="微軟正黑體" panose="020B0604030504040204" pitchFamily="34" charset="-120"/>
                <a:ea typeface="微軟正黑體" panose="020B0604030504040204" pitchFamily="34" charset="-120"/>
              </a:rPr>
              <a:t>函計畫申請案，。</a:t>
            </a:r>
            <a:endParaRPr lang="en-US" altLang="zh-TW" sz="2400" dirty="0">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110</a:t>
            </a:r>
            <a:r>
              <a:rPr lang="zh-TW" altLang="en-US" sz="2400" dirty="0">
                <a:latin typeface="微軟正黑體" panose="020B0604030504040204" pitchFamily="34" charset="-120"/>
                <a:ea typeface="微軟正黑體" panose="020B0604030504040204" pitchFamily="34" charset="-120"/>
              </a:rPr>
              <a:t>年</a:t>
            </a:r>
            <a:r>
              <a:rPr lang="en-US" altLang="zh-TW" sz="2400" dirty="0">
                <a:solidFill>
                  <a:srgbClr val="FF0000"/>
                </a:solidFill>
                <a:latin typeface="微軟正黑體" panose="020B0604030504040204" pitchFamily="34" charset="-120"/>
                <a:ea typeface="微軟正黑體" panose="020B0604030504040204" pitchFamily="34" charset="-120"/>
              </a:rPr>
              <a:t>8</a:t>
            </a:r>
            <a:r>
              <a:rPr lang="zh-TW" altLang="en-US" sz="2400" dirty="0">
                <a:solidFill>
                  <a:srgbClr val="FF0000"/>
                </a:solidFill>
                <a:latin typeface="微軟正黑體" panose="020B0604030504040204" pitchFamily="34" charset="-120"/>
                <a:ea typeface="微軟正黑體" panose="020B0604030504040204" pitchFamily="34" charset="-120"/>
              </a:rPr>
              <a:t>月</a:t>
            </a:r>
            <a:r>
              <a:rPr lang="en-US" altLang="zh-TW" sz="2400" dirty="0">
                <a:solidFill>
                  <a:srgbClr val="FF0000"/>
                </a:solidFill>
                <a:latin typeface="微軟正黑體" panose="020B0604030504040204" pitchFamily="34" charset="-120"/>
                <a:ea typeface="微軟正黑體" panose="020B0604030504040204" pitchFamily="34" charset="-120"/>
              </a:rPr>
              <a:t>27</a:t>
            </a:r>
            <a:r>
              <a:rPr lang="zh-TW" altLang="en-US" sz="2400" dirty="0">
                <a:solidFill>
                  <a:srgbClr val="FF0000"/>
                </a:solidFill>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星期五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上午</a:t>
            </a:r>
            <a:r>
              <a:rPr lang="en-US" altLang="zh-TW" sz="2400" dirty="0">
                <a:latin typeface="微軟正黑體" panose="020B0604030504040204" pitchFamily="34" charset="-120"/>
                <a:ea typeface="微軟正黑體" panose="020B0604030504040204" pitchFamily="34" charset="-120"/>
              </a:rPr>
              <a:t>9</a:t>
            </a:r>
            <a:r>
              <a:rPr lang="zh-TW" altLang="en-US" sz="2400" dirty="0" smtClean="0">
                <a:latin typeface="微軟正黑體" panose="020B0604030504040204" pitchFamily="34" charset="-120"/>
                <a:ea typeface="微軟正黑體" panose="020B0604030504040204" pitchFamily="34" charset="-120"/>
              </a:rPr>
              <a:t>時說明會。</a:t>
            </a:r>
            <a:endParaRPr lang="en-US" altLang="zh-TW" sz="2400" dirty="0" smtClean="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110</a:t>
            </a:r>
            <a:r>
              <a:rPr lang="zh-TW" altLang="en-US" sz="2400" dirty="0" smtClean="0">
                <a:latin typeface="微軟正黑體" panose="020B0604030504040204" pitchFamily="34" charset="-120"/>
                <a:ea typeface="微軟正黑體" panose="020B0604030504040204" pitchFamily="34" charset="-120"/>
              </a:rPr>
              <a:t>年</a:t>
            </a:r>
            <a:r>
              <a:rPr lang="en-US" altLang="zh-TW" sz="2400" dirty="0" smtClean="0">
                <a:solidFill>
                  <a:srgbClr val="FF0000"/>
                </a:solidFill>
                <a:latin typeface="微軟正黑體" panose="020B0604030504040204" pitchFamily="34" charset="-120"/>
                <a:ea typeface="微軟正黑體" panose="020B0604030504040204" pitchFamily="34" charset="-120"/>
              </a:rPr>
              <a:t>9</a:t>
            </a:r>
            <a:r>
              <a:rPr lang="zh-TW" altLang="en-US" sz="2400" dirty="0" smtClean="0">
                <a:solidFill>
                  <a:srgbClr val="FF0000"/>
                </a:solidFill>
                <a:latin typeface="微軟正黑體" panose="020B0604030504040204" pitchFamily="34" charset="-120"/>
                <a:ea typeface="微軟正黑體" panose="020B0604030504040204" pitchFamily="34" charset="-120"/>
              </a:rPr>
              <a:t>月</a:t>
            </a:r>
            <a:r>
              <a:rPr lang="en-US" altLang="zh-TW" sz="2400" dirty="0" smtClean="0">
                <a:solidFill>
                  <a:srgbClr val="FF0000"/>
                </a:solidFill>
                <a:latin typeface="微軟正黑體" panose="020B0604030504040204" pitchFamily="34" charset="-120"/>
                <a:ea typeface="微軟正黑體" panose="020B0604030504040204" pitchFamily="34" charset="-120"/>
              </a:rPr>
              <a:t>17</a:t>
            </a:r>
            <a:r>
              <a:rPr lang="zh-TW" altLang="en-US" sz="2400" dirty="0">
                <a:solidFill>
                  <a:srgbClr val="FF0000"/>
                </a:solidFill>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星期五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上午</a:t>
            </a:r>
            <a:r>
              <a:rPr lang="en-US" altLang="zh-TW" sz="2400" dirty="0">
                <a:latin typeface="微軟正黑體" panose="020B0604030504040204" pitchFamily="34" charset="-120"/>
                <a:ea typeface="微軟正黑體" panose="020B0604030504040204" pitchFamily="34" charset="-120"/>
              </a:rPr>
              <a:t>9</a:t>
            </a:r>
            <a:r>
              <a:rPr lang="zh-TW" altLang="en-US" sz="2400" dirty="0" smtClean="0">
                <a:latin typeface="微軟正黑體" panose="020B0604030504040204" pitchFamily="34" charset="-120"/>
                <a:ea typeface="微軟正黑體" panose="020B0604030504040204" pitchFamily="34" charset="-120"/>
              </a:rPr>
              <a:t>時截止申請日。</a:t>
            </a:r>
            <a:endParaRPr lang="en-US" altLang="zh-TW" sz="2400" dirty="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402086" y="4328114"/>
            <a:ext cx="10199408" cy="1569660"/>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運用可紀錄學生學習歷程之數位平台進行課中差異化教學。</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■持續整合計畫，協助各校能有足夠進行教學之載具。</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■辦理運用因材網進行課中差異化公開授課</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■輔導委員每學期至計畫補助學校進行一次因材網融入課中教學諮詢</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81741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肆、教師專業發展實踐方案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三類專業人才培訓</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0" name="文字方塊 9"/>
          <p:cNvSpPr txBox="1"/>
          <p:nvPr/>
        </p:nvSpPr>
        <p:spPr>
          <a:xfrm>
            <a:off x="1979489" y="2104581"/>
            <a:ext cx="9014193" cy="830997"/>
          </a:xfrm>
          <a:prstGeom prst="rect">
            <a:avLst/>
          </a:prstGeom>
          <a:noFill/>
        </p:spPr>
        <p:txBody>
          <a:bodyPr wrap="square" rtlCol="0">
            <a:spAutoFit/>
          </a:bodyPr>
          <a:lstStyle/>
          <a:p>
            <a:r>
              <a:rPr lang="zh-TW" altLang="en-US" sz="2400" dirty="0" smtClean="0">
                <a:solidFill>
                  <a:srgbClr val="FF0000"/>
                </a:solidFill>
                <a:latin typeface="微軟正黑體" panose="020B0604030504040204" pitchFamily="34" charset="-120"/>
                <a:ea typeface="微軟正黑體" panose="020B0604030504040204" pitchFamily="34" charset="-120"/>
              </a:rPr>
              <a:t>依據</a:t>
            </a:r>
            <a:r>
              <a:rPr lang="zh-TW" altLang="en-US" sz="2400" dirty="0">
                <a:solidFill>
                  <a:srgbClr val="FF0000"/>
                </a:solidFill>
                <a:latin typeface="微軟正黑體" panose="020B0604030504040204" pitchFamily="34" charset="-120"/>
                <a:ea typeface="微軟正黑體" panose="020B0604030504040204" pitchFamily="34" charset="-120"/>
              </a:rPr>
              <a:t>教育部補助辦理教師專業發展實踐方案作業要點，</a:t>
            </a:r>
            <a:r>
              <a:rPr lang="en-US" altLang="zh-TW" sz="2400" dirty="0">
                <a:solidFill>
                  <a:srgbClr val="FF0000"/>
                </a:solidFill>
                <a:latin typeface="微軟正黑體" panose="020B0604030504040204" pitchFamily="34" charset="-120"/>
                <a:ea typeface="微軟正黑體" panose="020B0604030504040204" pitchFamily="34" charset="-120"/>
              </a:rPr>
              <a:t>110</a:t>
            </a:r>
            <a:r>
              <a:rPr lang="zh-TW" altLang="en-US" sz="2400" dirty="0">
                <a:solidFill>
                  <a:srgbClr val="FF0000"/>
                </a:solidFill>
                <a:latin typeface="微軟正黑體" panose="020B0604030504040204" pitchFamily="34" charset="-120"/>
                <a:ea typeface="微軟正黑體" panose="020B0604030504040204" pitchFamily="34" charset="-120"/>
              </a:rPr>
              <a:t>學年度教師專業發展實踐方案三類人才培訓認證</a:t>
            </a:r>
            <a:r>
              <a:rPr lang="zh-TW" altLang="en-US" sz="2400" b="1" dirty="0">
                <a:solidFill>
                  <a:srgbClr val="FF0000"/>
                </a:solidFill>
                <a:latin typeface="微軟正黑體" panose="020B0604030504040204" pitchFamily="34" charset="-120"/>
                <a:ea typeface="微軟正黑體" panose="020B0604030504040204" pitchFamily="34" charset="-120"/>
              </a:rPr>
              <a:t>由本市自行規劃辦理</a:t>
            </a:r>
            <a:r>
              <a:rPr lang="zh-TW" altLang="en-US" sz="2400"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14" name="投影片編號版面配置區 13"/>
          <p:cNvSpPr>
            <a:spLocks noGrp="1"/>
          </p:cNvSpPr>
          <p:nvPr>
            <p:ph type="sldNum" sz="quarter" idx="12"/>
          </p:nvPr>
        </p:nvSpPr>
        <p:spPr/>
        <p:txBody>
          <a:bodyPr/>
          <a:lstStyle/>
          <a:p>
            <a:pPr>
              <a:defRPr/>
            </a:pPr>
            <a:fld id="{5F02BF43-3C7B-4031-B368-07C3D7CB8D98}" type="slidenum">
              <a:rPr lang="zh-TW" altLang="en-US" smtClean="0"/>
              <a:pPr>
                <a:defRPr/>
              </a:pPr>
              <a:t>31</a:t>
            </a:fld>
            <a:endParaRPr lang="zh-TW" altLang="en-US"/>
          </a:p>
        </p:txBody>
      </p:sp>
      <p:graphicFrame>
        <p:nvGraphicFramePr>
          <p:cNvPr id="11" name="資料庫圖表 10"/>
          <p:cNvGraphicFramePr/>
          <p:nvPr>
            <p:extLst>
              <p:ext uri="{D42A27DB-BD31-4B8C-83A1-F6EECF244321}">
                <p14:modId xmlns:p14="http://schemas.microsoft.com/office/powerpoint/2010/main" val="2055092030"/>
              </p:ext>
            </p:extLst>
          </p:nvPr>
        </p:nvGraphicFramePr>
        <p:xfrm>
          <a:off x="2156662" y="2926483"/>
          <a:ext cx="9345767" cy="3612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文字方塊 11"/>
          <p:cNvSpPr txBox="1"/>
          <p:nvPr/>
        </p:nvSpPr>
        <p:spPr>
          <a:xfrm>
            <a:off x="659553" y="4235673"/>
            <a:ext cx="1324303" cy="83099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2400" dirty="0" smtClean="0">
                <a:latin typeface="微軟正黑體" panose="020B0604030504040204" pitchFamily="34" charset="-120"/>
                <a:ea typeface="微軟正黑體" panose="020B0604030504040204" pitchFamily="34" charset="-120"/>
              </a:rPr>
              <a:t>培訓</a:t>
            </a:r>
            <a:endParaRPr lang="en-US" altLang="zh-TW" sz="2400" dirty="0" smtClean="0">
              <a:latin typeface="微軟正黑體" panose="020B0604030504040204" pitchFamily="34" charset="-120"/>
              <a:ea typeface="微軟正黑體" panose="020B0604030504040204" pitchFamily="34" charset="-120"/>
            </a:endParaRPr>
          </a:p>
          <a:p>
            <a:pPr algn="ctr"/>
            <a:r>
              <a:rPr lang="zh-TW" altLang="en-US" sz="2400" dirty="0" smtClean="0">
                <a:latin typeface="微軟正黑體" panose="020B0604030504040204" pitchFamily="34" charset="-120"/>
                <a:ea typeface="微軟正黑體" panose="020B0604030504040204" pitchFamily="34" charset="-120"/>
              </a:rPr>
              <a:t>對象</a:t>
            </a:r>
            <a:endParaRPr lang="zh-TW" altLang="en-US" sz="2400" dirty="0">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659550" y="5272300"/>
            <a:ext cx="1324303" cy="830997"/>
          </a:xfrm>
          <a:prstGeom prst="rect">
            <a:avLst/>
          </a:prstGeom>
          <a:ln w="28575">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sz="2400" dirty="0" smtClean="0">
                <a:latin typeface="微軟正黑體" panose="020B0604030504040204" pitchFamily="34" charset="-120"/>
                <a:ea typeface="微軟正黑體" panose="020B0604030504040204" pitchFamily="34" charset="-120"/>
              </a:rPr>
              <a:t>課程</a:t>
            </a:r>
            <a:endParaRPr lang="en-US" altLang="zh-TW" sz="2400" dirty="0" smtClean="0">
              <a:latin typeface="微軟正黑體" panose="020B0604030504040204" pitchFamily="34" charset="-120"/>
              <a:ea typeface="微軟正黑體" panose="020B0604030504040204" pitchFamily="34" charset="-120"/>
            </a:endParaRPr>
          </a:p>
          <a:p>
            <a:pPr algn="ctr"/>
            <a:r>
              <a:rPr lang="zh-TW" altLang="en-US" sz="2400" dirty="0" smtClean="0">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數</a:t>
            </a:r>
          </a:p>
        </p:txBody>
      </p:sp>
    </p:spTree>
    <p:extLst>
      <p:ext uri="{BB962C8B-B14F-4D97-AF65-F5344CB8AC3E}">
        <p14:creationId xmlns:p14="http://schemas.microsoft.com/office/powerpoint/2010/main" val="3235011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29C5C6F9-4507-B940-B016-480108F795B0}"/>
              </a:ext>
            </a:extLst>
          </p:cNvPr>
          <p:cNvGraphicFramePr>
            <a:graphicFrameLocks noGrp="1"/>
          </p:cNvGraphicFramePr>
          <p:nvPr>
            <p:extLst>
              <p:ext uri="{D42A27DB-BD31-4B8C-83A1-F6EECF244321}">
                <p14:modId xmlns:p14="http://schemas.microsoft.com/office/powerpoint/2010/main" val="165366087"/>
              </p:ext>
            </p:extLst>
          </p:nvPr>
        </p:nvGraphicFramePr>
        <p:xfrm>
          <a:off x="1254592" y="1086670"/>
          <a:ext cx="10203983" cy="5550613"/>
        </p:xfrm>
        <a:graphic>
          <a:graphicData uri="http://schemas.openxmlformats.org/drawingml/2006/table">
            <a:tbl>
              <a:tblPr firstRow="1" bandRow="1">
                <a:tableStyleId>{7E9639D4-E3E2-4D34-9284-5A2195B3D0D7}</a:tableStyleId>
              </a:tblPr>
              <a:tblGrid>
                <a:gridCol w="3174533">
                  <a:extLst>
                    <a:ext uri="{9D8B030D-6E8A-4147-A177-3AD203B41FA5}">
                      <a16:colId xmlns:a16="http://schemas.microsoft.com/office/drawing/2014/main" val="2111370860"/>
                    </a:ext>
                  </a:extLst>
                </a:gridCol>
                <a:gridCol w="3267075">
                  <a:extLst>
                    <a:ext uri="{9D8B030D-6E8A-4147-A177-3AD203B41FA5}">
                      <a16:colId xmlns:a16="http://schemas.microsoft.com/office/drawing/2014/main" val="3229068591"/>
                    </a:ext>
                  </a:extLst>
                </a:gridCol>
                <a:gridCol w="3762375">
                  <a:extLst>
                    <a:ext uri="{9D8B030D-6E8A-4147-A177-3AD203B41FA5}">
                      <a16:colId xmlns:a16="http://schemas.microsoft.com/office/drawing/2014/main" val="2708751670"/>
                    </a:ext>
                  </a:extLst>
                </a:gridCol>
              </a:tblGrid>
              <a:tr h="413978">
                <a:tc>
                  <a:txBody>
                    <a:bodyPr/>
                    <a:lstStyle/>
                    <a:p>
                      <a:pPr algn="ctr">
                        <a:lnSpc>
                          <a:spcPts val="2100"/>
                        </a:lnSpc>
                        <a:spcAft>
                          <a:spcPts val="0"/>
                        </a:spcAft>
                      </a:pPr>
                      <a:r>
                        <a:rPr lang="zh-TW" sz="2000" b="1" kern="100" dirty="0">
                          <a:solidFill>
                            <a:srgbClr val="C00000"/>
                          </a:solidFill>
                          <a:effectLst/>
                          <a:latin typeface="微軟正黑體" panose="020B0604030504040204" pitchFamily="34" charset="-120"/>
                          <a:ea typeface="微軟正黑體" panose="020B0604030504040204" pitchFamily="34" charset="-120"/>
                          <a:cs typeface="Arial"/>
                        </a:rPr>
                        <a:t>初階專業回饋人才</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R w="12700" cap="flat" cmpd="sng" algn="ctr">
                      <a:solidFill>
                        <a:schemeClr val="tx1"/>
                      </a:solidFill>
                      <a:prstDash val="solid"/>
                      <a:round/>
                      <a:headEnd type="none" w="med" len="med"/>
                      <a:tailEnd type="none" w="med" len="med"/>
                    </a:lnR>
                    <a:solidFill>
                      <a:schemeClr val="accent3">
                        <a:lumMod val="40000"/>
                        <a:lumOff val="60000"/>
                      </a:schemeClr>
                    </a:solidFill>
                  </a:tcPr>
                </a:tc>
                <a:tc>
                  <a:txBody>
                    <a:bodyPr/>
                    <a:lstStyle/>
                    <a:p>
                      <a:pPr algn="ctr">
                        <a:lnSpc>
                          <a:spcPts val="2100"/>
                        </a:lnSpc>
                        <a:spcAft>
                          <a:spcPts val="0"/>
                        </a:spcAft>
                      </a:pPr>
                      <a:r>
                        <a:rPr lang="zh-TW" sz="2000" b="1" kern="100" dirty="0">
                          <a:solidFill>
                            <a:srgbClr val="0000FF"/>
                          </a:solidFill>
                          <a:effectLst/>
                          <a:latin typeface="微軟正黑體" panose="020B0604030504040204" pitchFamily="34" charset="-120"/>
                          <a:ea typeface="微軟正黑體" panose="020B0604030504040204" pitchFamily="34" charset="-120"/>
                          <a:cs typeface="Arial"/>
                        </a:rPr>
                        <a:t>進階專業回饋人才</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ts val="2100"/>
                        </a:lnSpc>
                        <a:spcAft>
                          <a:spcPts val="0"/>
                        </a:spcAft>
                      </a:pPr>
                      <a:r>
                        <a:rPr lang="zh-TW" sz="2000" b="1" kern="100" dirty="0">
                          <a:solidFill>
                            <a:srgbClr val="7030A0"/>
                          </a:solidFill>
                          <a:effectLst/>
                          <a:latin typeface="微軟正黑體" panose="020B0604030504040204" pitchFamily="34" charset="-120"/>
                          <a:ea typeface="微軟正黑體" panose="020B0604030504040204" pitchFamily="34" charset="-120"/>
                          <a:cs typeface="Arial"/>
                        </a:rPr>
                        <a:t>教學輔導教師</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solidFill>
                      <a:schemeClr val="accent3">
                        <a:lumMod val="40000"/>
                        <a:lumOff val="60000"/>
                      </a:schemeClr>
                    </a:solidFill>
                  </a:tcPr>
                </a:tc>
                <a:extLst>
                  <a:ext uri="{0D108BD9-81ED-4DB2-BD59-A6C34878D82A}">
                    <a16:rowId xmlns:a16="http://schemas.microsoft.com/office/drawing/2014/main" val="4047739572"/>
                  </a:ext>
                </a:extLst>
              </a:tr>
              <a:tr h="3792076">
                <a:tc>
                  <a:txBody>
                    <a:bodyPr/>
                    <a:lstStyle/>
                    <a:p>
                      <a:pPr marL="342900" lvl="0" indent="-342900">
                        <a:spcAft>
                          <a:spcPts val="0"/>
                        </a:spcAft>
                        <a:buFont typeface="Calibri"/>
                        <a:buAutoNum type="ea1ChtPlain"/>
                      </a:pPr>
                      <a:r>
                        <a:rPr lang="zh-TW" sz="2000" kern="100" dirty="0">
                          <a:effectLst/>
                          <a:latin typeface="微軟正黑體" panose="020B0604030504040204" pitchFamily="34" charset="-120"/>
                          <a:ea typeface="微軟正黑體" panose="020B0604030504040204" pitchFamily="34" charset="-120"/>
                          <a:cs typeface="Arial"/>
                        </a:rPr>
                        <a:t>實體研習課程：</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endParaRPr lang="en-US" altLang="zh-TW" sz="2000" kern="100" dirty="0">
                        <a:effectLst/>
                        <a:latin typeface="微軟正黑體" panose="020B0604030504040204" pitchFamily="34" charset="-120"/>
                        <a:ea typeface="微軟正黑體" panose="020B0604030504040204" pitchFamily="34" charset="-120"/>
                        <a:cs typeface="Times New Roman"/>
                      </a:endParaRPr>
                    </a:p>
                    <a:p>
                      <a:pPr marL="0" lvl="0" indent="0">
                        <a:spcAft>
                          <a:spcPts val="0"/>
                        </a:spcAft>
                        <a:buFont typeface="Calibri"/>
                        <a:buNone/>
                      </a:pPr>
                      <a:r>
                        <a:rPr lang="zh-TW" sz="2000" kern="100" dirty="0">
                          <a:effectLst/>
                          <a:latin typeface="微軟正黑體" panose="020B0604030504040204" pitchFamily="34" charset="-120"/>
                          <a:ea typeface="微軟正黑體" panose="020B0604030504040204" pitchFamily="34" charset="-120"/>
                          <a:cs typeface="Arial"/>
                        </a:rPr>
                        <a:t>教師</a:t>
                      </a:r>
                      <a:r>
                        <a:rPr lang="zh-TW" sz="2000" kern="100" dirty="0">
                          <a:solidFill>
                            <a:schemeClr val="tx1"/>
                          </a:solidFill>
                          <a:effectLst/>
                          <a:latin typeface="微軟正黑體" panose="020B0604030504040204" pitchFamily="34" charset="-120"/>
                          <a:ea typeface="微軟正黑體" panose="020B0604030504040204" pitchFamily="34" charset="-120"/>
                          <a:cs typeface="Arial"/>
                        </a:rPr>
                        <a:t>專業</a:t>
                      </a:r>
                      <a:r>
                        <a:rPr lang="zh-TW" sz="2000" kern="100" dirty="0">
                          <a:effectLst/>
                          <a:latin typeface="微軟正黑體" panose="020B0604030504040204" pitchFamily="34" charset="-120"/>
                          <a:ea typeface="微軟正黑體" panose="020B0604030504040204" pitchFamily="34" charset="-120"/>
                          <a:cs typeface="Arial"/>
                        </a:rPr>
                        <a:t>發展實施內涵</a:t>
                      </a:r>
                      <a:endParaRPr lang="en-US" altLang="zh-TW" sz="2000" kern="100" dirty="0">
                        <a:effectLst/>
                        <a:latin typeface="微軟正黑體" panose="020B0604030504040204" pitchFamily="34" charset="-120"/>
                        <a:ea typeface="微軟正黑體" panose="020B0604030504040204" pitchFamily="34" charset="-120"/>
                        <a:cs typeface="Arial"/>
                      </a:endParaRPr>
                    </a:p>
                    <a:p>
                      <a:pPr marL="0" lvl="0" indent="0">
                        <a:spcAft>
                          <a:spcPts val="0"/>
                        </a:spcAft>
                        <a:buFont typeface="Calibri"/>
                        <a:buNone/>
                      </a:pPr>
                      <a:r>
                        <a:rPr lang="zh-TW" sz="2000" kern="100" dirty="0">
                          <a:effectLst/>
                          <a:latin typeface="微軟正黑體" panose="020B0604030504040204" pitchFamily="34" charset="-120"/>
                          <a:ea typeface="微軟正黑體" panose="020B0604030504040204" pitchFamily="34" charset="-120"/>
                          <a:cs typeface="Arial"/>
                        </a:rPr>
                        <a:t>教師專業規準說明及檢核重點</a:t>
                      </a:r>
                      <a:endParaRPr lang="en-US" altLang="zh-TW" sz="2000" kern="100" dirty="0">
                        <a:effectLst/>
                        <a:latin typeface="微軟正黑體" panose="020B0604030504040204" pitchFamily="34" charset="-120"/>
                        <a:ea typeface="微軟正黑體" panose="020B0604030504040204" pitchFamily="34" charset="-120"/>
                        <a:cs typeface="Arial"/>
                      </a:endParaRPr>
                    </a:p>
                    <a:p>
                      <a:pPr marL="0" lvl="0" indent="0">
                        <a:spcAft>
                          <a:spcPts val="0"/>
                        </a:spcAft>
                        <a:buFont typeface="Calibri"/>
                        <a:buNone/>
                      </a:pPr>
                      <a:r>
                        <a:rPr lang="zh-TW" sz="2000" kern="100" dirty="0">
                          <a:effectLst/>
                          <a:latin typeface="微軟正黑體" panose="020B0604030504040204" pitchFamily="34" charset="-120"/>
                          <a:ea typeface="微軟正黑體" panose="020B0604030504040204" pitchFamily="34" charset="-120"/>
                          <a:cs typeface="Arial"/>
                        </a:rPr>
                        <a:t>公開授課與專業回饋基本概念</a:t>
                      </a:r>
                      <a:endParaRPr lang="en-US" altLang="zh-TW" sz="2000" kern="100" dirty="0">
                        <a:effectLst/>
                        <a:latin typeface="微軟正黑體" panose="020B0604030504040204" pitchFamily="34" charset="-120"/>
                        <a:ea typeface="微軟正黑體" panose="020B0604030504040204" pitchFamily="34" charset="-120"/>
                        <a:cs typeface="Arial"/>
                      </a:endParaRPr>
                    </a:p>
                    <a:p>
                      <a:pPr marL="0" lvl="0" indent="0">
                        <a:spcAft>
                          <a:spcPts val="0"/>
                        </a:spcAft>
                        <a:buFont typeface="Calibri"/>
                        <a:buNone/>
                      </a:pPr>
                      <a:r>
                        <a:rPr lang="zh-TW" sz="2000" kern="100" dirty="0">
                          <a:effectLst/>
                          <a:latin typeface="微軟正黑體" panose="020B0604030504040204" pitchFamily="34" charset="-120"/>
                          <a:ea typeface="微軟正黑體" panose="020B0604030504040204" pitchFamily="34" charset="-120"/>
                          <a:cs typeface="Arial"/>
                        </a:rPr>
                        <a:t>教師共同備課工具與實作</a:t>
                      </a:r>
                      <a:endParaRPr lang="zh-TW" sz="2000" kern="100" dirty="0">
                        <a:effectLst/>
                        <a:latin typeface="微軟正黑體" panose="020B0604030504040204" pitchFamily="34" charset="-120"/>
                        <a:ea typeface="微軟正黑體" panose="020B0604030504040204" pitchFamily="34" charset="-120"/>
                        <a:cs typeface="新細明體"/>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教師觀課與專業回饋</a:t>
                      </a:r>
                      <a:r>
                        <a:rPr lang="en-US" sz="2000" kern="100" dirty="0">
                          <a:effectLst/>
                          <a:latin typeface="微軟正黑體" panose="020B0604030504040204" pitchFamily="34" charset="-120"/>
                          <a:ea typeface="微軟正黑體" panose="020B0604030504040204" pitchFamily="34" charset="-120"/>
                          <a:cs typeface="Arial"/>
                        </a:rPr>
                        <a:t>(</a:t>
                      </a:r>
                      <a:r>
                        <a:rPr lang="zh-TW" sz="2000" kern="100" dirty="0">
                          <a:effectLst/>
                          <a:latin typeface="微軟正黑體" panose="020B0604030504040204" pitchFamily="34" charset="-120"/>
                          <a:ea typeface="微軟正黑體" panose="020B0604030504040204" pitchFamily="34" charset="-120"/>
                          <a:cs typeface="Arial"/>
                        </a:rPr>
                        <a:t>議課</a:t>
                      </a:r>
                      <a:r>
                        <a:rPr lang="en-US" sz="2000" kern="100" dirty="0">
                          <a:effectLst/>
                          <a:latin typeface="微軟正黑體" panose="020B0604030504040204" pitchFamily="34" charset="-120"/>
                          <a:ea typeface="微軟正黑體" panose="020B0604030504040204" pitchFamily="34" charset="-120"/>
                          <a:cs typeface="Arial"/>
                        </a:rPr>
                        <a:t>)</a:t>
                      </a:r>
                      <a:r>
                        <a:rPr lang="zh-TW" sz="2000" kern="100" dirty="0">
                          <a:effectLst/>
                          <a:latin typeface="微軟正黑體" panose="020B0604030504040204" pitchFamily="34" charset="-120"/>
                          <a:ea typeface="微軟正黑體" panose="020B0604030504040204" pitchFamily="34" charset="-120"/>
                          <a:cs typeface="Arial"/>
                        </a:rPr>
                        <a:t>工具與實作</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endParaRPr lang="en-US" altLang="zh-TW" sz="2000" kern="100" dirty="0">
                        <a:effectLst/>
                        <a:latin typeface="微軟正黑體" panose="020B0604030504040204" pitchFamily="34" charset="-120"/>
                        <a:ea typeface="微軟正黑體" panose="020B0604030504040204" pitchFamily="34" charset="-120"/>
                        <a:cs typeface="Arial"/>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認證方式</a:t>
                      </a:r>
                      <a:r>
                        <a:rPr lang="zh-TW" altLang="en-US" sz="2000" kern="100" dirty="0">
                          <a:effectLst/>
                          <a:latin typeface="微軟正黑體" panose="020B0604030504040204" pitchFamily="34" charset="-120"/>
                          <a:ea typeface="微軟正黑體" panose="020B0604030504040204" pitchFamily="34" charset="-120"/>
                          <a:cs typeface="Arial"/>
                        </a:rPr>
                        <a:t>：一次</a:t>
                      </a:r>
                      <a:r>
                        <a:rPr lang="zh-TW" sz="2000" kern="100" dirty="0">
                          <a:effectLst/>
                          <a:latin typeface="微軟正黑體" panose="020B0604030504040204" pitchFamily="34" charset="-120"/>
                          <a:ea typeface="微軟正黑體" panose="020B0604030504040204" pitchFamily="34" charset="-120"/>
                          <a:cs typeface="Arial"/>
                        </a:rPr>
                        <a:t>備觀議課資料</a:t>
                      </a:r>
                      <a:r>
                        <a:rPr lang="zh-TW" altLang="en-US" sz="2000" kern="100" dirty="0">
                          <a:effectLst/>
                          <a:latin typeface="微軟正黑體" panose="020B0604030504040204" pitchFamily="34" charset="-120"/>
                          <a:ea typeface="微軟正黑體" panose="020B0604030504040204" pitchFamily="34" charset="-120"/>
                          <a:cs typeface="Arial"/>
                        </a:rPr>
                        <a:t>審查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lvl="0" indent="-342900">
                        <a:spcAft>
                          <a:spcPts val="0"/>
                        </a:spcAft>
                        <a:buFont typeface="+mj-ea"/>
                        <a:buAutoNum type="ea1ChtPlain"/>
                      </a:pPr>
                      <a:r>
                        <a:rPr lang="zh-TW" sz="2000" kern="100" dirty="0">
                          <a:effectLst/>
                          <a:latin typeface="微軟正黑體" panose="020B0604030504040204" pitchFamily="34" charset="-120"/>
                          <a:ea typeface="微軟正黑體" panose="020B0604030504040204" pitchFamily="34" charset="-120"/>
                          <a:cs typeface="Arial"/>
                        </a:rPr>
                        <a:t>實體研習課程：</a:t>
                      </a:r>
                      <a:r>
                        <a:rPr lang="en-US" sz="2000" kern="100" dirty="0">
                          <a:effectLst/>
                          <a:latin typeface="微軟正黑體" panose="020B0604030504040204" pitchFamily="34" charset="-120"/>
                          <a:ea typeface="微軟正黑體" panose="020B0604030504040204" pitchFamily="34" charset="-120"/>
                          <a:cs typeface="Arial"/>
                        </a:rPr>
                        <a:t>18</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ORID</a:t>
                      </a:r>
                      <a:r>
                        <a:rPr lang="zh-TW" sz="2000" kern="100" dirty="0">
                          <a:effectLst/>
                          <a:latin typeface="微軟正黑體" panose="020B0604030504040204" pitchFamily="34" charset="-120"/>
                          <a:ea typeface="微軟正黑體" panose="020B0604030504040204" pitchFamily="34" charset="-120"/>
                          <a:cs typeface="Times New Roman"/>
                        </a:rPr>
                        <a:t>教學觀察與會談技術</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endParaRPr lang="en-US" altLang="zh-TW" sz="2000" kern="100" dirty="0">
                        <a:effectLst/>
                        <a:latin typeface="微軟正黑體" panose="020B0604030504040204" pitchFamily="34" charset="-120"/>
                        <a:ea typeface="微軟正黑體" panose="020B0604030504040204" pitchFamily="34" charset="-120"/>
                        <a:cs typeface="Arial"/>
                      </a:endParaRPr>
                    </a:p>
                    <a:p>
                      <a:pPr>
                        <a:lnSpc>
                          <a:spcPts val="2100"/>
                        </a:lnSpc>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TDO</a:t>
                      </a:r>
                      <a:r>
                        <a:rPr lang="zh-TW" sz="2000" kern="100" dirty="0">
                          <a:effectLst/>
                          <a:latin typeface="微軟正黑體" panose="020B0604030504040204" pitchFamily="34" charset="-120"/>
                          <a:ea typeface="微軟正黑體" panose="020B0604030504040204" pitchFamily="34" charset="-120"/>
                          <a:cs typeface="Times New Roman"/>
                        </a:rPr>
                        <a:t>公開授課理論與實務</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教師專業成長與學習社群</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Arial"/>
                        </a:rPr>
                        <a:t>二、</a:t>
                      </a:r>
                      <a:r>
                        <a:rPr lang="zh-TW" sz="2000" kern="100" dirty="0">
                          <a:effectLst/>
                          <a:latin typeface="微軟正黑體" panose="020B0604030504040204" pitchFamily="34" charset="-120"/>
                          <a:ea typeface="微軟正黑體" panose="020B0604030504040204" pitchFamily="34" charset="-120"/>
                          <a:cs typeface="Arial"/>
                        </a:rPr>
                        <a:t>回流實務研討</a:t>
                      </a:r>
                      <a:r>
                        <a:rPr lang="zh-TW" sz="2000" kern="100" dirty="0" smtClean="0">
                          <a:effectLst/>
                          <a:latin typeface="微軟正黑體" panose="020B0604030504040204" pitchFamily="34" charset="-120"/>
                          <a:ea typeface="微軟正黑體" panose="020B0604030504040204" pitchFamily="34" charset="-120"/>
                          <a:cs typeface="Arial"/>
                        </a:rPr>
                        <a:t>課程</a:t>
                      </a:r>
                      <a:r>
                        <a:rPr lang="en-US" altLang="zh-TW" sz="2000" kern="100" dirty="0" smtClean="0">
                          <a:effectLst/>
                          <a:latin typeface="微軟正黑體" panose="020B0604030504040204" pitchFamily="34" charset="-120"/>
                          <a:ea typeface="微軟正黑體" panose="020B0604030504040204" pitchFamily="34" charset="-120"/>
                          <a:cs typeface="Arial"/>
                        </a:rPr>
                        <a:t/>
                      </a:r>
                      <a:br>
                        <a:rPr lang="en-US" altLang="zh-TW" sz="2000" kern="100" dirty="0" smtClean="0">
                          <a:effectLst/>
                          <a:latin typeface="微軟正黑體" panose="020B0604030504040204" pitchFamily="34" charset="-120"/>
                          <a:ea typeface="微軟正黑體" panose="020B0604030504040204" pitchFamily="34" charset="-120"/>
                          <a:cs typeface="Arial"/>
                        </a:rPr>
                      </a:br>
                      <a:r>
                        <a:rPr lang="zh-TW" altLang="en-US" sz="2000" kern="100" dirty="0" smtClean="0">
                          <a:effectLst/>
                          <a:latin typeface="微軟正黑體" panose="020B0604030504040204" pitchFamily="34" charset="-120"/>
                          <a:ea typeface="微軟正黑體" panose="020B0604030504040204" pitchFamily="34" charset="-120"/>
                          <a:cs typeface="Arial"/>
                        </a:rPr>
                        <a:t>  </a:t>
                      </a:r>
                      <a:r>
                        <a:rPr lang="en-US" altLang="zh-TW" sz="2000" kern="100" dirty="0" smtClean="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r>
                        <a:rPr lang="en-US" altLang="zh-TW" sz="2000" kern="100" dirty="0">
                          <a:effectLst/>
                          <a:latin typeface="微軟正黑體" panose="020B0604030504040204" pitchFamily="34" charset="-120"/>
                          <a:ea typeface="微軟正黑體" panose="020B0604030504040204" pitchFamily="34" charset="-120"/>
                          <a:cs typeface="Arial"/>
                        </a:rPr>
                        <a:t>)</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認證方式：二次備觀議課資料</a:t>
                      </a:r>
                      <a:r>
                        <a:rPr lang="zh-TW" altLang="en-US" sz="2000" kern="100" dirty="0">
                          <a:effectLst/>
                          <a:latin typeface="微軟正黑體" panose="020B0604030504040204" pitchFamily="34" charset="-120"/>
                          <a:ea typeface="微軟正黑體" panose="020B0604030504040204" pitchFamily="34" charset="-120"/>
                          <a:cs typeface="Arial"/>
                        </a:rPr>
                        <a:t>審查</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endParaRPr lang="zh-TW" sz="1800" kern="100" dirty="0">
                        <a:effectLst/>
                        <a:latin typeface="微軟正黑體" panose="020B0604030504040204" pitchFamily="34" charset="-120"/>
                        <a:ea typeface="微軟正黑體" panose="020B0604030504040204" pitchFamily="34" charset="-120"/>
                        <a:cs typeface="新細明體"/>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lvl="0" indent="-342900">
                        <a:spcAft>
                          <a:spcPts val="0"/>
                        </a:spcAft>
                        <a:buFont typeface="Calibri"/>
                        <a:buAutoNum type="ea1ChtPlain"/>
                      </a:pPr>
                      <a:r>
                        <a:rPr lang="zh-TW" sz="2000" kern="100" dirty="0">
                          <a:effectLst/>
                          <a:latin typeface="微軟正黑體" panose="020B0604030504040204" pitchFamily="34" charset="-120"/>
                          <a:ea typeface="微軟正黑體" panose="020B0604030504040204" pitchFamily="34" charset="-120"/>
                          <a:cs typeface="Arial"/>
                        </a:rPr>
                        <a:t>實體研習課程：</a:t>
                      </a:r>
                      <a:r>
                        <a:rPr lang="en-US" sz="2000" kern="100" dirty="0">
                          <a:effectLst/>
                          <a:latin typeface="微軟正黑體" panose="020B0604030504040204" pitchFamily="34" charset="-120"/>
                          <a:ea typeface="微軟正黑體" panose="020B0604030504040204" pitchFamily="34" charset="-120"/>
                          <a:cs typeface="Arial"/>
                        </a:rPr>
                        <a:t>24</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教學輔導理論與實務</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教師領導理論與實務</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教學觀察與會談技術</a:t>
                      </a:r>
                      <a:r>
                        <a:rPr lang="en-US" sz="2000" kern="100" dirty="0">
                          <a:effectLst/>
                          <a:latin typeface="微軟正黑體" panose="020B0604030504040204" pitchFamily="34" charset="-120"/>
                          <a:ea typeface="微軟正黑體" panose="020B0604030504040204" pitchFamily="34" charset="-120"/>
                          <a:cs typeface="Times New Roman"/>
                        </a:rPr>
                        <a:t> II</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素養導向課程設計、教學與評量</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人際關係與溝通實務</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教學行動研究</a:t>
                      </a:r>
                      <a:r>
                        <a:rPr lang="zh-TW" sz="2000" kern="100" dirty="0">
                          <a:effectLst/>
                          <a:latin typeface="微軟正黑體" panose="020B0604030504040204" pitchFamily="34" charset="-120"/>
                          <a:ea typeface="微軟正黑體" panose="020B0604030504040204" pitchFamily="34" charset="-120"/>
                          <a:cs typeface="Arial"/>
                        </a:rPr>
                        <a:t>（</a:t>
                      </a:r>
                      <a:r>
                        <a:rPr lang="en-US" sz="2000" kern="100" dirty="0">
                          <a:effectLst/>
                          <a:latin typeface="微軟正黑體" panose="020B0604030504040204" pitchFamily="34" charset="-120"/>
                          <a:ea typeface="微軟正黑體" panose="020B0604030504040204" pitchFamily="34" charset="-120"/>
                          <a:cs typeface="Arial"/>
                        </a:rPr>
                        <a:t>3</a:t>
                      </a:r>
                      <a:r>
                        <a:rPr lang="zh-TW" sz="2000" kern="100" dirty="0">
                          <a:effectLst/>
                          <a:latin typeface="微軟正黑體" panose="020B0604030504040204" pitchFamily="34" charset="-120"/>
                          <a:ea typeface="微軟正黑體" panose="020B0604030504040204" pitchFamily="34" charset="-120"/>
                          <a:cs typeface="Arial"/>
                        </a:rPr>
                        <a:t>小時）</a:t>
                      </a:r>
                      <a:endParaRPr lang="en-US" alt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Arial"/>
                        </a:rPr>
                        <a:t>二、</a:t>
                      </a:r>
                      <a:r>
                        <a:rPr lang="zh-TW" sz="2000" kern="100" dirty="0">
                          <a:effectLst/>
                          <a:latin typeface="微軟正黑體" panose="020B0604030504040204" pitchFamily="34" charset="-120"/>
                          <a:ea typeface="微軟正黑體" panose="020B0604030504040204" pitchFamily="34" charset="-120"/>
                          <a:cs typeface="Arial"/>
                        </a:rPr>
                        <a:t>實務探討課程：</a:t>
                      </a:r>
                      <a:r>
                        <a:rPr lang="en-US" sz="2000" kern="100" dirty="0">
                          <a:effectLst/>
                          <a:latin typeface="微軟正黑體" panose="020B0604030504040204" pitchFamily="34" charset="-120"/>
                          <a:ea typeface="微軟正黑體" panose="020B0604030504040204" pitchFamily="34" charset="-120"/>
                          <a:cs typeface="Arial"/>
                        </a:rPr>
                        <a:t>6</a:t>
                      </a:r>
                      <a:r>
                        <a:rPr lang="zh-TW" sz="2000" kern="100" dirty="0">
                          <a:effectLst/>
                          <a:latin typeface="微軟正黑體" panose="020B0604030504040204" pitchFamily="34" charset="-120"/>
                          <a:ea typeface="微軟正黑體" panose="020B0604030504040204" pitchFamily="34" charset="-120"/>
                          <a:cs typeface="Arial"/>
                        </a:rPr>
                        <a:t>小時</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認證方式：教學輔導紀錄</a:t>
                      </a:r>
                      <a:r>
                        <a:rPr lang="zh-TW" altLang="en-US" sz="2000" kern="100" dirty="0">
                          <a:effectLst/>
                          <a:latin typeface="微軟正黑體" panose="020B0604030504040204" pitchFamily="34" charset="-120"/>
                          <a:ea typeface="微軟正黑體" panose="020B0604030504040204" pitchFamily="34" charset="-120"/>
                          <a:cs typeface="Arial"/>
                        </a:rPr>
                        <a:t>審查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20663798"/>
                  </a:ext>
                </a:extLst>
              </a:tr>
              <a:tr h="1344559">
                <a:tc>
                  <a:txBody>
                    <a:bodyPr/>
                    <a:lstStyle/>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中小學及幼兒園之教</a:t>
                      </a:r>
                      <a:r>
                        <a:rPr lang="zh-TW" sz="2000" kern="100" dirty="0">
                          <a:effectLst/>
                          <a:latin typeface="微軟正黑體" panose="020B0604030504040204" pitchFamily="34" charset="-120"/>
                          <a:ea typeface="微軟正黑體" panose="020B0604030504040204" pitchFamily="34" charset="-120"/>
                          <a:cs typeface="Times New Roman"/>
                        </a:rPr>
                        <a:t>師（含代理</a:t>
                      </a:r>
                      <a:r>
                        <a:rPr lang="en-US" sz="2000" kern="100" dirty="0">
                          <a:effectLst/>
                          <a:latin typeface="微軟正黑體" panose="020B0604030504040204" pitchFamily="34" charset="-120"/>
                          <a:ea typeface="微軟正黑體" panose="020B0604030504040204" pitchFamily="34" charset="-120"/>
                          <a:cs typeface="Times New Roman"/>
                        </a:rPr>
                        <a:t>/</a:t>
                      </a:r>
                      <a:r>
                        <a:rPr lang="zh-TW" sz="2000" kern="100" dirty="0">
                          <a:effectLst/>
                          <a:latin typeface="微軟正黑體" panose="020B0604030504040204" pitchFamily="34" charset="-120"/>
                          <a:ea typeface="微軟正黑體" panose="020B0604030504040204" pitchFamily="34" charset="-120"/>
                          <a:cs typeface="Times New Roman"/>
                        </a:rPr>
                        <a:t>課及兼任教師）</a:t>
                      </a: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Arial"/>
                        </a:rPr>
                        <a:t>參與教育實習之實習學生</a:t>
                      </a:r>
                      <a:endParaRPr lang="zh-TW" sz="2000" kern="100" dirty="0">
                        <a:effectLst/>
                        <a:latin typeface="微軟正黑體" panose="020B0604030504040204" pitchFamily="34" charset="-120"/>
                        <a:ea typeface="微軟正黑體" panose="020B0604030504040204" pitchFamily="34" charset="-120"/>
                        <a:cs typeface="Times New Roman"/>
                      </a:endParaRPr>
                    </a:p>
                    <a:p>
                      <a:pPr>
                        <a:lnSpc>
                          <a:spcPts val="2100"/>
                        </a:lnSpc>
                        <a:spcAft>
                          <a:spcPts val="0"/>
                        </a:spcAft>
                      </a:pPr>
                      <a:r>
                        <a:rPr lang="zh-TW" sz="2000" b="1" kern="100" dirty="0">
                          <a:solidFill>
                            <a:srgbClr val="C00000"/>
                          </a:solidFill>
                          <a:effectLst/>
                          <a:latin typeface="微軟正黑體" panose="020B0604030504040204" pitchFamily="34" charset="-120"/>
                          <a:ea typeface="微軟正黑體" panose="020B0604030504040204" pitchFamily="34" charset="-120"/>
                          <a:cs typeface="Arial"/>
                        </a:rPr>
                        <a:t>對公開授課有需求之人士</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nSpc>
                          <a:spcPts val="2100"/>
                        </a:lnSpc>
                        <a:spcAft>
                          <a:spcPts val="0"/>
                        </a:spcAft>
                      </a:pPr>
                      <a:r>
                        <a:rPr lang="en-US" sz="2000" b="1" kern="100" dirty="0">
                          <a:solidFill>
                            <a:srgbClr val="FF0000"/>
                          </a:solidFill>
                          <a:effectLst/>
                          <a:latin typeface="微軟正黑體" panose="020B0604030504040204" pitchFamily="34" charset="-120"/>
                          <a:ea typeface="微軟正黑體" panose="020B0604030504040204" pitchFamily="34" charset="-120"/>
                          <a:cs typeface="Times New Roman"/>
                        </a:rPr>
                        <a:t>3</a:t>
                      </a:r>
                      <a:r>
                        <a:rPr lang="zh-TW" sz="2000" b="1" kern="100" dirty="0">
                          <a:solidFill>
                            <a:srgbClr val="FF0000"/>
                          </a:solidFill>
                          <a:effectLst/>
                          <a:latin typeface="微軟正黑體" panose="020B0604030504040204" pitchFamily="34" charset="-120"/>
                          <a:ea typeface="微軟正黑體" panose="020B0604030504040204" pitchFamily="34" charset="-120"/>
                          <a:cs typeface="Times New Roman"/>
                        </a:rPr>
                        <a:t>年</a:t>
                      </a:r>
                      <a:r>
                        <a:rPr lang="zh-TW" sz="2000" kern="100" dirty="0">
                          <a:effectLst/>
                          <a:latin typeface="微軟正黑體" panose="020B0604030504040204" pitchFamily="34" charset="-120"/>
                          <a:ea typeface="微軟正黑體" panose="020B0604030504040204" pitchFamily="34" charset="-120"/>
                          <a:cs typeface="Times New Roman"/>
                        </a:rPr>
                        <a:t>正式年資及教學實務</a:t>
                      </a: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舊制評鑑人員初階證書或初階專業回饋人才證書、初階專業回饋人才研習證明。</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nSpc>
                          <a:spcPts val="2100"/>
                        </a:lnSpc>
                        <a:spcAft>
                          <a:spcPts val="0"/>
                        </a:spcAft>
                      </a:pPr>
                      <a:r>
                        <a:rPr lang="en-US" sz="2000" b="1" kern="100" dirty="0">
                          <a:solidFill>
                            <a:srgbClr val="FF0000"/>
                          </a:solidFill>
                          <a:effectLst/>
                          <a:latin typeface="微軟正黑體" panose="020B0604030504040204" pitchFamily="34" charset="-120"/>
                          <a:ea typeface="微軟正黑體" panose="020B0604030504040204" pitchFamily="34" charset="-120"/>
                          <a:cs typeface="Times New Roman"/>
                        </a:rPr>
                        <a:t>5</a:t>
                      </a:r>
                      <a:r>
                        <a:rPr lang="zh-TW" sz="2000" b="1" kern="100" dirty="0">
                          <a:solidFill>
                            <a:srgbClr val="FF0000"/>
                          </a:solidFill>
                          <a:effectLst/>
                          <a:latin typeface="微軟正黑體" panose="020B0604030504040204" pitchFamily="34" charset="-120"/>
                          <a:ea typeface="微軟正黑體" panose="020B0604030504040204" pitchFamily="34" charset="-120"/>
                          <a:cs typeface="Times New Roman"/>
                        </a:rPr>
                        <a:t>年</a:t>
                      </a:r>
                      <a:r>
                        <a:rPr lang="zh-TW" sz="2000" kern="100" dirty="0">
                          <a:effectLst/>
                          <a:latin typeface="微軟正黑體" panose="020B0604030504040204" pitchFamily="34" charset="-120"/>
                          <a:ea typeface="微軟正黑體" panose="020B0604030504040204" pitchFamily="34" charset="-120"/>
                          <a:cs typeface="Times New Roman"/>
                        </a:rPr>
                        <a:t>正式年資及教學實務</a:t>
                      </a: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具備舊制評鑑人員進階證書、或進階專業回饋人才證書。</a:t>
                      </a:r>
                    </a:p>
                    <a:p>
                      <a:pPr>
                        <a:lnSpc>
                          <a:spcPts val="2100"/>
                        </a:lnSpc>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會議通過後由校長簽章推薦參加</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270291336"/>
                  </a:ext>
                </a:extLst>
              </a:tr>
            </a:tbl>
          </a:graphicData>
        </a:graphic>
      </p:graphicFrame>
      <p:sp>
        <p:nvSpPr>
          <p:cNvPr id="3" name="標題 2">
            <a:extLst>
              <a:ext uri="{FF2B5EF4-FFF2-40B4-BE49-F238E27FC236}">
                <a16:creationId xmlns:a16="http://schemas.microsoft.com/office/drawing/2014/main" id="{1051A7FF-C843-3349-8172-22E137D3A0DB}"/>
              </a:ext>
            </a:extLst>
          </p:cNvPr>
          <p:cNvSpPr>
            <a:spLocks noGrp="1"/>
          </p:cNvSpPr>
          <p:nvPr>
            <p:ph type="title"/>
          </p:nvPr>
        </p:nvSpPr>
        <p:spPr>
          <a:xfrm>
            <a:off x="1759010" y="244140"/>
            <a:ext cx="8908991" cy="842530"/>
          </a:xfrm>
        </p:spPr>
        <p:txBody>
          <a:bodyPr>
            <a:noAutofit/>
          </a:bodyPr>
          <a:lstStyle/>
          <a:p>
            <a:r>
              <a:rPr lang="zh-TW" altLang="en-US" sz="3600" dirty="0" smtClean="0">
                <a:latin typeface="標楷體" pitchFamily="65" charset="-120"/>
                <a:ea typeface="標楷體" pitchFamily="65" charset="-120"/>
                <a:sym typeface="Arial" panose="020B0604020202020204" pitchFamily="34" charset="0"/>
              </a:rPr>
              <a:t>三</a:t>
            </a:r>
            <a:r>
              <a:rPr lang="zh-TW" altLang="en-US" sz="3600" dirty="0">
                <a:latin typeface="標楷體" pitchFamily="65" charset="-120"/>
                <a:ea typeface="標楷體" pitchFamily="65" charset="-120"/>
                <a:sym typeface="Arial" panose="020B0604020202020204" pitchFamily="34" charset="0"/>
              </a:rPr>
              <a:t>類專業人員培訓課程規劃</a:t>
            </a:r>
            <a:endParaRPr lang="zh-TW" altLang="en-US" sz="3600" dirty="0">
              <a:solidFill>
                <a:srgbClr val="0000FF"/>
              </a:solidFill>
              <a:latin typeface="標楷體" pitchFamily="65" charset="-120"/>
              <a:ea typeface="標楷體" pitchFamily="65" charset="-120"/>
            </a:endParaRPr>
          </a:p>
        </p:txBody>
      </p:sp>
    </p:spTree>
    <p:extLst>
      <p:ext uri="{BB962C8B-B14F-4D97-AF65-F5344CB8AC3E}">
        <p14:creationId xmlns:p14="http://schemas.microsoft.com/office/powerpoint/2010/main" val="76926714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肆、教師專業發展實踐方案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初任教師回流與增能研習</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smtClean="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0" name="文字方塊 9"/>
          <p:cNvSpPr txBox="1"/>
          <p:nvPr/>
        </p:nvSpPr>
        <p:spPr>
          <a:xfrm>
            <a:off x="5997936" y="1313432"/>
            <a:ext cx="4578938"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三年</a:t>
            </a:r>
            <a:r>
              <a:rPr lang="zh-TW" altLang="en-US" sz="2400" b="1" dirty="0">
                <a:solidFill>
                  <a:srgbClr val="FF0000"/>
                </a:solidFill>
                <a:latin typeface="微軟正黑體" panose="020B0604030504040204" pitchFamily="34" charset="-120"/>
                <a:ea typeface="微軟正黑體" panose="020B0604030504040204" pitchFamily="34" charset="-120"/>
              </a:rPr>
              <a:t>內</a:t>
            </a:r>
            <a:r>
              <a:rPr lang="zh-TW" altLang="en-US" sz="2400" b="1" dirty="0" smtClean="0">
                <a:solidFill>
                  <a:srgbClr val="FF0000"/>
                </a:solidFill>
                <a:latin typeface="微軟正黑體" panose="020B0604030504040204" pitchFamily="34" charset="-120"/>
                <a:ea typeface="微軟正黑體" panose="020B0604030504040204" pitchFamily="34" charset="-120"/>
              </a:rPr>
              <a:t>完成研習</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4" name="投影片編號版面配置區 13"/>
          <p:cNvSpPr>
            <a:spLocks noGrp="1"/>
          </p:cNvSpPr>
          <p:nvPr>
            <p:ph type="sldNum" sz="quarter" idx="12"/>
          </p:nvPr>
        </p:nvSpPr>
        <p:spPr/>
        <p:txBody>
          <a:bodyPr/>
          <a:lstStyle/>
          <a:p>
            <a:pPr>
              <a:defRPr/>
            </a:pPr>
            <a:fld id="{5F02BF43-3C7B-4031-B368-07C3D7CB8D98}" type="slidenum">
              <a:rPr lang="zh-TW" altLang="en-US" smtClean="0"/>
              <a:pPr>
                <a:defRPr/>
              </a:pPr>
              <a:t>33</a:t>
            </a:fld>
            <a:endParaRPr lang="zh-TW" altLang="en-US"/>
          </a:p>
        </p:txBody>
      </p:sp>
      <p:sp>
        <p:nvSpPr>
          <p:cNvPr id="21"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528656" y="2143589"/>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latin typeface="Arial" panose="020B0604020202020204" pitchFamily="34" charset="0"/>
                <a:ea typeface="Arial Unicode MS" panose="020B0604020202020204" pitchFamily="34" charset="-120"/>
              </a:rPr>
              <a:t>01</a:t>
            </a:r>
            <a:endParaRPr kumimoji="0" lang="zh-TW" altLang="en-US" sz="3200" b="1" dirty="0">
              <a:latin typeface="Arial" panose="020B0604020202020204" pitchFamily="34" charset="0"/>
              <a:ea typeface="Arial Unicode MS" panose="020B0604020202020204" pitchFamily="34" charset="-120"/>
            </a:endParaRPr>
          </a:p>
        </p:txBody>
      </p:sp>
      <p:sp>
        <p:nvSpPr>
          <p:cNvPr id="22" name="矩形 46">
            <a:extLst>
              <a:ext uri="{FF2B5EF4-FFF2-40B4-BE49-F238E27FC236}">
                <a16:creationId xmlns:a16="http://schemas.microsoft.com/office/drawing/2014/main" id="{9FD80C7D-BDB7-4C43-B532-EB31EDF11E8C}"/>
              </a:ext>
            </a:extLst>
          </p:cNvPr>
          <p:cNvSpPr>
            <a:spLocks noChangeArrowheads="1"/>
          </p:cNvSpPr>
          <p:nvPr/>
        </p:nvSpPr>
        <p:spPr bwMode="auto">
          <a:xfrm>
            <a:off x="2034670" y="3936683"/>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內容</a:t>
            </a:r>
          </a:p>
        </p:txBody>
      </p:sp>
      <p:sp>
        <p:nvSpPr>
          <p:cNvPr id="2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519170" y="3899360"/>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latin typeface="Arial" panose="020B0604020202020204" pitchFamily="34" charset="0"/>
                <a:ea typeface="Arial Unicode MS" panose="020B0604020202020204" pitchFamily="34" charset="-120"/>
              </a:rPr>
              <a:t>02</a:t>
            </a:r>
            <a:endParaRPr kumimoji="0" lang="zh-TW" altLang="en-US" sz="3200" b="1" dirty="0">
              <a:latin typeface="Arial" panose="020B0604020202020204" pitchFamily="34" charset="0"/>
              <a:ea typeface="Arial Unicode MS" panose="020B0604020202020204" pitchFamily="34" charset="-120"/>
            </a:endParaRPr>
          </a:p>
        </p:txBody>
      </p:sp>
      <p:sp>
        <p:nvSpPr>
          <p:cNvPr id="25" name="文字方塊 24"/>
          <p:cNvSpPr txBox="1"/>
          <p:nvPr/>
        </p:nvSpPr>
        <p:spPr>
          <a:xfrm>
            <a:off x="1554501" y="2790057"/>
            <a:ext cx="10375043" cy="830997"/>
          </a:xfrm>
          <a:prstGeom prst="rect">
            <a:avLst/>
          </a:prstGeom>
          <a:noFill/>
        </p:spPr>
        <p:txBody>
          <a:bodyPr wrap="square" rtlCol="0">
            <a:spAutoFit/>
          </a:bodyPr>
          <a:lstStyle/>
          <a:p>
            <a:r>
              <a:rPr lang="zh-TW" altLang="en-US" sz="2400" dirty="0">
                <a:solidFill>
                  <a:srgbClr val="7030A0"/>
                </a:solidFill>
              </a:rPr>
              <a:t>教育部</a:t>
            </a:r>
            <a:r>
              <a:rPr lang="en-US" altLang="zh-TW" sz="2400" dirty="0">
                <a:solidFill>
                  <a:srgbClr val="7030A0"/>
                </a:solidFill>
              </a:rPr>
              <a:t>110</a:t>
            </a:r>
            <a:r>
              <a:rPr lang="zh-TW" altLang="en-US" sz="2400" dirty="0">
                <a:solidFill>
                  <a:srgbClr val="7030A0"/>
                </a:solidFill>
              </a:rPr>
              <a:t>年中小學初任教師導入輔導暨知能研習實施計畫及中華民國教師專業標準指引</a:t>
            </a:r>
            <a:endParaRPr lang="en-US" altLang="zh-TW" sz="2400" dirty="0">
              <a:solidFill>
                <a:srgbClr val="7030A0"/>
              </a:solidFill>
            </a:endParaRPr>
          </a:p>
        </p:txBody>
      </p:sp>
      <p:sp>
        <p:nvSpPr>
          <p:cNvPr id="26" name="文字方塊 25"/>
          <p:cNvSpPr txBox="1"/>
          <p:nvPr/>
        </p:nvSpPr>
        <p:spPr>
          <a:xfrm>
            <a:off x="1569228" y="4510393"/>
            <a:ext cx="10199408" cy="1938992"/>
          </a:xfrm>
          <a:prstGeom prst="rect">
            <a:avLst/>
          </a:prstGeom>
          <a:noFill/>
        </p:spPr>
        <p:txBody>
          <a:bodyPr wrap="square" rtlCol="0">
            <a:spAutoFit/>
          </a:bodyPr>
          <a:lstStyle/>
          <a:p>
            <a:pPr marL="457200" indent="-457200">
              <a:buAutoNum type="arabicPeriod"/>
            </a:pPr>
            <a:r>
              <a:rPr lang="zh-TW" altLang="en-US" sz="2400" dirty="0" smtClean="0">
                <a:solidFill>
                  <a:srgbClr val="7030A0"/>
                </a:solidFill>
              </a:rPr>
              <a:t>本</a:t>
            </a:r>
            <a:r>
              <a:rPr lang="zh-TW" altLang="en-US" sz="2400" dirty="0">
                <a:solidFill>
                  <a:srgbClr val="7030A0"/>
                </a:solidFill>
              </a:rPr>
              <a:t>市建立初任教師輔導體系及支持體系，協助任職三年以內之初任教師精熟課堂經營管理與一般性教學策略，逐步提升初任教師適應教職及精進教學</a:t>
            </a:r>
            <a:r>
              <a:rPr lang="zh-TW" altLang="en-US" sz="2400" dirty="0" smtClean="0">
                <a:solidFill>
                  <a:srgbClr val="7030A0"/>
                </a:solidFill>
              </a:rPr>
              <a:t>能力。</a:t>
            </a:r>
            <a:endParaRPr lang="en-US" altLang="zh-TW" sz="2400" dirty="0" smtClean="0">
              <a:solidFill>
                <a:srgbClr val="7030A0"/>
              </a:solidFill>
            </a:endParaRPr>
          </a:p>
          <a:p>
            <a:pPr marL="457200" indent="-457200">
              <a:buAutoNum type="arabicPeriod"/>
            </a:pPr>
            <a:r>
              <a:rPr lang="en-US" altLang="zh-TW" sz="2400" dirty="0">
                <a:solidFill>
                  <a:srgbClr val="7030A0"/>
                </a:solidFill>
              </a:rPr>
              <a:t>110</a:t>
            </a:r>
            <a:r>
              <a:rPr lang="zh-TW" altLang="en-US" sz="2400" dirty="0">
                <a:solidFill>
                  <a:srgbClr val="7030A0"/>
                </a:solidFill>
              </a:rPr>
              <a:t>學年度培訓對象並</a:t>
            </a:r>
            <a:r>
              <a:rPr lang="zh-TW" altLang="en-US" sz="2400" dirty="0">
                <a:solidFill>
                  <a:srgbClr val="FF0000"/>
                </a:solidFill>
              </a:rPr>
              <a:t>納入兼任長期代理老師</a:t>
            </a:r>
            <a:r>
              <a:rPr lang="zh-TW" altLang="en-US" sz="2400" dirty="0">
                <a:solidFill>
                  <a:srgbClr val="7030A0"/>
                </a:solidFill>
              </a:rPr>
              <a:t>，請各校依初任教師級別推派參與各類課程。</a:t>
            </a:r>
            <a:endParaRPr lang="zh-TW" altLang="en-US" sz="2400" dirty="0">
              <a:solidFill>
                <a:srgbClr val="7030A0"/>
              </a:solidFill>
              <a:latin typeface="微軟正黑體" panose="020B0604030504040204" pitchFamily="34" charset="-120"/>
              <a:ea typeface="微軟正黑體" panose="020B0604030504040204" pitchFamily="34" charset="-120"/>
            </a:endParaRPr>
          </a:p>
        </p:txBody>
      </p:sp>
      <p:sp>
        <p:nvSpPr>
          <p:cNvPr id="27" name="矩形 46">
            <a:extLst>
              <a:ext uri="{FF2B5EF4-FFF2-40B4-BE49-F238E27FC236}">
                <a16:creationId xmlns:a16="http://schemas.microsoft.com/office/drawing/2014/main" id="{9FD80C7D-BDB7-4C43-B532-EB31EDF11E8C}"/>
              </a:ext>
            </a:extLst>
          </p:cNvPr>
          <p:cNvSpPr>
            <a:spLocks noChangeArrowheads="1"/>
          </p:cNvSpPr>
          <p:nvPr/>
        </p:nvSpPr>
        <p:spPr bwMode="auto">
          <a:xfrm>
            <a:off x="2019944" y="2191744"/>
            <a:ext cx="58906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smtClean="0">
                <a:solidFill>
                  <a:srgbClr val="000000"/>
                </a:solidFill>
                <a:ea typeface="Arial Unicode MS" panose="020B0604020202020204" pitchFamily="34" charset="-120"/>
              </a:rPr>
              <a:t>依據</a:t>
            </a:r>
            <a:endParaRPr kumimoji="0" lang="zh-TW" altLang="en-US" b="1" dirty="0">
              <a:solidFill>
                <a:srgbClr val="000000"/>
              </a:solidFill>
              <a:ea typeface="Arial Unicode MS" panose="020B0604020202020204" pitchFamily="34" charset="-120"/>
            </a:endParaRPr>
          </a:p>
        </p:txBody>
      </p:sp>
    </p:spTree>
    <p:extLst>
      <p:ext uri="{BB962C8B-B14F-4D97-AF65-F5344CB8AC3E}">
        <p14:creationId xmlns:p14="http://schemas.microsoft.com/office/powerpoint/2010/main" val="1853816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847528" y="1196752"/>
          <a:ext cx="8568952" cy="5213140"/>
        </p:xfrm>
        <a:graphic>
          <a:graphicData uri="http://schemas.openxmlformats.org/drawingml/2006/table">
            <a:tbl>
              <a:tblPr firstRow="1" firstCol="1" bandRow="1">
                <a:tableStyleId>{5C22544A-7EE6-4342-B048-85BDC9FD1C3A}</a:tableStyleId>
              </a:tblPr>
              <a:tblGrid>
                <a:gridCol w="648072">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gridCol w="1728192">
                  <a:extLst>
                    <a:ext uri="{9D8B030D-6E8A-4147-A177-3AD203B41FA5}">
                      <a16:colId xmlns:a16="http://schemas.microsoft.com/office/drawing/2014/main" val="20004"/>
                    </a:ext>
                  </a:extLst>
                </a:gridCol>
              </a:tblGrid>
              <a:tr h="832092">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階段</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教師專業</a:t>
                      </a:r>
                      <a:endParaRPr lang="en-US" sz="20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標準</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zh-TW" sz="2000" b="1" kern="100" dirty="0">
                          <a:effectLst/>
                          <a:latin typeface="微軟正黑體" panose="020B0604030504040204" pitchFamily="34" charset="-120"/>
                          <a:ea typeface="微軟正黑體" panose="020B0604030504040204" pitchFamily="34" charset="-120"/>
                        </a:rPr>
                        <a:t>專業標準</a:t>
                      </a:r>
                      <a:endParaRPr lang="en-US" altLang="zh-TW" sz="20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zh-TW" sz="2000" b="1" kern="100" dirty="0">
                          <a:effectLst/>
                          <a:latin typeface="微軟正黑體" panose="020B0604030504040204" pitchFamily="34" charset="-120"/>
                          <a:ea typeface="微軟正黑體" panose="020B0604030504040204" pitchFamily="34" charset="-120"/>
                        </a:rPr>
                        <a:t>課程項目</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研習主題</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研習</a:t>
                      </a:r>
                      <a:r>
                        <a:rPr lang="zh-TW" sz="2000" b="1" kern="100" dirty="0">
                          <a:effectLst/>
                          <a:latin typeface="微軟正黑體" panose="020B0604030504040204" pitchFamily="34" charset="-120"/>
                          <a:ea typeface="微軟正黑體" panose="020B0604030504040204" pitchFamily="34" charset="-120"/>
                        </a:rPr>
                        <a:t>計畫</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0"/>
                  </a:ext>
                </a:extLst>
              </a:tr>
              <a:tr h="2704300">
                <a:tc rowSpan="2">
                  <a:txBody>
                    <a:bodyPr/>
                    <a:lstStyle/>
                    <a:p>
                      <a:pPr marL="304800">
                        <a:spcAft>
                          <a:spcPts val="0"/>
                        </a:spcAft>
                      </a:pPr>
                      <a:r>
                        <a:rPr lang="en-US" sz="2000" b="1" kern="100">
                          <a:effectLst/>
                          <a:latin typeface="微軟正黑體" panose="020B0604030504040204" pitchFamily="34" charset="-120"/>
                          <a:ea typeface="微軟正黑體" panose="020B0604030504040204" pitchFamily="34" charset="-120"/>
                        </a:rPr>
                        <a:t>第一年</a:t>
                      </a:r>
                      <a:endParaRPr lang="zh-TW" sz="2000" b="1" kern="100">
                        <a:effectLst/>
                        <a:latin typeface="微軟正黑體" panose="020B0604030504040204" pitchFamily="34" charset="-120"/>
                        <a:ea typeface="微軟正黑體" panose="020B0604030504040204" pitchFamily="34" charset="-120"/>
                      </a:endParaRPr>
                    </a:p>
                    <a:p>
                      <a:pPr marL="304800">
                        <a:spcAft>
                          <a:spcPts val="0"/>
                        </a:spcAft>
                      </a:pPr>
                      <a:r>
                        <a:rPr lang="en-US" sz="2000" b="1" kern="100">
                          <a:effectLst/>
                          <a:latin typeface="微軟正黑體" panose="020B0604030504040204" pitchFamily="34" charset="-120"/>
                          <a:ea typeface="微軟正黑體" panose="020B0604030504040204" pitchFamily="34" charset="-120"/>
                        </a:rPr>
                        <a:t>課程</a:t>
                      </a:r>
                      <a:endParaRPr lang="zh-TW" sz="2000" b="1" kern="10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a:spcAft>
                          <a:spcPts val="0"/>
                        </a:spcAft>
                      </a:pPr>
                      <a:r>
                        <a:rPr lang="zh-TW" sz="1800" b="1" kern="0" dirty="0">
                          <a:effectLst/>
                          <a:latin typeface="微軟正黑體" panose="020B0604030504040204" pitchFamily="34" charset="-120"/>
                          <a:ea typeface="微軟正黑體" panose="020B0604030504040204" pitchFamily="34" charset="-120"/>
                        </a:rPr>
                        <a:t>具備教育專業知識並掌握重要教育議題</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1)</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100" dirty="0">
                          <a:effectLst/>
                          <a:latin typeface="微軟正黑體" panose="020B0604030504040204" pitchFamily="34" charset="-120"/>
                          <a:ea typeface="微軟正黑體" panose="020B0604030504040204" pitchFamily="34" charset="-120"/>
                        </a:rPr>
                        <a:t>發揮班級經營效能營造支持性學習環境</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標準</a:t>
                      </a:r>
                      <a:r>
                        <a:rPr lang="en-US" sz="1800" b="1" kern="100" dirty="0">
                          <a:effectLst/>
                          <a:latin typeface="微軟正黑體" panose="020B0604030504040204" pitchFamily="34" charset="-120"/>
                          <a:ea typeface="微軟正黑體" panose="020B0604030504040204" pitchFamily="34" charset="-120"/>
                        </a:rPr>
                        <a:t>6)</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100" dirty="0">
                          <a:effectLst/>
                          <a:latin typeface="微軟正黑體" panose="020B0604030504040204" pitchFamily="34" charset="-120"/>
                          <a:ea typeface="微軟正黑體" panose="020B0604030504040204" pitchFamily="34" charset="-120"/>
                        </a:rPr>
                        <a:t>善盡教育專業責任</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8)</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a:spcAft>
                          <a:spcPts val="0"/>
                        </a:spcAft>
                      </a:pPr>
                      <a:r>
                        <a:rPr lang="en-US" sz="1800" b="1" kern="0" dirty="0">
                          <a:effectLst/>
                          <a:latin typeface="微軟正黑體" panose="020B0604030504040204" pitchFamily="34" charset="-120"/>
                          <a:ea typeface="微軟正黑體" panose="020B0604030504040204" pitchFamily="34" charset="-120"/>
                        </a:rPr>
                        <a:t>1-3</a:t>
                      </a:r>
                      <a:r>
                        <a:rPr lang="zh-TW" sz="1800" b="1" kern="0" dirty="0">
                          <a:effectLst/>
                          <a:latin typeface="微軟正黑體" panose="020B0604030504040204" pitchFamily="34" charset="-120"/>
                          <a:ea typeface="微軟正黑體" panose="020B0604030504040204" pitchFamily="34" charset="-120"/>
                        </a:rPr>
                        <a:t>教育階段目標與教育發展</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en-US" sz="1800" b="1" kern="0" dirty="0">
                          <a:effectLst/>
                          <a:latin typeface="微軟正黑體" panose="020B0604030504040204" pitchFamily="34" charset="-120"/>
                          <a:ea typeface="微軟正黑體" panose="020B0604030504040204" pitchFamily="34" charset="-120"/>
                        </a:rPr>
                        <a:t>6-1</a:t>
                      </a:r>
                      <a:r>
                        <a:rPr lang="zh-TW" sz="1800" b="1" kern="0" dirty="0">
                          <a:effectLst/>
                          <a:latin typeface="微軟正黑體" panose="020B0604030504040204" pitchFamily="34" charset="-120"/>
                          <a:ea typeface="微軟正黑體" panose="020B0604030504040204" pitchFamily="34" charset="-120"/>
                        </a:rPr>
                        <a:t>班級經營與學習環境營造</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en-US" sz="1800" b="1" kern="0" dirty="0">
                          <a:effectLst/>
                          <a:latin typeface="微軟正黑體" panose="020B0604030504040204" pitchFamily="34" charset="-120"/>
                          <a:ea typeface="微軟正黑體" panose="020B0604030504040204" pitchFamily="34" charset="-120"/>
                        </a:rPr>
                        <a:t>6-2</a:t>
                      </a:r>
                      <a:r>
                        <a:rPr lang="zh-TW" sz="1800" b="1" kern="0" dirty="0">
                          <a:effectLst/>
                          <a:latin typeface="微軟正黑體" panose="020B0604030504040204" pitchFamily="34" charset="-120"/>
                          <a:ea typeface="微軟正黑體" panose="020B0604030504040204" pitchFamily="34" charset="-120"/>
                        </a:rPr>
                        <a:t>師生互動與友善校園</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en-US" sz="1800" b="1" kern="0" dirty="0">
                          <a:effectLst/>
                          <a:latin typeface="微軟正黑體" panose="020B0604030504040204" pitchFamily="34" charset="-120"/>
                          <a:ea typeface="微軟正黑體" panose="020B0604030504040204" pitchFamily="34" charset="-120"/>
                        </a:rPr>
                        <a:t>8-1</a:t>
                      </a:r>
                      <a:r>
                        <a:rPr lang="zh-TW" sz="1800" b="1" kern="0" dirty="0">
                          <a:effectLst/>
                          <a:latin typeface="微軟正黑體" panose="020B0604030504040204" pitchFamily="34" charset="-120"/>
                          <a:ea typeface="微軟正黑體" panose="020B0604030504040204" pitchFamily="34" charset="-120"/>
                        </a:rPr>
                        <a:t>專業責任與學習權益</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en-US" sz="1800" b="1" kern="0" dirty="0">
                          <a:effectLst/>
                          <a:latin typeface="微軟正黑體" panose="020B0604030504040204" pitchFamily="34" charset="-120"/>
                          <a:ea typeface="微軟正黑體" panose="020B0604030504040204" pitchFamily="34" charset="-120"/>
                        </a:rPr>
                        <a:t>8-2</a:t>
                      </a:r>
                      <a:r>
                        <a:rPr lang="zh-TW" sz="1800" b="1" kern="0" dirty="0">
                          <a:effectLst/>
                          <a:latin typeface="微軟正黑體" panose="020B0604030504040204" pitchFamily="34" charset="-120"/>
                          <a:ea typeface="微軟正黑體" panose="020B0604030504040204" pitchFamily="34" charset="-120"/>
                        </a:rPr>
                        <a:t>專業倫理及相關法規</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457200" indent="-457200">
                        <a:spcAft>
                          <a:spcPts val="0"/>
                        </a:spcAft>
                        <a:buFont typeface="Wingdings" panose="05000000000000000000" pitchFamily="2" charset="2"/>
                        <a:buAutoNum type="circleNumWdWhitePlain"/>
                      </a:pPr>
                      <a:r>
                        <a:rPr lang="zh-TW" sz="2400" b="1" kern="0" dirty="0">
                          <a:solidFill>
                            <a:srgbClr val="FF0000"/>
                          </a:solidFill>
                          <a:effectLst/>
                          <a:latin typeface="微軟正黑體" panose="020B0604030504040204" pitchFamily="34" charset="-120"/>
                          <a:ea typeface="微軟正黑體" panose="020B0604030504040204" pitchFamily="34" charset="-120"/>
                        </a:rPr>
                        <a:t>教師專業責任與學生學習權益</a:t>
                      </a:r>
                      <a:endParaRPr lang="zh-TW" sz="2400" b="1" kern="100" dirty="0">
                        <a:solidFill>
                          <a:srgbClr val="FF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FF0000"/>
                          </a:solidFill>
                          <a:effectLst/>
                          <a:latin typeface="微軟正黑體" panose="020B0604030504040204" pitchFamily="34" charset="-120"/>
                          <a:ea typeface="微軟正黑體" panose="020B0604030504040204" pitchFamily="34" charset="-120"/>
                        </a:rPr>
                        <a:t>學校行政實務</a:t>
                      </a:r>
                      <a:endParaRPr lang="zh-TW" sz="2400" b="1" kern="100" dirty="0">
                        <a:solidFill>
                          <a:srgbClr val="FF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FF0000"/>
                          </a:solidFill>
                          <a:effectLst/>
                          <a:latin typeface="微軟正黑體" panose="020B0604030504040204" pitchFamily="34" charset="-120"/>
                          <a:ea typeface="微軟正黑體" panose="020B0604030504040204" pitchFamily="34" charset="-120"/>
                        </a:rPr>
                        <a:t>教育相關法令</a:t>
                      </a:r>
                      <a:endParaRPr lang="zh-TW" sz="2400" b="1" kern="100" dirty="0">
                        <a:solidFill>
                          <a:srgbClr val="FF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FF0000"/>
                          </a:solidFill>
                          <a:effectLst/>
                          <a:latin typeface="微軟正黑體" panose="020B0604030504040204" pitchFamily="34" charset="-120"/>
                          <a:ea typeface="微軟正黑體" panose="020B0604030504040204" pitchFamily="34" charset="-120"/>
                        </a:rPr>
                        <a:t>班級經營與常規管理</a:t>
                      </a:r>
                      <a:endParaRPr lang="zh-TW" sz="2400" b="1" kern="100" dirty="0">
                        <a:solidFill>
                          <a:srgbClr val="FF0000"/>
                        </a:solidFill>
                        <a:effectLst/>
                        <a:latin typeface="微軟正黑體" panose="020B0604030504040204" pitchFamily="34" charset="-120"/>
                        <a:ea typeface="微軟正黑體" panose="020B0604030504040204" pitchFamily="34" charset="-120"/>
                      </a:endParaRPr>
                    </a:p>
                    <a:p>
                      <a:pPr>
                        <a:spcAft>
                          <a:spcPts val="0"/>
                        </a:spcAft>
                      </a:pPr>
                      <a:r>
                        <a:rPr lang="en-US" sz="2400" b="1" kern="0" dirty="0">
                          <a:solidFill>
                            <a:srgbClr val="FF0000"/>
                          </a:solidFill>
                          <a:effectLst/>
                          <a:latin typeface="微軟正黑體" panose="020B0604030504040204" pitchFamily="34" charset="-120"/>
                          <a:ea typeface="微軟正黑體" panose="020B0604030504040204" pitchFamily="34" charset="-120"/>
                        </a:rPr>
                        <a:t> </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0" indent="0">
                        <a:spcAft>
                          <a:spcPts val="0"/>
                        </a:spcAft>
                      </a:pPr>
                      <a:r>
                        <a:rPr lang="zh-TW" sz="2400" b="1" kern="100" dirty="0">
                          <a:solidFill>
                            <a:srgbClr val="FF0000"/>
                          </a:solidFill>
                          <a:effectLst/>
                          <a:latin typeface="微軟正黑體" panose="020B0604030504040204" pitchFamily="34" charset="-120"/>
                          <a:ea typeface="微軟正黑體" panose="020B0604030504040204" pitchFamily="34" charset="-120"/>
                        </a:rPr>
                        <a:t>初任教師</a:t>
                      </a:r>
                      <a:r>
                        <a:rPr lang="zh-TW" sz="2400" b="1" kern="100">
                          <a:solidFill>
                            <a:srgbClr val="FF0000"/>
                          </a:solidFill>
                          <a:effectLst/>
                          <a:latin typeface="微軟正黑體" panose="020B0604030504040204" pitchFamily="34" charset="-120"/>
                          <a:ea typeface="微軟正黑體" panose="020B0604030504040204" pitchFamily="34" charset="-120"/>
                        </a:rPr>
                        <a:t>回流座談與增能研習</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1"/>
                  </a:ext>
                </a:extLst>
              </a:tr>
              <a:tr h="1454968">
                <a:tc vMerge="1">
                  <a:txBody>
                    <a:bodyPr/>
                    <a:lstStyle/>
                    <a:p>
                      <a:endParaRPr lang="zh-TW" altLang="en-US"/>
                    </a:p>
                  </a:txBody>
                  <a:tcPr/>
                </a:tc>
                <a:tc>
                  <a:txBody>
                    <a:bodyPr/>
                    <a:lstStyle/>
                    <a:p>
                      <a:pPr>
                        <a:spcAft>
                          <a:spcPts val="0"/>
                        </a:spcAft>
                      </a:pPr>
                      <a:r>
                        <a:rPr lang="zh-TW" sz="1800" b="1" kern="0" dirty="0">
                          <a:effectLst/>
                          <a:latin typeface="微軟正黑體" panose="020B0604030504040204" pitchFamily="34" charset="-120"/>
                          <a:ea typeface="微軟正黑體" panose="020B0604030504040204" pitchFamily="34" charset="-120"/>
                        </a:rPr>
                        <a:t>具備領域</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學科知識及相關教學知能</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2)</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100" dirty="0">
                          <a:effectLst/>
                          <a:latin typeface="微軟正黑體" panose="020B0604030504040204" pitchFamily="34" charset="-120"/>
                          <a:ea typeface="微軟正黑體" panose="020B0604030504040204" pitchFamily="34" charset="-120"/>
                        </a:rPr>
                        <a:t>具備課程與教學設計能力</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3)</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27305">
                        <a:spcAft>
                          <a:spcPts val="0"/>
                        </a:spcAft>
                      </a:pPr>
                      <a:r>
                        <a:rPr lang="en-US" sz="1800" b="1" kern="0" dirty="0">
                          <a:effectLst/>
                          <a:latin typeface="微軟正黑體" panose="020B0604030504040204" pitchFamily="34" charset="-120"/>
                          <a:ea typeface="微軟正黑體" panose="020B0604030504040204" pitchFamily="34" charset="-120"/>
                        </a:rPr>
                        <a:t>2-1</a:t>
                      </a:r>
                      <a:r>
                        <a:rPr lang="zh-TW" sz="1800" b="1" kern="0" dirty="0">
                          <a:effectLst/>
                          <a:latin typeface="微軟正黑體" panose="020B0604030504040204" pitchFamily="34" charset="-120"/>
                          <a:ea typeface="微軟正黑體" panose="020B0604030504040204" pitchFamily="34" charset="-120"/>
                        </a:rPr>
                        <a:t>各領域知識及教學知能</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en-US" sz="1800" b="1" kern="0" dirty="0">
                          <a:effectLst/>
                          <a:latin typeface="微軟正黑體" panose="020B0604030504040204" pitchFamily="34" charset="-120"/>
                          <a:ea typeface="微軟正黑體" panose="020B0604030504040204" pitchFamily="34" charset="-120"/>
                        </a:rPr>
                        <a:t>2-2</a:t>
                      </a:r>
                      <a:r>
                        <a:rPr lang="zh-TW" sz="1800" b="1" kern="0" dirty="0">
                          <a:effectLst/>
                          <a:latin typeface="微軟正黑體" panose="020B0604030504040204" pitchFamily="34" charset="-120"/>
                          <a:ea typeface="微軟正黑體" panose="020B0604030504040204" pitchFamily="34" charset="-120"/>
                        </a:rPr>
                        <a:t>教學原理與學習發展</a:t>
                      </a:r>
                      <a:endParaRPr lang="zh-TW" sz="1800" b="1" kern="100" dirty="0">
                        <a:effectLst/>
                        <a:latin typeface="微軟正黑體" panose="020B0604030504040204" pitchFamily="34" charset="-120"/>
                        <a:ea typeface="微軟正黑體" panose="020B0604030504040204" pitchFamily="34" charset="-120"/>
                      </a:endParaRPr>
                    </a:p>
                    <a:p>
                      <a:pPr marL="27305">
                        <a:spcAft>
                          <a:spcPts val="0"/>
                        </a:spcAft>
                      </a:pPr>
                      <a:r>
                        <a:rPr lang="en-US" sz="1800" b="1" kern="0" dirty="0">
                          <a:effectLst/>
                          <a:latin typeface="微軟正黑體" panose="020B0604030504040204" pitchFamily="34" charset="-120"/>
                          <a:ea typeface="微軟正黑體" panose="020B0604030504040204" pitchFamily="34" charset="-120"/>
                        </a:rPr>
                        <a:t> </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457200" indent="-457200">
                        <a:spcAft>
                          <a:spcPts val="0"/>
                        </a:spcAft>
                        <a:buFont typeface="Wingdings" panose="05000000000000000000" pitchFamily="2" charset="2"/>
                        <a:buAutoNum type="circleNumWdWhitePlain"/>
                      </a:pPr>
                      <a:r>
                        <a:rPr lang="zh-TW" sz="2400" b="1" kern="0" dirty="0">
                          <a:solidFill>
                            <a:srgbClr val="7030A0"/>
                          </a:solidFill>
                          <a:effectLst/>
                          <a:latin typeface="微軟正黑體" panose="020B0604030504040204" pitchFamily="34" charset="-120"/>
                          <a:ea typeface="微軟正黑體" panose="020B0604030504040204" pitchFamily="34" charset="-120"/>
                        </a:rPr>
                        <a:t>各學習領域專業課程</a:t>
                      </a:r>
                      <a:endParaRPr lang="zh-TW" sz="2400" b="1" kern="100" dirty="0">
                        <a:solidFill>
                          <a:srgbClr val="7030A0"/>
                        </a:solidFill>
                        <a:effectLst/>
                        <a:latin typeface="微軟正黑體" panose="020B0604030504040204" pitchFamily="34" charset="-120"/>
                        <a:ea typeface="微軟正黑體" panose="020B0604030504040204" pitchFamily="34" charset="-120"/>
                      </a:endParaRPr>
                    </a:p>
                    <a:p>
                      <a:pPr>
                        <a:spcAft>
                          <a:spcPts val="0"/>
                        </a:spcAft>
                      </a:pPr>
                      <a:r>
                        <a:rPr lang="en-US" sz="2400" b="1" kern="0" dirty="0">
                          <a:solidFill>
                            <a:srgbClr val="7030A0"/>
                          </a:solidFill>
                          <a:effectLst/>
                          <a:latin typeface="微軟正黑體" panose="020B0604030504040204" pitchFamily="34" charset="-120"/>
                          <a:ea typeface="微軟正黑體" panose="020B0604030504040204" pitchFamily="34" charset="-120"/>
                        </a:rPr>
                        <a:t> </a:t>
                      </a:r>
                      <a:endParaRPr 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spcAft>
                          <a:spcPts val="0"/>
                        </a:spcAft>
                      </a:pPr>
                      <a:r>
                        <a:rPr lang="zh-TW" sz="2400" b="1" kern="100" dirty="0">
                          <a:solidFill>
                            <a:srgbClr val="7030A0"/>
                          </a:solidFill>
                          <a:effectLst/>
                          <a:latin typeface="微軟正黑體" panose="020B0604030504040204" pitchFamily="34" charset="-120"/>
                          <a:ea typeface="微軟正黑體" panose="020B0604030504040204" pitchFamily="34" charset="-120"/>
                        </a:rPr>
                        <a:t>創發中心</a:t>
                      </a:r>
                      <a:endParaRPr lang="en-US" altLang="zh-TW" sz="2400" b="1" kern="100" dirty="0">
                        <a:solidFill>
                          <a:srgbClr val="7030A0"/>
                        </a:solidFill>
                        <a:effectLst/>
                        <a:latin typeface="微軟正黑體" panose="020B0604030504040204" pitchFamily="34" charset="-120"/>
                        <a:ea typeface="微軟正黑體" panose="020B0604030504040204" pitchFamily="34" charset="-120"/>
                      </a:endParaRPr>
                    </a:p>
                    <a:p>
                      <a:pPr marL="0" indent="0">
                        <a:spcAft>
                          <a:spcPts val="0"/>
                        </a:spcAft>
                      </a:pPr>
                      <a:r>
                        <a:rPr lang="zh-TW" sz="2400" b="1" kern="100" dirty="0">
                          <a:solidFill>
                            <a:srgbClr val="7030A0"/>
                          </a:solidFill>
                          <a:effectLst/>
                          <a:latin typeface="微軟正黑體" panose="020B0604030504040204" pitchFamily="34" charset="-120"/>
                          <a:ea typeface="微軟正黑體" panose="020B0604030504040204" pitchFamily="34" charset="-120"/>
                        </a:rPr>
                        <a:t>必修課程</a:t>
                      </a:r>
                      <a:endParaRPr 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2"/>
                  </a:ext>
                </a:extLst>
              </a:tr>
            </a:tbl>
          </a:graphicData>
        </a:graphic>
      </p:graphicFrame>
      <p:sp>
        <p:nvSpPr>
          <p:cNvPr id="3" name="標題 1"/>
          <p:cNvSpPr txBox="1">
            <a:spLocks/>
          </p:cNvSpPr>
          <p:nvPr/>
        </p:nvSpPr>
        <p:spPr>
          <a:xfrm>
            <a:off x="1981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solidFill>
                  <a:srgbClr val="000000"/>
                </a:solidFill>
                <a:latin typeface="Microsoft YaHei UI" panose="020B0503020204020204" pitchFamily="34" charset="-122"/>
                <a:ea typeface="Microsoft YaHei UI" panose="020B0503020204020204" pitchFamily="34" charset="-122"/>
              </a:rPr>
              <a:t>第一年課程</a:t>
            </a:r>
            <a:endParaRPr lang="zh-TW" altLang="en-US" dirty="0"/>
          </a:p>
        </p:txBody>
      </p:sp>
    </p:spTree>
    <p:extLst>
      <p:ext uri="{BB962C8B-B14F-4D97-AF65-F5344CB8AC3E}">
        <p14:creationId xmlns:p14="http://schemas.microsoft.com/office/powerpoint/2010/main" val="190592867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703512" y="852728"/>
          <a:ext cx="8568952" cy="5549208"/>
        </p:xfrm>
        <a:graphic>
          <a:graphicData uri="http://schemas.openxmlformats.org/drawingml/2006/table">
            <a:tbl>
              <a:tblPr firstRow="1" firstCol="1" bandRow="1">
                <a:tableStyleId>{EB9631B5-78F2-41C9-869B-9F39066F8104}</a:tableStyleId>
              </a:tblPr>
              <a:tblGrid>
                <a:gridCol w="792088">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832092">
                <a:tc>
                  <a:txBody>
                    <a:bodyPr/>
                    <a:lstStyle/>
                    <a:p>
                      <a:pPr marL="304800" algn="ctr">
                        <a:spcAft>
                          <a:spcPts val="0"/>
                        </a:spcAft>
                      </a:pPr>
                      <a:r>
                        <a:rPr lang="en-US" sz="2400" b="1" kern="100" dirty="0" err="1">
                          <a:effectLst/>
                          <a:latin typeface="微軟正黑體" panose="020B0604030504040204" pitchFamily="34" charset="-120"/>
                          <a:ea typeface="微軟正黑體" panose="020B0604030504040204" pitchFamily="34" charset="-120"/>
                        </a:rPr>
                        <a:t>階段</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400" b="1" kern="100" dirty="0" err="1">
                          <a:effectLst/>
                          <a:latin typeface="微軟正黑體" panose="020B0604030504040204" pitchFamily="34" charset="-120"/>
                          <a:ea typeface="微軟正黑體" panose="020B0604030504040204" pitchFamily="34" charset="-120"/>
                        </a:rPr>
                        <a:t>教師專業</a:t>
                      </a:r>
                      <a:endParaRPr lang="en-US" sz="24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en-US" sz="2400" b="1" kern="100" dirty="0" err="1">
                          <a:effectLst/>
                          <a:latin typeface="微軟正黑體" panose="020B0604030504040204" pitchFamily="34" charset="-120"/>
                          <a:ea typeface="微軟正黑體" panose="020B0604030504040204" pitchFamily="34" charset="-120"/>
                        </a:rPr>
                        <a:t>標準</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zh-TW" sz="2400" b="1" kern="100" dirty="0">
                          <a:effectLst/>
                          <a:latin typeface="微軟正黑體" panose="020B0604030504040204" pitchFamily="34" charset="-120"/>
                          <a:ea typeface="微軟正黑體" panose="020B0604030504040204" pitchFamily="34" charset="-120"/>
                        </a:rPr>
                        <a:t>專業標準</a:t>
                      </a:r>
                      <a:endParaRPr lang="en-US" altLang="zh-TW" sz="24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zh-TW" sz="2400" b="1" kern="100" dirty="0">
                          <a:effectLst/>
                          <a:latin typeface="微軟正黑體" panose="020B0604030504040204" pitchFamily="34" charset="-120"/>
                          <a:ea typeface="微軟正黑體" panose="020B0604030504040204" pitchFamily="34" charset="-120"/>
                        </a:rPr>
                        <a:t>課程項目</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400" b="1" kern="100" dirty="0" err="1">
                          <a:effectLst/>
                          <a:latin typeface="微軟正黑體" panose="020B0604030504040204" pitchFamily="34" charset="-120"/>
                          <a:ea typeface="微軟正黑體" panose="020B0604030504040204" pitchFamily="34" charset="-120"/>
                        </a:rPr>
                        <a:t>研習主題</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400" b="1" kern="100" dirty="0" err="1">
                          <a:effectLst/>
                          <a:latin typeface="微軟正黑體" panose="020B0604030504040204" pitchFamily="34" charset="-120"/>
                          <a:ea typeface="微軟正黑體" panose="020B0604030504040204" pitchFamily="34" charset="-120"/>
                        </a:rPr>
                        <a:t>研習</a:t>
                      </a:r>
                      <a:endParaRPr lang="en-US" sz="24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zh-TW" sz="2400" b="1" kern="100" dirty="0">
                          <a:effectLst/>
                          <a:latin typeface="微軟正黑體" panose="020B0604030504040204" pitchFamily="34" charset="-120"/>
                          <a:ea typeface="微軟正黑體" panose="020B0604030504040204" pitchFamily="34" charset="-120"/>
                        </a:rPr>
                        <a:t>計畫</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0"/>
                  </a:ext>
                </a:extLst>
              </a:tr>
              <a:tr h="2248236">
                <a:tc rowSpan="2">
                  <a:txBody>
                    <a:bodyPr/>
                    <a:lstStyle/>
                    <a:p>
                      <a:pPr marL="304800">
                        <a:spcAft>
                          <a:spcPts val="0"/>
                        </a:spcAft>
                      </a:pPr>
                      <a:r>
                        <a:rPr lang="en-US" sz="2400" b="1" kern="100" dirty="0">
                          <a:effectLst/>
                          <a:latin typeface="微軟正黑體" panose="020B0604030504040204" pitchFamily="34" charset="-120"/>
                          <a:ea typeface="微軟正黑體" panose="020B0604030504040204" pitchFamily="34" charset="-120"/>
                        </a:rPr>
                        <a:t>第</a:t>
                      </a:r>
                      <a:r>
                        <a:rPr lang="zh-TW" altLang="en-US" sz="2400" b="1" kern="100" dirty="0">
                          <a:effectLst/>
                          <a:latin typeface="微軟正黑體" panose="020B0604030504040204" pitchFamily="34" charset="-120"/>
                          <a:ea typeface="微軟正黑體" panose="020B0604030504040204" pitchFamily="34" charset="-120"/>
                        </a:rPr>
                        <a:t>二</a:t>
                      </a:r>
                      <a:r>
                        <a:rPr lang="en-US" sz="2400" b="1" kern="100" dirty="0">
                          <a:effectLst/>
                          <a:latin typeface="微軟正黑體" panose="020B0604030504040204" pitchFamily="34" charset="-120"/>
                          <a:ea typeface="微軟正黑體" panose="020B0604030504040204" pitchFamily="34" charset="-120"/>
                        </a:rPr>
                        <a:t>年</a:t>
                      </a:r>
                      <a:endParaRPr lang="zh-TW" sz="2400" b="1" kern="100" dirty="0">
                        <a:effectLst/>
                        <a:latin typeface="微軟正黑體" panose="020B0604030504040204" pitchFamily="34" charset="-120"/>
                        <a:ea typeface="微軟正黑體" panose="020B0604030504040204" pitchFamily="34" charset="-120"/>
                      </a:endParaRPr>
                    </a:p>
                    <a:p>
                      <a:pPr marL="304800">
                        <a:spcAft>
                          <a:spcPts val="0"/>
                        </a:spcAft>
                      </a:pPr>
                      <a:r>
                        <a:rPr lang="en-US" sz="2400" b="1" kern="100" dirty="0" err="1">
                          <a:effectLst/>
                          <a:latin typeface="微軟正黑體" panose="020B0604030504040204" pitchFamily="34" charset="-120"/>
                          <a:ea typeface="微軟正黑體" panose="020B0604030504040204" pitchFamily="34" charset="-120"/>
                        </a:rPr>
                        <a:t>課程</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27305">
                        <a:spcAft>
                          <a:spcPts val="0"/>
                        </a:spcAft>
                      </a:pPr>
                      <a:r>
                        <a:rPr lang="zh-TW" sz="1800" b="1" kern="0" dirty="0">
                          <a:effectLst/>
                          <a:latin typeface="微軟正黑體" panose="020B0604030504040204" pitchFamily="34" charset="-120"/>
                          <a:ea typeface="微軟正黑體" panose="020B0604030504040204" pitchFamily="34" charset="-120"/>
                        </a:rPr>
                        <a:t>掌握學生差異進行相關輔導</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7)</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100" dirty="0">
                          <a:effectLst/>
                          <a:latin typeface="微軟正黑體" panose="020B0604030504040204" pitchFamily="34" charset="-120"/>
                          <a:ea typeface="微軟正黑體" panose="020B0604030504040204" pitchFamily="34" charset="-120"/>
                        </a:rPr>
                        <a:t>發揮班級經營效能營造支持性學習環境</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標準</a:t>
                      </a:r>
                      <a:r>
                        <a:rPr lang="en-US" sz="1800" b="1" kern="100" dirty="0">
                          <a:effectLst/>
                          <a:latin typeface="微軟正黑體" panose="020B0604030504040204" pitchFamily="34" charset="-120"/>
                          <a:ea typeface="微軟正黑體" panose="020B0604030504040204" pitchFamily="34" charset="-120"/>
                        </a:rPr>
                        <a:t>6)</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27305">
                        <a:spcAft>
                          <a:spcPts val="0"/>
                        </a:spcAft>
                      </a:pPr>
                      <a:r>
                        <a:rPr lang="en-US" sz="1800" b="1" kern="0" dirty="0">
                          <a:effectLst/>
                          <a:latin typeface="微軟正黑體" panose="020B0604030504040204" pitchFamily="34" charset="-120"/>
                          <a:ea typeface="微軟正黑體" panose="020B0604030504040204" pitchFamily="34" charset="-120"/>
                        </a:rPr>
                        <a:t>7-3</a:t>
                      </a:r>
                      <a:r>
                        <a:rPr lang="zh-TW" sz="1800" b="1" kern="0" dirty="0">
                          <a:effectLst/>
                          <a:latin typeface="微軟正黑體" panose="020B0604030504040204" pitchFamily="34" charset="-120"/>
                          <a:ea typeface="微軟正黑體" panose="020B0604030504040204" pitchFamily="34" charset="-120"/>
                        </a:rPr>
                        <a:t>學生輔導與適性發展</a:t>
                      </a:r>
                      <a:endParaRPr lang="zh-TW" sz="1800" b="1" kern="100" dirty="0">
                        <a:effectLst/>
                        <a:latin typeface="微軟正黑體" panose="020B0604030504040204" pitchFamily="34" charset="-120"/>
                        <a:ea typeface="微軟正黑體" panose="020B0604030504040204" pitchFamily="34" charset="-120"/>
                      </a:endParaRPr>
                    </a:p>
                    <a:p>
                      <a:pPr marL="27305">
                        <a:spcAft>
                          <a:spcPts val="0"/>
                        </a:spcAft>
                      </a:pPr>
                      <a:r>
                        <a:rPr lang="en-US" sz="1800" b="1" kern="100" dirty="0">
                          <a:effectLst/>
                          <a:latin typeface="微軟正黑體" panose="020B0604030504040204" pitchFamily="34" charset="-120"/>
                          <a:ea typeface="微軟正黑體" panose="020B0604030504040204" pitchFamily="34" charset="-120"/>
                        </a:rPr>
                        <a:t>6-3</a:t>
                      </a:r>
                      <a:r>
                        <a:rPr lang="zh-TW" sz="1800" b="1" kern="100" dirty="0">
                          <a:effectLst/>
                          <a:latin typeface="微軟正黑體" panose="020B0604030504040204" pitchFamily="34" charset="-120"/>
                          <a:ea typeface="微軟正黑體" panose="020B0604030504040204" pitchFamily="34" charset="-120"/>
                        </a:rPr>
                        <a:t>適當處理班級事件</a:t>
                      </a:r>
                    </a:p>
                    <a:p>
                      <a:pPr marL="27305">
                        <a:spcAft>
                          <a:spcPts val="0"/>
                        </a:spcAft>
                      </a:pPr>
                      <a:r>
                        <a:rPr lang="en-US" sz="1800" b="1" kern="0" dirty="0">
                          <a:effectLst/>
                          <a:latin typeface="微軟正黑體" panose="020B0604030504040204" pitchFamily="34" charset="-120"/>
                          <a:ea typeface="微軟正黑體" panose="020B0604030504040204" pitchFamily="34" charset="-120"/>
                        </a:rPr>
                        <a:t>10-2</a:t>
                      </a:r>
                      <a:r>
                        <a:rPr lang="zh-TW" sz="1800" b="1" kern="0" dirty="0">
                          <a:effectLst/>
                          <a:latin typeface="微軟正黑體" panose="020B0604030504040204" pitchFamily="34" charset="-120"/>
                          <a:ea typeface="微軟正黑體" panose="020B0604030504040204" pitchFamily="34" charset="-120"/>
                        </a:rPr>
                        <a:t>家長與社區夥伴合作</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學生輔導管教</a:t>
                      </a:r>
                      <a:endParaRPr 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適性與差異化教學</a:t>
                      </a:r>
                      <a:endParaRPr 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兒少保事件處理</a:t>
                      </a:r>
                      <a:endParaRPr 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親師溝通合作</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indent="0">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初任教師回流座談</a:t>
                      </a:r>
                    </a:p>
                    <a:p>
                      <a:pPr marL="0" indent="0">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與增能研習</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1"/>
                  </a:ext>
                </a:extLst>
              </a:tr>
              <a:tr h="1454968">
                <a:tc vMerge="1">
                  <a:txBody>
                    <a:bodyPr/>
                    <a:lstStyle/>
                    <a:p>
                      <a:endParaRPr lang="zh-TW" altLang="en-US"/>
                    </a:p>
                  </a:txBody>
                  <a:tcPr/>
                </a:tc>
                <a:tc>
                  <a:txBody>
                    <a:bodyPr/>
                    <a:lstStyle/>
                    <a:p>
                      <a:pPr>
                        <a:spcAft>
                          <a:spcPts val="0"/>
                        </a:spcAft>
                      </a:pPr>
                      <a:r>
                        <a:rPr lang="zh-TW" sz="1800" b="1" kern="0" dirty="0">
                          <a:effectLst/>
                          <a:latin typeface="微軟正黑體" panose="020B0604030504040204" pitchFamily="34" charset="-120"/>
                          <a:ea typeface="微軟正黑體" panose="020B0604030504040204" pitchFamily="34" charset="-120"/>
                        </a:rPr>
                        <a:t>具備領域</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學科知識及相關教學知能</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2)</a:t>
                      </a:r>
                      <a:r>
                        <a:rPr lang="en-US" sz="1800" b="1" kern="100" dirty="0">
                          <a:effectLst/>
                          <a:latin typeface="微軟正黑體" panose="020B0604030504040204" pitchFamily="34" charset="-120"/>
                          <a:ea typeface="微軟正黑體" panose="020B0604030504040204" pitchFamily="34" charset="-120"/>
                        </a:rPr>
                        <a:t> </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100" dirty="0">
                          <a:effectLst/>
                          <a:latin typeface="微軟正黑體" panose="020B0604030504040204" pitchFamily="34" charset="-120"/>
                          <a:ea typeface="微軟正黑體" panose="020B0604030504040204" pitchFamily="34" charset="-120"/>
                        </a:rPr>
                        <a:t>具備課程與教學設計能力</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3)</a:t>
                      </a:r>
                      <a:endParaRPr lang="zh-TW" sz="1800" b="1" kern="100" dirty="0">
                        <a:effectLst/>
                        <a:latin typeface="微軟正黑體" panose="020B0604030504040204" pitchFamily="34" charset="-120"/>
                        <a:ea typeface="微軟正黑體" panose="020B0604030504040204" pitchFamily="34" charset="-120"/>
                      </a:endParaRPr>
                    </a:p>
                    <a:p>
                      <a:pPr>
                        <a:spcAft>
                          <a:spcPts val="0"/>
                        </a:spcAft>
                      </a:pPr>
                      <a:r>
                        <a:rPr lang="zh-TW" sz="1800" b="1" kern="0" dirty="0">
                          <a:effectLst/>
                          <a:latin typeface="微軟正黑體" panose="020B0604030504040204" pitchFamily="34" charset="-120"/>
                          <a:ea typeface="微軟正黑體" panose="020B0604030504040204" pitchFamily="34" charset="-120"/>
                        </a:rPr>
                        <a:t>善用教學策略進行有效教學</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標準</a:t>
                      </a:r>
                      <a:r>
                        <a:rPr lang="en-US" sz="1800" b="1" kern="0" dirty="0">
                          <a:effectLst/>
                          <a:latin typeface="微軟正黑體" panose="020B0604030504040204" pitchFamily="34" charset="-120"/>
                          <a:ea typeface="微軟正黑體" panose="020B0604030504040204" pitchFamily="34" charset="-120"/>
                        </a:rPr>
                        <a:t>4)</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27305">
                        <a:spcAft>
                          <a:spcPts val="0"/>
                        </a:spcAft>
                      </a:pPr>
                      <a:r>
                        <a:rPr lang="en-US" sz="1800" b="1" kern="0" dirty="0">
                          <a:effectLst/>
                          <a:latin typeface="微軟正黑體" panose="020B0604030504040204" pitchFamily="34" charset="-120"/>
                          <a:ea typeface="微軟正黑體" panose="020B0604030504040204" pitchFamily="34" charset="-120"/>
                        </a:rPr>
                        <a:t>2-1</a:t>
                      </a:r>
                      <a:r>
                        <a:rPr lang="zh-TW" sz="1800" b="1" kern="0" dirty="0">
                          <a:effectLst/>
                          <a:latin typeface="微軟正黑體" panose="020B0604030504040204" pitchFamily="34" charset="-120"/>
                          <a:ea typeface="微軟正黑體" panose="020B0604030504040204" pitchFamily="34" charset="-120"/>
                        </a:rPr>
                        <a:t>各領域知識及教學知能</a:t>
                      </a:r>
                      <a:endParaRPr lang="zh-TW" sz="1800" b="1" kern="100" dirty="0">
                        <a:effectLst/>
                        <a:latin typeface="微軟正黑體" panose="020B0604030504040204" pitchFamily="34" charset="-120"/>
                        <a:ea typeface="微軟正黑體" panose="020B0604030504040204" pitchFamily="34" charset="-120"/>
                      </a:endParaRPr>
                    </a:p>
                    <a:p>
                      <a:pPr marL="27305">
                        <a:spcAft>
                          <a:spcPts val="0"/>
                        </a:spcAft>
                      </a:pPr>
                      <a:r>
                        <a:rPr lang="en-US" sz="1800" b="1" kern="0" dirty="0">
                          <a:effectLst/>
                          <a:latin typeface="微軟正黑體" panose="020B0604030504040204" pitchFamily="34" charset="-120"/>
                          <a:ea typeface="微軟正黑體" panose="020B0604030504040204" pitchFamily="34" charset="-120"/>
                        </a:rPr>
                        <a:t>2-2</a:t>
                      </a:r>
                      <a:r>
                        <a:rPr lang="zh-TW" sz="1800" b="1" kern="0" dirty="0">
                          <a:effectLst/>
                          <a:latin typeface="微軟正黑體" panose="020B0604030504040204" pitchFamily="34" charset="-120"/>
                          <a:ea typeface="微軟正黑體" panose="020B0604030504040204" pitchFamily="34" charset="-120"/>
                        </a:rPr>
                        <a:t>教學原理與學習發展</a:t>
                      </a:r>
                      <a:endParaRPr lang="zh-TW" sz="1800" b="1" kern="100" dirty="0">
                        <a:effectLst/>
                        <a:latin typeface="微軟正黑體" panose="020B0604030504040204" pitchFamily="34" charset="-120"/>
                        <a:ea typeface="微軟正黑體" panose="020B0604030504040204" pitchFamily="34" charset="-120"/>
                      </a:endParaRPr>
                    </a:p>
                    <a:p>
                      <a:pPr marL="27305">
                        <a:spcAft>
                          <a:spcPts val="0"/>
                        </a:spcAft>
                      </a:pPr>
                      <a:r>
                        <a:rPr lang="en-US" sz="1800" b="1" kern="0" dirty="0">
                          <a:effectLst/>
                          <a:latin typeface="微軟正黑體" panose="020B0604030504040204" pitchFamily="34" charset="-120"/>
                          <a:ea typeface="微軟正黑體" panose="020B0604030504040204" pitchFamily="34" charset="-120"/>
                        </a:rPr>
                        <a:t>4-1</a:t>
                      </a:r>
                      <a:r>
                        <a:rPr lang="zh-TW" sz="1800" b="1" kern="0" dirty="0">
                          <a:effectLst/>
                          <a:latin typeface="微軟正黑體" panose="020B0604030504040204" pitchFamily="34" charset="-120"/>
                          <a:ea typeface="微軟正黑體" panose="020B0604030504040204" pitchFamily="34" charset="-120"/>
                        </a:rPr>
                        <a:t>有效教學與學力提升</a:t>
                      </a:r>
                      <a:endParaRPr lang="zh-TW" sz="1800" b="1" kern="100" dirty="0">
                        <a:effectLst/>
                        <a:latin typeface="微軟正黑體" panose="020B0604030504040204" pitchFamily="34" charset="-120"/>
                        <a:ea typeface="微軟正黑體" panose="020B0604030504040204" pitchFamily="34" charset="-120"/>
                      </a:endParaRPr>
                    </a:p>
                    <a:p>
                      <a:pPr marL="27305">
                        <a:spcAft>
                          <a:spcPts val="0"/>
                        </a:spcAft>
                      </a:pPr>
                      <a:r>
                        <a:rPr lang="en-US" sz="1800" b="1" kern="0" dirty="0">
                          <a:effectLst/>
                          <a:latin typeface="微軟正黑體" panose="020B0604030504040204" pitchFamily="34" charset="-120"/>
                          <a:ea typeface="微軟正黑體" panose="020B0604030504040204" pitchFamily="34" charset="-120"/>
                        </a:rPr>
                        <a:t>3-2</a:t>
                      </a:r>
                      <a:r>
                        <a:rPr lang="zh-TW" sz="1800" b="1" kern="0" dirty="0">
                          <a:effectLst/>
                          <a:latin typeface="微軟正黑體" panose="020B0604030504040204" pitchFamily="34" charset="-120"/>
                          <a:ea typeface="微軟正黑體" panose="020B0604030504040204" pitchFamily="34" charset="-120"/>
                        </a:rPr>
                        <a:t>依據學力調整教學設計及教材。</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457200" indent="-457200">
                        <a:spcAft>
                          <a:spcPts val="0"/>
                        </a:spcAft>
                        <a:buFont typeface="Wingdings" panose="05000000000000000000" pitchFamily="2" charset="2"/>
                        <a:buAutoNum type="circleNumWdWhitePlain"/>
                      </a:pPr>
                      <a:r>
                        <a:rPr lang="zh-TW" sz="2400" b="1" kern="0" dirty="0">
                          <a:solidFill>
                            <a:srgbClr val="7030A0"/>
                          </a:solidFill>
                          <a:effectLst/>
                          <a:latin typeface="微軟正黑體" panose="020B0604030504040204" pitchFamily="34" charset="-120"/>
                          <a:ea typeface="微軟正黑體" panose="020B0604030504040204" pitchFamily="34" charset="-120"/>
                        </a:rPr>
                        <a:t>素養導向教學與評量</a:t>
                      </a:r>
                      <a:endParaRPr lang="zh-TW" sz="2400" b="1" kern="100" dirty="0">
                        <a:solidFill>
                          <a:srgbClr val="7030A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7030A0"/>
                          </a:solidFill>
                          <a:effectLst/>
                          <a:latin typeface="微軟正黑體" panose="020B0604030504040204" pitchFamily="34" charset="-120"/>
                          <a:ea typeface="微軟正黑體" panose="020B0604030504040204" pitchFamily="34" charset="-120"/>
                        </a:rPr>
                        <a:t>有效教學策略</a:t>
                      </a:r>
                      <a:endParaRPr 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indent="0">
                        <a:spcAft>
                          <a:spcPts val="0"/>
                        </a:spcAft>
                      </a:pPr>
                      <a:r>
                        <a:rPr lang="zh-TW" sz="2400" b="1" kern="100" dirty="0">
                          <a:solidFill>
                            <a:srgbClr val="7030A0"/>
                          </a:solidFill>
                          <a:effectLst/>
                          <a:latin typeface="微軟正黑體" panose="020B0604030504040204" pitchFamily="34" charset="-120"/>
                          <a:ea typeface="微軟正黑體" panose="020B0604030504040204" pitchFamily="34" charset="-120"/>
                        </a:rPr>
                        <a:t>創發中心必修課程</a:t>
                      </a:r>
                      <a:endParaRPr lang="en-US" altLang="zh-TW" sz="2400" b="1" kern="100" dirty="0">
                        <a:solidFill>
                          <a:srgbClr val="7030A0"/>
                        </a:solidFill>
                        <a:effectLst/>
                        <a:latin typeface="微軟正黑體" panose="020B0604030504040204" pitchFamily="34" charset="-120"/>
                        <a:ea typeface="微軟正黑體" panose="020B0604030504040204" pitchFamily="34" charset="-120"/>
                      </a:endParaRPr>
                    </a:p>
                    <a:p>
                      <a:pPr marL="304800">
                        <a:spcAft>
                          <a:spcPts val="0"/>
                        </a:spcAft>
                      </a:pPr>
                      <a:r>
                        <a:rPr lang="zh-TW" altLang="en-US" sz="2400" b="1" kern="100" dirty="0">
                          <a:solidFill>
                            <a:srgbClr val="7030A0"/>
                          </a:solidFill>
                          <a:effectLst/>
                          <a:latin typeface="微軟正黑體" panose="020B0604030504040204" pitchFamily="34" charset="-120"/>
                          <a:ea typeface="微軟正黑體" panose="020B0604030504040204" pitchFamily="34" charset="-120"/>
                        </a:rPr>
                        <a:t>各領域輔導團研習課程</a:t>
                      </a:r>
                      <a:endParaRPr 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2"/>
                  </a:ext>
                </a:extLst>
              </a:tr>
            </a:tbl>
          </a:graphicData>
        </a:graphic>
      </p:graphicFrame>
      <p:sp>
        <p:nvSpPr>
          <p:cNvPr id="3" name="標題 1"/>
          <p:cNvSpPr txBox="1">
            <a:spLocks/>
          </p:cNvSpPr>
          <p:nvPr/>
        </p:nvSpPr>
        <p:spPr>
          <a:xfrm>
            <a:off x="1999970" y="4072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a:solidFill>
                  <a:srgbClr val="000000"/>
                </a:solidFill>
                <a:latin typeface="Microsoft YaHei UI" panose="020B0503020204020204" pitchFamily="34" charset="-122"/>
                <a:ea typeface="Microsoft YaHei UI" panose="020B0503020204020204" pitchFamily="34" charset="-122"/>
              </a:rPr>
              <a:t>第二年課程</a:t>
            </a:r>
            <a:endParaRPr lang="zh-TW" altLang="en-US" dirty="0"/>
          </a:p>
        </p:txBody>
      </p:sp>
    </p:spTree>
    <p:extLst>
      <p:ext uri="{BB962C8B-B14F-4D97-AF65-F5344CB8AC3E}">
        <p14:creationId xmlns:p14="http://schemas.microsoft.com/office/powerpoint/2010/main" val="366047566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782416" y="571500"/>
          <a:ext cx="8856984" cy="6282372"/>
        </p:xfrm>
        <a:graphic>
          <a:graphicData uri="http://schemas.openxmlformats.org/drawingml/2006/table">
            <a:tbl>
              <a:tblPr firstRow="1" firstCol="1" bandRow="1">
                <a:tableStyleId>{21E4AEA4-8DFA-4A89-87EB-49C32662AFE0}</a:tableStyleId>
              </a:tblPr>
              <a:tblGrid>
                <a:gridCol w="818713">
                  <a:extLst>
                    <a:ext uri="{9D8B030D-6E8A-4147-A177-3AD203B41FA5}">
                      <a16:colId xmlns:a16="http://schemas.microsoft.com/office/drawing/2014/main" val="20000"/>
                    </a:ext>
                  </a:extLst>
                </a:gridCol>
                <a:gridCol w="1935139">
                  <a:extLst>
                    <a:ext uri="{9D8B030D-6E8A-4147-A177-3AD203B41FA5}">
                      <a16:colId xmlns:a16="http://schemas.microsoft.com/office/drawing/2014/main" val="20001"/>
                    </a:ext>
                  </a:extLst>
                </a:gridCol>
                <a:gridCol w="2009568">
                  <a:extLst>
                    <a:ext uri="{9D8B030D-6E8A-4147-A177-3AD203B41FA5}">
                      <a16:colId xmlns:a16="http://schemas.microsoft.com/office/drawing/2014/main" val="20002"/>
                    </a:ext>
                  </a:extLst>
                </a:gridCol>
                <a:gridCol w="2456138">
                  <a:extLst>
                    <a:ext uri="{9D8B030D-6E8A-4147-A177-3AD203B41FA5}">
                      <a16:colId xmlns:a16="http://schemas.microsoft.com/office/drawing/2014/main" val="20003"/>
                    </a:ext>
                  </a:extLst>
                </a:gridCol>
                <a:gridCol w="1637426">
                  <a:extLst>
                    <a:ext uri="{9D8B030D-6E8A-4147-A177-3AD203B41FA5}">
                      <a16:colId xmlns:a16="http://schemas.microsoft.com/office/drawing/2014/main" val="20004"/>
                    </a:ext>
                  </a:extLst>
                </a:gridCol>
              </a:tblGrid>
              <a:tr h="613092">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階段</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教師專業</a:t>
                      </a:r>
                      <a:endParaRPr lang="en-US" sz="20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標準</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zh-TW" sz="2000" b="1" kern="100" dirty="0">
                          <a:effectLst/>
                          <a:latin typeface="微軟正黑體" panose="020B0604030504040204" pitchFamily="34" charset="-120"/>
                          <a:ea typeface="微軟正黑體" panose="020B0604030504040204" pitchFamily="34" charset="-120"/>
                        </a:rPr>
                        <a:t>專業標準</a:t>
                      </a:r>
                      <a:endParaRPr lang="en-US" altLang="zh-TW" sz="2000" b="1" kern="100" dirty="0">
                        <a:effectLst/>
                        <a:latin typeface="微軟正黑體" panose="020B0604030504040204" pitchFamily="34" charset="-120"/>
                        <a:ea typeface="微軟正黑體" panose="020B0604030504040204" pitchFamily="34" charset="-120"/>
                      </a:endParaRPr>
                    </a:p>
                    <a:p>
                      <a:pPr marL="304800" algn="ctr">
                        <a:spcAft>
                          <a:spcPts val="0"/>
                        </a:spcAft>
                      </a:pPr>
                      <a:r>
                        <a:rPr lang="zh-TW" sz="2000" b="1" kern="100" dirty="0">
                          <a:effectLst/>
                          <a:latin typeface="微軟正黑體" panose="020B0604030504040204" pitchFamily="34" charset="-120"/>
                          <a:ea typeface="微軟正黑體" panose="020B0604030504040204" pitchFamily="34" charset="-120"/>
                        </a:rPr>
                        <a:t>課程項目</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研習主題</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marL="304800" algn="ctr">
                        <a:spcAft>
                          <a:spcPts val="0"/>
                        </a:spcAft>
                      </a:pPr>
                      <a:r>
                        <a:rPr lang="en-US" sz="2000" b="1" kern="100" dirty="0" err="1">
                          <a:effectLst/>
                          <a:latin typeface="微軟正黑體" panose="020B0604030504040204" pitchFamily="34" charset="-120"/>
                          <a:ea typeface="微軟正黑體" panose="020B0604030504040204" pitchFamily="34" charset="-120"/>
                        </a:rPr>
                        <a:t>研習</a:t>
                      </a:r>
                      <a:r>
                        <a:rPr lang="zh-TW" sz="2000" b="1" kern="100" dirty="0">
                          <a:effectLst/>
                          <a:latin typeface="微軟正黑體" panose="020B0604030504040204" pitchFamily="34" charset="-120"/>
                          <a:ea typeface="微軟正黑體" panose="020B0604030504040204" pitchFamily="34" charset="-120"/>
                        </a:rPr>
                        <a:t>計畫</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0"/>
                  </a:ext>
                </a:extLst>
              </a:tr>
              <a:tr h="2248236">
                <a:tc rowSpan="3">
                  <a:txBody>
                    <a:bodyPr/>
                    <a:lstStyle/>
                    <a:p>
                      <a:pPr marL="304800">
                        <a:spcAft>
                          <a:spcPts val="0"/>
                        </a:spcAft>
                      </a:pPr>
                      <a:r>
                        <a:rPr lang="en-US" sz="2000" b="1" kern="100" dirty="0">
                          <a:effectLst/>
                          <a:latin typeface="微軟正黑體" panose="020B0604030504040204" pitchFamily="34" charset="-120"/>
                          <a:ea typeface="微軟正黑體" panose="020B0604030504040204" pitchFamily="34" charset="-120"/>
                        </a:rPr>
                        <a:t>第</a:t>
                      </a:r>
                      <a:r>
                        <a:rPr lang="zh-TW" altLang="en-US" sz="2000" b="1" kern="100" dirty="0">
                          <a:effectLst/>
                          <a:latin typeface="微軟正黑體" panose="020B0604030504040204" pitchFamily="34" charset="-120"/>
                          <a:ea typeface="微軟正黑體" panose="020B0604030504040204" pitchFamily="34" charset="-120"/>
                        </a:rPr>
                        <a:t>三</a:t>
                      </a:r>
                      <a:r>
                        <a:rPr lang="en-US" sz="2000" b="1" kern="100" dirty="0">
                          <a:effectLst/>
                          <a:latin typeface="微軟正黑體" panose="020B0604030504040204" pitchFamily="34" charset="-120"/>
                          <a:ea typeface="微軟正黑體" panose="020B0604030504040204" pitchFamily="34" charset="-120"/>
                        </a:rPr>
                        <a:t>年</a:t>
                      </a:r>
                      <a:endParaRPr lang="zh-TW" sz="2000" b="1" kern="100" dirty="0">
                        <a:effectLst/>
                        <a:latin typeface="微軟正黑體" panose="020B0604030504040204" pitchFamily="34" charset="-120"/>
                        <a:ea typeface="微軟正黑體" panose="020B0604030504040204" pitchFamily="34" charset="-120"/>
                      </a:endParaRPr>
                    </a:p>
                    <a:p>
                      <a:pPr marL="304800">
                        <a:spcAft>
                          <a:spcPts val="0"/>
                        </a:spcAft>
                      </a:pPr>
                      <a:r>
                        <a:rPr lang="en-US" sz="2000" b="1" kern="100" dirty="0" err="1">
                          <a:effectLst/>
                          <a:latin typeface="微軟正黑體" panose="020B0604030504040204" pitchFamily="34" charset="-120"/>
                          <a:ea typeface="微軟正黑體" panose="020B0604030504040204" pitchFamily="34" charset="-120"/>
                        </a:rPr>
                        <a:t>課程</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2861" marR="62861" marT="0" marB="0"/>
                </a:tc>
                <a:tc>
                  <a:txBody>
                    <a:bodyPr/>
                    <a:lstStyle/>
                    <a:p>
                      <a:pPr>
                        <a:spcAft>
                          <a:spcPts val="0"/>
                        </a:spcAft>
                      </a:pPr>
                      <a:r>
                        <a:rPr lang="zh-TW" sz="2000" b="1" kern="100" dirty="0">
                          <a:effectLst/>
                          <a:latin typeface="微軟正黑體" panose="020B0604030504040204" pitchFamily="34" charset="-120"/>
                          <a:ea typeface="微軟正黑體" panose="020B0604030504040204" pitchFamily="34" charset="-120"/>
                        </a:rPr>
                        <a:t>善用教學策略進行有效教學</a:t>
                      </a:r>
                      <a:r>
                        <a:rPr lang="en-US" sz="2000" b="1" kern="100" dirty="0">
                          <a:effectLst/>
                          <a:latin typeface="微軟正黑體" panose="020B0604030504040204" pitchFamily="34" charset="-120"/>
                          <a:ea typeface="微軟正黑體" panose="020B0604030504040204" pitchFamily="34" charset="-120"/>
                        </a:rPr>
                        <a:t>(</a:t>
                      </a:r>
                      <a:r>
                        <a:rPr lang="zh-TW" sz="2000" b="1" kern="100" dirty="0">
                          <a:effectLst/>
                          <a:latin typeface="微軟正黑體" panose="020B0604030504040204" pitchFamily="34" charset="-120"/>
                          <a:ea typeface="微軟正黑體" panose="020B0604030504040204" pitchFamily="34" charset="-120"/>
                        </a:rPr>
                        <a:t>標準</a:t>
                      </a:r>
                      <a:r>
                        <a:rPr lang="en-US" sz="2000" b="1" kern="100" dirty="0">
                          <a:effectLst/>
                          <a:latin typeface="微軟正黑體" panose="020B0604030504040204" pitchFamily="34" charset="-120"/>
                          <a:ea typeface="微軟正黑體" panose="020B0604030504040204" pitchFamily="34" charset="-120"/>
                        </a:rPr>
                        <a:t>4)</a:t>
                      </a:r>
                    </a:p>
                    <a:p>
                      <a:pPr>
                        <a:spcAft>
                          <a:spcPts val="0"/>
                        </a:spcAft>
                      </a:pPr>
                      <a:r>
                        <a:rPr lang="zh-TW" sz="2000" b="1" kern="100" dirty="0">
                          <a:effectLst/>
                          <a:latin typeface="微軟正黑體" panose="020B0604030504040204" pitchFamily="34" charset="-120"/>
                          <a:ea typeface="微軟正黑體" panose="020B0604030504040204" pitchFamily="34" charset="-120"/>
                        </a:rPr>
                        <a:t>具備課程與教學設計能力</a:t>
                      </a:r>
                      <a:r>
                        <a:rPr lang="en-US" sz="2000" b="1" kern="100" dirty="0">
                          <a:effectLst/>
                          <a:latin typeface="微軟正黑體" panose="020B0604030504040204" pitchFamily="34" charset="-120"/>
                          <a:ea typeface="微軟正黑體" panose="020B0604030504040204" pitchFamily="34" charset="-120"/>
                        </a:rPr>
                        <a:t>(</a:t>
                      </a:r>
                      <a:r>
                        <a:rPr lang="zh-TW" sz="2000" b="1" kern="100" dirty="0">
                          <a:effectLst/>
                          <a:latin typeface="微軟正黑體" panose="020B0604030504040204" pitchFamily="34" charset="-120"/>
                          <a:ea typeface="微軟正黑體" panose="020B0604030504040204" pitchFamily="34" charset="-120"/>
                        </a:rPr>
                        <a:t>標準</a:t>
                      </a:r>
                      <a:r>
                        <a:rPr lang="en-US" sz="2000" b="1" kern="100" dirty="0">
                          <a:effectLst/>
                          <a:latin typeface="微軟正黑體" panose="020B0604030504040204" pitchFamily="34" charset="-120"/>
                          <a:ea typeface="微軟正黑體" panose="020B0604030504040204" pitchFamily="34" charset="-120"/>
                        </a:rPr>
                        <a:t>3)</a:t>
                      </a:r>
                    </a:p>
                    <a:p>
                      <a:pPr>
                        <a:spcAft>
                          <a:spcPts val="0"/>
                        </a:spcAft>
                      </a:pPr>
                      <a:r>
                        <a:rPr lang="zh-TW" sz="2000" b="1" kern="100" dirty="0">
                          <a:effectLst/>
                          <a:latin typeface="微軟正黑體" panose="020B0604030504040204" pitchFamily="34" charset="-120"/>
                          <a:ea typeface="微軟正黑體" panose="020B0604030504040204" pitchFamily="34" charset="-120"/>
                        </a:rPr>
                        <a:t>善盡教育專業責任</a:t>
                      </a:r>
                      <a:r>
                        <a:rPr lang="en-US" sz="2000" b="1" kern="100" dirty="0">
                          <a:effectLst/>
                          <a:latin typeface="微軟正黑體" panose="020B0604030504040204" pitchFamily="34" charset="-120"/>
                          <a:ea typeface="微軟正黑體" panose="020B0604030504040204" pitchFamily="34" charset="-120"/>
                        </a:rPr>
                        <a:t>(</a:t>
                      </a:r>
                      <a:r>
                        <a:rPr lang="zh-TW" sz="2000" b="1" kern="100" dirty="0">
                          <a:effectLst/>
                          <a:latin typeface="微軟正黑體" panose="020B0604030504040204" pitchFamily="34" charset="-120"/>
                          <a:ea typeface="微軟正黑體" panose="020B0604030504040204" pitchFamily="34" charset="-120"/>
                        </a:rPr>
                        <a:t>標準</a:t>
                      </a:r>
                      <a:r>
                        <a:rPr lang="en-US" sz="2000" b="1" kern="100" dirty="0">
                          <a:effectLst/>
                          <a:latin typeface="微軟正黑體" panose="020B0604030504040204" pitchFamily="34" charset="-120"/>
                          <a:ea typeface="微軟正黑體" panose="020B0604030504040204" pitchFamily="34" charset="-120"/>
                        </a:rPr>
                        <a:t>8)</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a:spcAft>
                          <a:spcPts val="0"/>
                        </a:spcAft>
                      </a:pPr>
                      <a:r>
                        <a:rPr lang="en-US" altLang="zh-TW" sz="2000" b="1" kern="0" dirty="0">
                          <a:effectLst/>
                          <a:latin typeface="微軟正黑體" panose="020B0604030504040204" pitchFamily="34" charset="-120"/>
                          <a:ea typeface="微軟正黑體" panose="020B0604030504040204" pitchFamily="34" charset="-120"/>
                        </a:rPr>
                        <a:t>3-3</a:t>
                      </a:r>
                      <a:r>
                        <a:rPr lang="zh-TW" altLang="en-US" sz="2000" b="1" kern="0" dirty="0">
                          <a:effectLst/>
                          <a:latin typeface="微軟正黑體" panose="020B0604030504040204" pitchFamily="34" charset="-120"/>
                          <a:ea typeface="微軟正黑體" panose="020B0604030504040204" pitchFamily="34" charset="-120"/>
                        </a:rPr>
                        <a:t>統整課程與活化教學</a:t>
                      </a:r>
                    </a:p>
                    <a:p>
                      <a:pPr>
                        <a:spcAft>
                          <a:spcPts val="0"/>
                        </a:spcAft>
                      </a:pPr>
                      <a:r>
                        <a:rPr lang="en-US" altLang="zh-TW" sz="2000" b="1" kern="0" dirty="0">
                          <a:effectLst/>
                          <a:latin typeface="微軟正黑體" panose="020B0604030504040204" pitchFamily="34" charset="-120"/>
                          <a:ea typeface="微軟正黑體" panose="020B0604030504040204" pitchFamily="34" charset="-120"/>
                        </a:rPr>
                        <a:t>4-2</a:t>
                      </a:r>
                      <a:r>
                        <a:rPr lang="zh-TW" altLang="en-US" sz="2000" b="1" kern="0" dirty="0">
                          <a:effectLst/>
                          <a:latin typeface="微軟正黑體" panose="020B0604030504040204" pitchFamily="34" charset="-120"/>
                          <a:ea typeface="微軟正黑體" panose="020B0604030504040204" pitchFamily="34" charset="-120"/>
                        </a:rPr>
                        <a:t>運用教學媒介、資訊科技與資源。</a:t>
                      </a:r>
                    </a:p>
                    <a:p>
                      <a:pPr>
                        <a:spcAft>
                          <a:spcPts val="0"/>
                        </a:spcAft>
                      </a:pPr>
                      <a:r>
                        <a:rPr lang="en-US" sz="2000" b="1" kern="0" dirty="0">
                          <a:effectLst/>
                          <a:latin typeface="微軟正黑體" panose="020B0604030504040204" pitchFamily="34" charset="-120"/>
                          <a:ea typeface="微軟正黑體" panose="020B0604030504040204" pitchFamily="34" charset="-120"/>
                        </a:rPr>
                        <a:t>4-3</a:t>
                      </a:r>
                      <a:r>
                        <a:rPr lang="zh-TW" sz="2000" b="1" kern="0" dirty="0">
                          <a:effectLst/>
                          <a:latin typeface="微軟正黑體" panose="020B0604030504040204" pitchFamily="34" charset="-120"/>
                          <a:ea typeface="微軟正黑體" panose="020B0604030504040204" pitchFamily="34" charset="-120"/>
                        </a:rPr>
                        <a:t>各類學生支持與學習輔導</a:t>
                      </a:r>
                      <a:endParaRPr lang="zh-TW" sz="2000" b="1" kern="100" dirty="0">
                        <a:effectLst/>
                        <a:latin typeface="微軟正黑體" panose="020B0604030504040204" pitchFamily="34" charset="-120"/>
                        <a:ea typeface="微軟正黑體" panose="020B0604030504040204" pitchFamily="34" charset="-120"/>
                      </a:endParaRPr>
                    </a:p>
                    <a:p>
                      <a:pPr>
                        <a:spcAft>
                          <a:spcPts val="0"/>
                        </a:spcAft>
                      </a:pPr>
                      <a:r>
                        <a:rPr lang="en-US" sz="2000" b="1" kern="0" dirty="0">
                          <a:effectLst/>
                          <a:latin typeface="微軟正黑體" panose="020B0604030504040204" pitchFamily="34" charset="-120"/>
                          <a:ea typeface="微軟正黑體" panose="020B0604030504040204" pitchFamily="34" charset="-120"/>
                        </a:rPr>
                        <a:t>8-3</a:t>
                      </a:r>
                      <a:r>
                        <a:rPr lang="zh-TW" sz="2000" b="1" kern="0" dirty="0">
                          <a:effectLst/>
                          <a:latin typeface="微軟正黑體" panose="020B0604030504040204" pitchFamily="34" charset="-120"/>
                          <a:ea typeface="微軟正黑體" panose="020B0604030504040204" pitchFamily="34" charset="-120"/>
                        </a:rPr>
                        <a:t>學校發展與行政參與</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教學資源應用</a:t>
                      </a:r>
                      <a:endParaRPr 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跨領域課程</a:t>
                      </a:r>
                      <a:endParaRPr 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sz="2400" b="1" kern="0" dirty="0">
                          <a:solidFill>
                            <a:srgbClr val="C00000"/>
                          </a:solidFill>
                          <a:effectLst/>
                          <a:latin typeface="微軟正黑體" panose="020B0604030504040204" pitchFamily="34" charset="-120"/>
                          <a:ea typeface="微軟正黑體" panose="020B0604030504040204" pitchFamily="34" charset="-120"/>
                        </a:rPr>
                        <a:t>專題導向學習</a:t>
                      </a:r>
                      <a:endParaRPr lang="en-US" altLang="zh-TW" sz="2400" b="1" kern="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r>
                        <a:rPr lang="zh-TW" altLang="en-US" sz="2400" b="1" kern="100" dirty="0">
                          <a:solidFill>
                            <a:srgbClr val="C00000"/>
                          </a:solidFill>
                          <a:effectLst/>
                          <a:latin typeface="微軟正黑體" panose="020B0604030504040204" pitchFamily="34" charset="-120"/>
                          <a:ea typeface="微軟正黑體" panose="020B0604030504040204" pitchFamily="34" charset="-120"/>
                        </a:rPr>
                        <a:t>特教生處理與融合教育</a:t>
                      </a:r>
                      <a:endParaRPr lang="en-US" altLang="zh-TW" sz="2400" b="1" kern="100" dirty="0">
                        <a:solidFill>
                          <a:srgbClr val="C00000"/>
                        </a:solidFill>
                        <a:effectLst/>
                        <a:latin typeface="微軟正黑體" panose="020B0604030504040204" pitchFamily="34" charset="-120"/>
                        <a:ea typeface="微軟正黑體" panose="020B0604030504040204" pitchFamily="34" charset="-120"/>
                      </a:endParaRPr>
                    </a:p>
                    <a:p>
                      <a:pPr marL="457200" indent="-457200">
                        <a:spcAft>
                          <a:spcPts val="0"/>
                        </a:spcAft>
                        <a:buFont typeface="Wingdings" panose="05000000000000000000" pitchFamily="2" charset="2"/>
                        <a:buAutoNum type="circleNumWdWhitePlain"/>
                      </a:pPr>
                      <a:endParaRPr lang="zh-TW" altLang="en-US" sz="2400" b="1" kern="100" dirty="0">
                        <a:solidFill>
                          <a:srgbClr val="C0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indent="0">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初任教師回流座談</a:t>
                      </a:r>
                    </a:p>
                    <a:p>
                      <a:pPr marL="304800">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與增能研習</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1"/>
                  </a:ext>
                </a:extLst>
              </a:tr>
              <a:tr h="1214263">
                <a:tc vMerge="1">
                  <a:txBody>
                    <a:bodyPr/>
                    <a:lstStyle/>
                    <a:p>
                      <a:endParaRPr lang="zh-TW" altLang="en-US"/>
                    </a:p>
                  </a:txBody>
                  <a:tcPr/>
                </a:tc>
                <a:tc>
                  <a:txBody>
                    <a:bodyPr/>
                    <a:lstStyle/>
                    <a:p>
                      <a:pPr>
                        <a:spcAft>
                          <a:spcPts val="0"/>
                        </a:spcAft>
                      </a:pPr>
                      <a:r>
                        <a:rPr lang="zh-TW" altLang="zh-TW" sz="2000" b="1" kern="0" dirty="0">
                          <a:effectLst/>
                          <a:latin typeface="微軟正黑體" panose="020B0604030504040204" pitchFamily="34" charset="-120"/>
                          <a:ea typeface="微軟正黑體" panose="020B0604030504040204" pitchFamily="34" charset="-120"/>
                        </a:rPr>
                        <a:t>致力教師專業成長</a:t>
                      </a:r>
                      <a:r>
                        <a:rPr lang="en-US" altLang="zh-TW" sz="2000" b="1" kern="0" dirty="0">
                          <a:effectLst/>
                          <a:latin typeface="微軟正黑體" panose="020B0604030504040204" pitchFamily="34" charset="-120"/>
                          <a:ea typeface="微軟正黑體" panose="020B0604030504040204" pitchFamily="34" charset="-120"/>
                        </a:rPr>
                        <a:t> (</a:t>
                      </a:r>
                      <a:r>
                        <a:rPr lang="zh-TW" altLang="zh-TW" sz="2000" b="1" kern="0" dirty="0">
                          <a:effectLst/>
                          <a:latin typeface="微軟正黑體" panose="020B0604030504040204" pitchFamily="34" charset="-120"/>
                          <a:ea typeface="微軟正黑體" panose="020B0604030504040204" pitchFamily="34" charset="-120"/>
                        </a:rPr>
                        <a:t>標準</a:t>
                      </a:r>
                      <a:r>
                        <a:rPr lang="en-US" altLang="zh-TW" sz="2000" b="1" kern="0" dirty="0">
                          <a:effectLst/>
                          <a:latin typeface="微軟正黑體" panose="020B0604030504040204" pitchFamily="34" charset="-120"/>
                          <a:ea typeface="微軟正黑體" panose="020B0604030504040204" pitchFamily="34" charset="-120"/>
                        </a:rPr>
                        <a:t>9)</a:t>
                      </a:r>
                      <a:endParaRPr lang="zh-TW" altLang="zh-TW" sz="2000" b="1" kern="100" dirty="0">
                        <a:effectLst/>
                        <a:latin typeface="微軟正黑體" panose="020B0604030504040204" pitchFamily="34" charset="-120"/>
                        <a:ea typeface="微軟正黑體" panose="020B0604030504040204" pitchFamily="34" charset="-120"/>
                      </a:endParaRPr>
                    </a:p>
                    <a:p>
                      <a:pPr>
                        <a:spcAft>
                          <a:spcPts val="0"/>
                        </a:spcAft>
                      </a:pPr>
                      <a:r>
                        <a:rPr lang="zh-TW" altLang="zh-TW" sz="2000" b="1" kern="100" dirty="0">
                          <a:effectLst/>
                          <a:latin typeface="微軟正黑體" panose="020B0604030504040204" pitchFamily="34" charset="-120"/>
                          <a:ea typeface="微軟正黑體" panose="020B0604030504040204" pitchFamily="34" charset="-120"/>
                        </a:rPr>
                        <a:t>展現協作與領導能力</a:t>
                      </a:r>
                      <a:r>
                        <a:rPr lang="en-US" altLang="zh-TW" sz="2000" b="1" kern="0" dirty="0">
                          <a:effectLst/>
                          <a:latin typeface="微軟正黑體" panose="020B0604030504040204" pitchFamily="34" charset="-120"/>
                          <a:ea typeface="微軟正黑體" panose="020B0604030504040204" pitchFamily="34" charset="-120"/>
                        </a:rPr>
                        <a:t>(</a:t>
                      </a:r>
                      <a:r>
                        <a:rPr lang="zh-TW" altLang="zh-TW" sz="2000" b="1" kern="0" dirty="0">
                          <a:effectLst/>
                          <a:latin typeface="微軟正黑體" panose="020B0604030504040204" pitchFamily="34" charset="-120"/>
                          <a:ea typeface="微軟正黑體" panose="020B0604030504040204" pitchFamily="34" charset="-120"/>
                        </a:rPr>
                        <a:t>標準</a:t>
                      </a:r>
                      <a:r>
                        <a:rPr lang="en-US" altLang="zh-TW" sz="2000" b="1" kern="0" dirty="0">
                          <a:effectLst/>
                          <a:latin typeface="微軟正黑體" panose="020B0604030504040204" pitchFamily="34" charset="-120"/>
                          <a:ea typeface="微軟正黑體" panose="020B0604030504040204" pitchFamily="34" charset="-120"/>
                        </a:rPr>
                        <a:t>10)</a:t>
                      </a:r>
                      <a:endParaRPr lang="zh-TW" alt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0" dirty="0">
                          <a:effectLst/>
                          <a:latin typeface="微軟正黑體" panose="020B0604030504040204" pitchFamily="34" charset="-120"/>
                          <a:ea typeface="微軟正黑體" panose="020B0604030504040204" pitchFamily="34" charset="-120"/>
                        </a:rPr>
                        <a:t>9-3</a:t>
                      </a:r>
                      <a:r>
                        <a:rPr lang="zh-TW" altLang="zh-TW" sz="2000" b="1" kern="0" dirty="0">
                          <a:effectLst/>
                          <a:latin typeface="微軟正黑體" panose="020B0604030504040204" pitchFamily="34" charset="-120"/>
                          <a:ea typeface="微軟正黑體" panose="020B0604030504040204" pitchFamily="34" charset="-120"/>
                        </a:rPr>
                        <a:t>教師專業成長與反思實踐</a:t>
                      </a:r>
                      <a:r>
                        <a:rPr lang="en-US" altLang="zh-TW" sz="2000" b="1" kern="100" dirty="0">
                          <a:effectLst/>
                          <a:latin typeface="微軟正黑體" panose="020B0604030504040204" pitchFamily="34" charset="-120"/>
                          <a:ea typeface="微軟正黑體" panose="020B0604030504040204" pitchFamily="34" charset="-120"/>
                        </a:rPr>
                        <a:t>10-1</a:t>
                      </a:r>
                      <a:r>
                        <a:rPr lang="zh-TW" altLang="zh-TW" sz="2000" b="1" kern="100" dirty="0">
                          <a:effectLst/>
                          <a:latin typeface="微軟正黑體" panose="020B0604030504040204" pitchFamily="34" charset="-120"/>
                          <a:ea typeface="微軟正黑體" panose="020B0604030504040204" pitchFamily="34" charset="-120"/>
                        </a:rPr>
                        <a:t>同儕課程發展與教學協作</a:t>
                      </a:r>
                      <a:endParaRPr lang="zh-TW" alt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zh-TW" sz="2400" b="1" kern="100" dirty="0">
                          <a:solidFill>
                            <a:srgbClr val="7030A0"/>
                          </a:solidFill>
                          <a:effectLst/>
                          <a:latin typeface="微軟正黑體" panose="020B0604030504040204" pitchFamily="34" charset="-120"/>
                          <a:ea typeface="微軟正黑體" panose="020B0604030504040204" pitchFamily="34" charset="-120"/>
                        </a:rPr>
                        <a:t>社群運作與教學領導</a:t>
                      </a:r>
                      <a:endParaRPr lang="en-US" altLang="zh-TW" sz="2400" b="1" kern="100" dirty="0">
                        <a:solidFill>
                          <a:srgbClr val="7030A0"/>
                        </a:solidFill>
                        <a:effectLst/>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zh-TW" sz="2400" b="1" kern="100" dirty="0">
                          <a:solidFill>
                            <a:srgbClr val="7030A0"/>
                          </a:solidFill>
                          <a:effectLst/>
                          <a:latin typeface="微軟正黑體" panose="020B0604030504040204" pitchFamily="34" charset="-120"/>
                          <a:ea typeface="微軟正黑體" panose="020B0604030504040204" pitchFamily="34" charset="-120"/>
                        </a:rPr>
                        <a:t>教師共備與觀議課</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indent="0">
                        <a:spcAft>
                          <a:spcPts val="0"/>
                        </a:spcAft>
                      </a:pPr>
                      <a:r>
                        <a:rPr lang="zh-TW" altLang="zh-TW" sz="2400" b="1" kern="100" dirty="0">
                          <a:solidFill>
                            <a:srgbClr val="7030A0"/>
                          </a:solidFill>
                          <a:effectLst/>
                          <a:latin typeface="微軟正黑體" panose="020B0604030504040204" pitchFamily="34" charset="-120"/>
                          <a:ea typeface="微軟正黑體" panose="020B0604030504040204" pitchFamily="34" charset="-120"/>
                        </a:rPr>
                        <a:t>創發中心必修課程</a:t>
                      </a:r>
                      <a:endParaRPr lang="en-US" altLang="zh-TW" sz="2400" b="1" kern="100" dirty="0">
                        <a:solidFill>
                          <a:srgbClr val="7030A0"/>
                        </a:solidFill>
                        <a:effectLst/>
                        <a:latin typeface="微軟正黑體" panose="020B0604030504040204" pitchFamily="34" charset="-120"/>
                        <a:ea typeface="微軟正黑體" panose="020B0604030504040204" pitchFamily="34" charset="-120"/>
                      </a:endParaRPr>
                    </a:p>
                    <a:p>
                      <a:pPr marL="0" indent="0">
                        <a:spcAft>
                          <a:spcPts val="0"/>
                        </a:spcAft>
                      </a:pPr>
                      <a:r>
                        <a:rPr lang="zh-TW" altLang="en-US" sz="2400" b="1" kern="100" dirty="0">
                          <a:solidFill>
                            <a:srgbClr val="7030A0"/>
                          </a:solidFill>
                          <a:effectLst/>
                          <a:latin typeface="微軟正黑體" panose="020B0604030504040204" pitchFamily="34" charset="-120"/>
                          <a:ea typeface="微軟正黑體" panose="020B0604030504040204" pitchFamily="34" charset="-120"/>
                        </a:rPr>
                        <a:t>各領域輔導團研習課程</a:t>
                      </a:r>
                      <a:endParaRPr lang="zh-TW" alt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2"/>
                  </a:ext>
                </a:extLst>
              </a:tr>
              <a:tr h="914399">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b="1" kern="100" dirty="0">
                          <a:effectLst/>
                          <a:latin typeface="微軟正黑體" panose="020B0604030504040204" pitchFamily="34" charset="-120"/>
                          <a:ea typeface="微軟正黑體" panose="020B0604030504040204" pitchFamily="34" charset="-120"/>
                        </a:rPr>
                        <a:t>運用適切方法進行學習評量</a:t>
                      </a:r>
                      <a:r>
                        <a:rPr lang="en-US" altLang="zh-TW" sz="2000" b="1" kern="0" dirty="0">
                          <a:effectLst/>
                          <a:latin typeface="微軟正黑體" panose="020B0604030504040204" pitchFamily="34" charset="-120"/>
                          <a:ea typeface="微軟正黑體" panose="020B0604030504040204" pitchFamily="34" charset="-120"/>
                        </a:rPr>
                        <a:t>(</a:t>
                      </a:r>
                      <a:r>
                        <a:rPr lang="zh-TW" altLang="zh-TW" sz="2000" b="1" kern="0" dirty="0">
                          <a:effectLst/>
                          <a:latin typeface="微軟正黑體" panose="020B0604030504040204" pitchFamily="34" charset="-120"/>
                          <a:ea typeface="微軟正黑體" panose="020B0604030504040204" pitchFamily="34" charset="-120"/>
                        </a:rPr>
                        <a:t>標準</a:t>
                      </a:r>
                      <a:r>
                        <a:rPr lang="en-US" altLang="zh-TW" sz="2000" b="1" kern="0" dirty="0">
                          <a:effectLst/>
                          <a:latin typeface="微軟正黑體" panose="020B0604030504040204" pitchFamily="34" charset="-120"/>
                          <a:ea typeface="微軟正黑體" panose="020B0604030504040204" pitchFamily="34" charset="-120"/>
                        </a:rPr>
                        <a:t>5)</a:t>
                      </a:r>
                      <a:endParaRPr lang="zh-TW" alt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微軟正黑體" panose="020B0604030504040204" pitchFamily="34" charset="-120"/>
                          <a:ea typeface="微軟正黑體" panose="020B0604030504040204" pitchFamily="34" charset="-120"/>
                        </a:rPr>
                        <a:t>5-1評量設計與學習診斷</a:t>
                      </a:r>
                      <a:endParaRPr lang="zh-TW" altLang="zh-TW" sz="2000" b="1" kern="100" dirty="0">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20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zh-TW" sz="2400" b="1" kern="100" dirty="0">
                          <a:solidFill>
                            <a:srgbClr val="7030A0"/>
                          </a:solidFill>
                          <a:effectLst/>
                          <a:latin typeface="微軟正黑體" panose="020B0604030504040204" pitchFamily="34" charset="-120"/>
                          <a:ea typeface="微軟正黑體" panose="020B0604030504040204" pitchFamily="34" charset="-120"/>
                        </a:rPr>
                        <a:t>多元評量實務</a:t>
                      </a:r>
                      <a:endParaRPr lang="en-US" altLang="zh-TW" sz="2400" b="1" kern="100" dirty="0">
                        <a:solidFill>
                          <a:srgbClr val="7030A0"/>
                        </a:solidFill>
                        <a:effectLst/>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zh-TW" sz="2400" b="1" kern="100" dirty="0">
                          <a:solidFill>
                            <a:srgbClr val="7030A0"/>
                          </a:solidFill>
                          <a:effectLst/>
                          <a:latin typeface="微軟正黑體" panose="020B0604030504040204" pitchFamily="34" charset="-120"/>
                          <a:ea typeface="微軟正黑體" panose="020B0604030504040204" pitchFamily="34" charset="-120"/>
                        </a:rPr>
                        <a:t>標準本位評量設計</a:t>
                      </a:r>
                      <a:endParaRPr lang="zh-TW" alt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7030A0"/>
                          </a:solidFill>
                          <a:effectLst/>
                          <a:latin typeface="微軟正黑體" panose="020B0604030504040204" pitchFamily="34" charset="-120"/>
                          <a:ea typeface="微軟正黑體" panose="020B0604030504040204" pitchFamily="34" charset="-120"/>
                        </a:rPr>
                        <a:t>各領域輔導團研習課程</a:t>
                      </a:r>
                      <a:endParaRPr lang="zh-TW" altLang="zh-TW" sz="2400" b="1"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2861" marR="62861" marT="0" marB="0"/>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2017204" y="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solidFill>
                  <a:srgbClr val="000000"/>
                </a:solidFill>
                <a:latin typeface="Microsoft YaHei UI" panose="020B0503020204020204" pitchFamily="34" charset="-122"/>
                <a:ea typeface="Microsoft YaHei UI" panose="020B0503020204020204" pitchFamily="34" charset="-122"/>
              </a:rPr>
              <a:t>第三年課程</a:t>
            </a:r>
            <a:endParaRPr lang="zh-TW" altLang="en-US" dirty="0"/>
          </a:p>
        </p:txBody>
      </p:sp>
    </p:spTree>
    <p:extLst>
      <p:ext uri="{BB962C8B-B14F-4D97-AF65-F5344CB8AC3E}">
        <p14:creationId xmlns:p14="http://schemas.microsoft.com/office/powerpoint/2010/main" val="2892473739"/>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肆、教師專業發展實踐方案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教師專業社群運作申辦</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smtClean="0">
                <a:solidFill>
                  <a:srgbClr val="33CCCC"/>
                </a:solidFill>
                <a:latin typeface="Arial" panose="020B0604020202020204" pitchFamily="34" charset="0"/>
                <a:ea typeface="Arial Unicode MS" panose="020B0604020202020204" pitchFamily="34" charset="-120"/>
              </a:rPr>
              <a:t>03</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graphicFrame>
        <p:nvGraphicFramePr>
          <p:cNvPr id="28" name="表格 27">
            <a:extLst>
              <a:ext uri="{FF2B5EF4-FFF2-40B4-BE49-F238E27FC236}">
                <a16:creationId xmlns:a16="http://schemas.microsoft.com/office/drawing/2014/main" id="{24AFC87A-D2D5-4065-8D7A-CD40298CA278}"/>
              </a:ext>
            </a:extLst>
          </p:cNvPr>
          <p:cNvGraphicFramePr>
            <a:graphicFrameLocks noGrp="1"/>
          </p:cNvGraphicFramePr>
          <p:nvPr>
            <p:extLst>
              <p:ext uri="{D42A27DB-BD31-4B8C-83A1-F6EECF244321}">
                <p14:modId xmlns:p14="http://schemas.microsoft.com/office/powerpoint/2010/main" val="1064236101"/>
              </p:ext>
            </p:extLst>
          </p:nvPr>
        </p:nvGraphicFramePr>
        <p:xfrm>
          <a:off x="1503138" y="1729461"/>
          <a:ext cx="7469776" cy="4906921"/>
        </p:xfrm>
        <a:graphic>
          <a:graphicData uri="http://schemas.openxmlformats.org/drawingml/2006/table">
            <a:tbl>
              <a:tblPr firstRow="1" bandRow="1">
                <a:tableStyleId>{2D5ABB26-0587-4C30-8999-92F81FD0307C}</a:tableStyleId>
              </a:tblPr>
              <a:tblGrid>
                <a:gridCol w="5178122">
                  <a:extLst>
                    <a:ext uri="{9D8B030D-6E8A-4147-A177-3AD203B41FA5}">
                      <a16:colId xmlns:a16="http://schemas.microsoft.com/office/drawing/2014/main" val="20000"/>
                    </a:ext>
                  </a:extLst>
                </a:gridCol>
                <a:gridCol w="2291654">
                  <a:extLst>
                    <a:ext uri="{9D8B030D-6E8A-4147-A177-3AD203B41FA5}">
                      <a16:colId xmlns:a16="http://schemas.microsoft.com/office/drawing/2014/main" val="20003"/>
                    </a:ext>
                  </a:extLst>
                </a:gridCol>
              </a:tblGrid>
              <a:tr h="800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1" i="0" dirty="0" smtClean="0">
                          <a:latin typeface="微軟正黑體" panose="020B0604030504040204" pitchFamily="34" charset="-120"/>
                          <a:ea typeface="微軟正黑體" panose="020B0604030504040204" pitchFamily="34" charset="-120"/>
                        </a:rPr>
                        <a:t>110</a:t>
                      </a:r>
                      <a:r>
                        <a:rPr lang="zh-TW" altLang="en-US" sz="2800" b="1" i="0" dirty="0" smtClean="0">
                          <a:latin typeface="微軟正黑體" panose="020B0604030504040204" pitchFamily="34" charset="-120"/>
                          <a:ea typeface="微軟正黑體" panose="020B0604030504040204" pitchFamily="34" charset="-120"/>
                        </a:rPr>
                        <a:t>年</a:t>
                      </a:r>
                      <a:r>
                        <a:rPr lang="zh-TW" altLang="en-US" sz="2800" b="1" i="0" dirty="0">
                          <a:latin typeface="微軟正黑體" panose="020B0604030504040204" pitchFamily="34" charset="-120"/>
                          <a:ea typeface="微軟正黑體" panose="020B0604030504040204" pitchFamily="34" charset="-120"/>
                        </a:rPr>
                        <a:t>類型</a:t>
                      </a:r>
                      <a:r>
                        <a:rPr lang="en-US" altLang="zh-TW" sz="2800" b="1" i="0" dirty="0" smtClean="0">
                          <a:latin typeface="微軟正黑體" panose="020B0604030504040204" pitchFamily="34" charset="-120"/>
                          <a:ea typeface="微軟正黑體" panose="020B0604030504040204" pitchFamily="34" charset="-120"/>
                        </a:rPr>
                        <a:t>-6</a:t>
                      </a:r>
                      <a:r>
                        <a:rPr lang="zh-TW" altLang="en-US" sz="2800" b="1" i="0" dirty="0" smtClean="0">
                          <a:latin typeface="微軟正黑體" panose="020B0604030504040204" pitchFamily="34" charset="-120"/>
                          <a:ea typeface="微軟正黑體" panose="020B0604030504040204" pitchFamily="34" charset="-120"/>
                        </a:rPr>
                        <a:t>類</a:t>
                      </a:r>
                      <a:endParaRPr lang="zh-TW" altLang="en-US" sz="2800" b="1" i="0" dirty="0">
                        <a:latin typeface="微軟正黑體" panose="020B0604030504040204" pitchFamily="34" charset="-120"/>
                        <a:ea typeface="微軟正黑體" panose="020B0604030504040204" pitchFamily="34" charset="-120"/>
                      </a:endParaRPr>
                    </a:p>
                  </a:txBody>
                  <a:tcPr marL="91438" marR="91438" marT="45723" marB="45723" anchor="ctr">
                    <a:lnB w="12700" cap="flat" cmpd="sng" algn="ctr">
                      <a:solidFill>
                        <a:schemeClr val="tx1"/>
                      </a:solidFill>
                      <a:prstDash val="solid"/>
                      <a:round/>
                      <a:headEnd type="none" w="med" len="med"/>
                      <a:tailEnd type="none" w="med" len="med"/>
                    </a:lnB>
                    <a:solidFill>
                      <a:srgbClr val="98B4B6"/>
                    </a:solidFill>
                  </a:tcPr>
                </a:tc>
                <a:tc>
                  <a:txBody>
                    <a:bodyPr/>
                    <a:lstStyle/>
                    <a:p>
                      <a:pPr algn="ctr"/>
                      <a:r>
                        <a:rPr lang="zh-TW" altLang="en-US" sz="2800" b="1" i="0" dirty="0" smtClean="0">
                          <a:latin typeface="微軟正黑體" panose="020B0604030504040204" pitchFamily="34" charset="-120"/>
                          <a:ea typeface="微軟正黑體" panose="020B0604030504040204" pitchFamily="34" charset="-120"/>
                        </a:rPr>
                        <a:t>運作重點</a:t>
                      </a:r>
                      <a:endParaRPr lang="zh-TW" altLang="en-US" sz="2800" b="1" i="0" dirty="0">
                        <a:latin typeface="微軟正黑體" panose="020B0604030504040204" pitchFamily="34" charset="-120"/>
                        <a:ea typeface="微軟正黑體" panose="020B0604030504040204" pitchFamily="34" charset="-120"/>
                      </a:endParaRPr>
                    </a:p>
                  </a:txBody>
                  <a:tcPr marL="91438" marR="91438" marT="45723" marB="45723" anchor="ctr">
                    <a:lnB w="12700" cap="flat" cmpd="sng" algn="ctr">
                      <a:solidFill>
                        <a:schemeClr val="tx1"/>
                      </a:solidFill>
                      <a:prstDash val="solid"/>
                      <a:round/>
                      <a:headEnd type="none" w="med" len="med"/>
                      <a:tailEnd type="none" w="med" len="med"/>
                    </a:lnB>
                    <a:solidFill>
                      <a:srgbClr val="98B4B6"/>
                    </a:solidFill>
                  </a:tcPr>
                </a:tc>
                <a:extLst>
                  <a:ext uri="{0D108BD9-81ED-4DB2-BD59-A6C34878D82A}">
                    <a16:rowId xmlns:a16="http://schemas.microsoft.com/office/drawing/2014/main" val="10000"/>
                  </a:ext>
                </a:extLst>
              </a:tr>
              <a:tr h="693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3200" b="1" i="0" dirty="0" smtClean="0">
                          <a:solidFill>
                            <a:srgbClr val="B82A4C"/>
                          </a:solidFill>
                          <a:latin typeface="微軟正黑體" panose="020B0604030504040204" pitchFamily="34" charset="-120"/>
                          <a:ea typeface="微軟正黑體" panose="020B0604030504040204" pitchFamily="34" charset="-120"/>
                        </a:rPr>
                        <a:t>1.</a:t>
                      </a:r>
                      <a:r>
                        <a:rPr kumimoji="1" lang="zh-TW" altLang="en-US" sz="2800" b="1" i="0" dirty="0" smtClean="0">
                          <a:solidFill>
                            <a:srgbClr val="B82A4C"/>
                          </a:solidFill>
                          <a:latin typeface="微軟正黑體" panose="020B0604030504040204" pitchFamily="34" charset="-120"/>
                          <a:ea typeface="微軟正黑體" panose="020B0604030504040204" pitchFamily="34" charset="-120"/>
                        </a:rPr>
                        <a:t>學年</a:t>
                      </a:r>
                      <a:r>
                        <a:rPr kumimoji="1" lang="zh-TW" altLang="en-US" sz="2800" b="1" i="0" dirty="0">
                          <a:solidFill>
                            <a:srgbClr val="B82A4C"/>
                          </a:solidFill>
                          <a:latin typeface="微軟正黑體" panose="020B0604030504040204" pitchFamily="34" charset="-120"/>
                          <a:ea typeface="微軟正黑體" panose="020B0604030504040204" pitchFamily="34" charset="-120"/>
                        </a:rPr>
                        <a:t>領域</a:t>
                      </a:r>
                      <a:r>
                        <a:rPr kumimoji="1" lang="zh-TW" altLang="en-US" sz="2400" b="0" i="0" dirty="0">
                          <a:solidFill>
                            <a:srgbClr val="B82A4C"/>
                          </a:solidFill>
                          <a:latin typeface="Microsoft YaHei" panose="020B0503020204020204" pitchFamily="34" charset="-122"/>
                          <a:ea typeface="Microsoft YaHei" panose="020B0503020204020204" pitchFamily="34" charset="-122"/>
                        </a:rPr>
                        <a:t>學習社</a:t>
                      </a:r>
                      <a:r>
                        <a:rPr kumimoji="1" lang="zh-TW" altLang="en-US" sz="2400" b="0" i="0" dirty="0" smtClean="0">
                          <a:solidFill>
                            <a:srgbClr val="B82A4C"/>
                          </a:solidFill>
                          <a:latin typeface="Microsoft YaHei" panose="020B0503020204020204" pitchFamily="34" charset="-122"/>
                          <a:ea typeface="Microsoft YaHei" panose="020B0503020204020204" pitchFamily="34" charset="-122"/>
                        </a:rPr>
                        <a:t>群</a:t>
                      </a:r>
                      <a:r>
                        <a:rPr kumimoji="1" lang="en-US" altLang="zh-TW" sz="2000" b="0" i="0" dirty="0" smtClean="0">
                          <a:solidFill>
                            <a:srgbClr val="B82A4C"/>
                          </a:solidFill>
                          <a:latin typeface="Microsoft YaHei" panose="020B0503020204020204" pitchFamily="34" charset="-122"/>
                          <a:ea typeface="Microsoft YaHei" panose="020B0503020204020204" pitchFamily="34" charset="-122"/>
                        </a:rPr>
                        <a:t>(945/113</a:t>
                      </a:r>
                      <a:r>
                        <a:rPr kumimoji="1" lang="zh-TW" altLang="en-US" sz="2000" b="0" i="0" dirty="0" smtClean="0">
                          <a:solidFill>
                            <a:srgbClr val="B82A4C"/>
                          </a:solidFill>
                          <a:latin typeface="Microsoft YaHei" panose="020B0503020204020204" pitchFamily="34" charset="-122"/>
                          <a:ea typeface="Microsoft YaHei" panose="020B0503020204020204" pitchFamily="34" charset="-122"/>
                        </a:rPr>
                        <a:t>跨校</a:t>
                      </a:r>
                      <a:r>
                        <a:rPr kumimoji="1" lang="en-US" altLang="zh-TW" sz="2000" b="0" i="0" dirty="0" smtClean="0">
                          <a:solidFill>
                            <a:srgbClr val="B82A4C"/>
                          </a:solidFill>
                          <a:latin typeface="Microsoft YaHei" panose="020B0503020204020204" pitchFamily="34" charset="-122"/>
                          <a:ea typeface="Microsoft YaHei" panose="020B0503020204020204" pitchFamily="34" charset="-122"/>
                        </a:rPr>
                        <a:t>)</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TW" altLang="en-US" sz="2400" b="1" i="0" kern="1200" dirty="0" smtClean="0">
                          <a:solidFill>
                            <a:srgbClr val="444A4D"/>
                          </a:solidFill>
                          <a:latin typeface="Times New Roman" panose="02020603050405020304" pitchFamily="18" charset="0"/>
                          <a:ea typeface="+mn-ea"/>
                          <a:cs typeface="Times New Roman" panose="02020603050405020304" pitchFamily="18" charset="0"/>
                        </a:rPr>
                        <a:t>學習診斷與學力促進</a:t>
                      </a:r>
                      <a:endParaRPr lang="zh-TW" altLang="en-US" sz="2400" b="1" i="0" kern="1200" dirty="0">
                        <a:solidFill>
                          <a:srgbClr val="444A4D"/>
                        </a:solidFill>
                        <a:latin typeface="Times New Roman" panose="02020603050405020304" pitchFamily="18" charset="0"/>
                        <a:ea typeface="+mn-ea"/>
                        <a:cs typeface="Times New Roman" panose="02020603050405020304" pitchFamily="18" charset="0"/>
                      </a:endParaRPr>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9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smtClean="0">
                          <a:solidFill>
                            <a:srgbClr val="223474"/>
                          </a:solidFill>
                          <a:latin typeface="Microsoft YaHei" panose="020B0503020204020204" pitchFamily="34" charset="-122"/>
                          <a:ea typeface="Microsoft YaHei" panose="020B0503020204020204" pitchFamily="34" charset="-122"/>
                        </a:rPr>
                        <a:t>2</a:t>
                      </a:r>
                      <a:r>
                        <a:rPr kumimoji="1" lang="en-US" altLang="zh-TW" sz="2800" b="1" i="0" dirty="0" smtClean="0">
                          <a:solidFill>
                            <a:srgbClr val="223474"/>
                          </a:solidFill>
                          <a:latin typeface="微軟正黑體" panose="020B0604030504040204" pitchFamily="34" charset="-120"/>
                          <a:ea typeface="微軟正黑體" panose="020B0604030504040204" pitchFamily="34" charset="-120"/>
                        </a:rPr>
                        <a:t>.</a:t>
                      </a:r>
                      <a:r>
                        <a:rPr kumimoji="1" lang="zh-TW" altLang="en-US" sz="2800" b="1" i="0" dirty="0" smtClean="0">
                          <a:solidFill>
                            <a:srgbClr val="223474"/>
                          </a:solidFill>
                          <a:latin typeface="微軟正黑體" panose="020B0604030504040204" pitchFamily="34" charset="-120"/>
                          <a:ea typeface="微軟正黑體" panose="020B0604030504040204" pitchFamily="34" charset="-120"/>
                        </a:rPr>
                        <a:t>初階</a:t>
                      </a:r>
                      <a:r>
                        <a:rPr kumimoji="1" lang="zh-TW" altLang="en-US" sz="2400" b="0" i="0" dirty="0" smtClean="0">
                          <a:solidFill>
                            <a:srgbClr val="223474"/>
                          </a:solidFill>
                          <a:latin typeface="Microsoft YaHei" panose="020B0503020204020204" pitchFamily="34" charset="-122"/>
                          <a:ea typeface="Microsoft YaHei" panose="020B0503020204020204" pitchFamily="34" charset="-122"/>
                        </a:rPr>
                        <a:t>學習社群</a:t>
                      </a:r>
                      <a:r>
                        <a:rPr kumimoji="1" lang="en-US" altLang="zh-TW" sz="2000" b="0" i="0" dirty="0" smtClean="0">
                          <a:solidFill>
                            <a:srgbClr val="B82A4C"/>
                          </a:solidFill>
                          <a:latin typeface="Microsoft YaHei" panose="020B0503020204020204" pitchFamily="34" charset="-122"/>
                          <a:ea typeface="Microsoft YaHei" panose="020B0503020204020204" pitchFamily="34" charset="-122"/>
                        </a:rPr>
                        <a:t>(192)</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TW" altLang="zh-TW" sz="1600" kern="100" dirty="0" smtClean="0">
                          <a:effectLst/>
                          <a:ea typeface="微軟正黑體" panose="020B0604030504040204" pitchFamily="34" charset="-120"/>
                          <a:cs typeface="Times New Roman" panose="02020603050405020304" pitchFamily="18" charset="0"/>
                        </a:rPr>
                        <a:t>素養導向教學與評量及學生學習策略發展</a:t>
                      </a:r>
                      <a:endParaRPr lang="zh-TW" altLang="en-US" sz="1600" b="1" i="0" kern="1200" dirty="0">
                        <a:solidFill>
                          <a:srgbClr val="444A4D"/>
                        </a:solidFill>
                        <a:latin typeface="Times New Roman" panose="02020603050405020304" pitchFamily="18" charset="0"/>
                        <a:ea typeface="+mn-ea"/>
                        <a:cs typeface="Times New Roman" panose="02020603050405020304" pitchFamily="18" charset="0"/>
                      </a:endParaRPr>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18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223474"/>
                          </a:solidFill>
                          <a:latin typeface="Microsoft YaHei" panose="020B0503020204020204" pitchFamily="34" charset="-122"/>
                          <a:ea typeface="Microsoft YaHei" panose="020B0503020204020204" pitchFamily="34" charset="-122"/>
                        </a:rPr>
                        <a:t>3</a:t>
                      </a:r>
                      <a:r>
                        <a:rPr kumimoji="1" lang="en-US" altLang="zh-TW" sz="2800" b="1" i="0" dirty="0" smtClean="0">
                          <a:solidFill>
                            <a:srgbClr val="223474"/>
                          </a:solidFill>
                          <a:latin typeface="Microsoft YaHei" panose="020B0503020204020204" pitchFamily="34" charset="-122"/>
                          <a:ea typeface="Microsoft YaHei" panose="020B0503020204020204" pitchFamily="34" charset="-122"/>
                        </a:rPr>
                        <a:t>.</a:t>
                      </a:r>
                      <a:r>
                        <a:rPr kumimoji="1" lang="zh-TW" altLang="en-US" sz="2800" b="1" i="0" dirty="0" smtClean="0">
                          <a:solidFill>
                            <a:srgbClr val="223474"/>
                          </a:solidFill>
                          <a:latin typeface="微軟正黑體" panose="020B0604030504040204" pitchFamily="34" charset="-120"/>
                          <a:ea typeface="微軟正黑體" panose="020B0604030504040204" pitchFamily="34" charset="-120"/>
                        </a:rPr>
                        <a:t>專題導向</a:t>
                      </a:r>
                      <a:r>
                        <a:rPr kumimoji="1" lang="zh-TW" altLang="en-US" sz="2400" b="0" i="0" dirty="0" smtClean="0">
                          <a:solidFill>
                            <a:srgbClr val="223474"/>
                          </a:solidFill>
                          <a:latin typeface="Microsoft YaHei" panose="020B0503020204020204" pitchFamily="34" charset="-122"/>
                          <a:ea typeface="Microsoft YaHei" panose="020B0503020204020204" pitchFamily="34" charset="-122"/>
                        </a:rPr>
                        <a:t>學習</a:t>
                      </a:r>
                      <a:r>
                        <a:rPr kumimoji="1" lang="zh-TW" altLang="en-US" sz="2400" b="0" i="0" dirty="0">
                          <a:solidFill>
                            <a:srgbClr val="223474"/>
                          </a:solidFill>
                          <a:latin typeface="Microsoft YaHei" panose="020B0503020204020204" pitchFamily="34" charset="-122"/>
                          <a:ea typeface="Microsoft YaHei" panose="020B0503020204020204" pitchFamily="34" charset="-122"/>
                        </a:rPr>
                        <a:t>社</a:t>
                      </a:r>
                      <a:r>
                        <a:rPr kumimoji="1" lang="zh-TW" altLang="en-US" sz="2400" b="0" i="0" dirty="0" smtClean="0">
                          <a:solidFill>
                            <a:srgbClr val="223474"/>
                          </a:solidFill>
                          <a:latin typeface="Microsoft YaHei" panose="020B0503020204020204" pitchFamily="34" charset="-122"/>
                          <a:ea typeface="Microsoft YaHei" panose="020B0503020204020204" pitchFamily="34" charset="-122"/>
                        </a:rPr>
                        <a:t>群</a:t>
                      </a:r>
                      <a:r>
                        <a:rPr kumimoji="1" lang="en-US" altLang="zh-TW" sz="2000" b="0" i="0" u="none" strike="noStrike" kern="1200" cap="none" spc="0" normalizeH="0" baseline="0" noProof="0" dirty="0" smtClean="0">
                          <a:ln>
                            <a:noFill/>
                          </a:ln>
                          <a:solidFill>
                            <a:srgbClr val="B82A4C"/>
                          </a:solidFill>
                          <a:effectLst/>
                          <a:uLnTx/>
                          <a:uFillTx/>
                          <a:latin typeface="Microsoft YaHei" panose="020B0503020204020204" pitchFamily="34" charset="-122"/>
                          <a:ea typeface="Microsoft YaHei" panose="020B0503020204020204" pitchFamily="34" charset="-122"/>
                          <a:cs typeface="+mn-cs"/>
                        </a:rPr>
                        <a:t>(49)</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altLang="zh-TW" sz="1600" kern="100" dirty="0" smtClean="0">
                          <a:effectLst/>
                          <a:latin typeface="微軟正黑體" panose="020B0604030504040204" pitchFamily="34" charset="-120"/>
                          <a:cs typeface="Times New Roman" panose="02020603050405020304" pitchFamily="18" charset="0"/>
                        </a:rPr>
                        <a:t>PBL</a:t>
                      </a:r>
                      <a:r>
                        <a:rPr lang="zh-TW" altLang="zh-TW" sz="1600" kern="100" dirty="0" smtClean="0">
                          <a:effectLst/>
                          <a:ea typeface="微軟正黑體" panose="020B0604030504040204" pitchFamily="34" charset="-120"/>
                          <a:cs typeface="Times New Roman" panose="02020603050405020304" pitchFamily="18" charset="0"/>
                        </a:rPr>
                        <a:t>專題導向彈性學習課程設計與教學</a:t>
                      </a:r>
                      <a:endParaRPr lang="zh-TW" altLang="en-US" sz="1600" b="1" i="0" kern="1200" dirty="0">
                        <a:solidFill>
                          <a:srgbClr val="444A4D"/>
                        </a:solidFill>
                        <a:latin typeface="Times New Roman" panose="02020603050405020304" pitchFamily="18" charset="0"/>
                        <a:ea typeface="+mn-ea"/>
                        <a:cs typeface="Times New Roman" panose="02020603050405020304" pitchFamily="18" charset="0"/>
                      </a:endParaRPr>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223474"/>
                          </a:solidFill>
                          <a:latin typeface="Microsoft YaHei" panose="020B0503020204020204" pitchFamily="34" charset="-122"/>
                          <a:ea typeface="Microsoft YaHei" panose="020B0503020204020204" pitchFamily="34" charset="-122"/>
                        </a:rPr>
                        <a:t>4</a:t>
                      </a:r>
                      <a:r>
                        <a:rPr kumimoji="1" lang="en-US" altLang="zh-TW" sz="2800" b="1" i="0" dirty="0" smtClean="0">
                          <a:solidFill>
                            <a:srgbClr val="223474"/>
                          </a:solidFill>
                          <a:latin typeface="Microsoft YaHei" panose="020B0503020204020204" pitchFamily="34" charset="-122"/>
                          <a:ea typeface="Microsoft YaHei" panose="020B0503020204020204" pitchFamily="34" charset="-122"/>
                        </a:rPr>
                        <a:t>.</a:t>
                      </a:r>
                      <a:r>
                        <a:rPr kumimoji="1" lang="zh-TW" altLang="en-US" sz="2800" b="1" i="0" dirty="0" smtClean="0">
                          <a:solidFill>
                            <a:srgbClr val="223474"/>
                          </a:solidFill>
                          <a:latin typeface="微軟正黑體" panose="020B0604030504040204" pitchFamily="34" charset="-120"/>
                          <a:ea typeface="微軟正黑體" panose="020B0604030504040204" pitchFamily="34" charset="-120"/>
                        </a:rPr>
                        <a:t>科技化平台輔助</a:t>
                      </a:r>
                      <a:r>
                        <a:rPr kumimoji="1" lang="zh-TW" altLang="en-US" sz="2400" b="0" i="0" dirty="0" smtClean="0">
                          <a:solidFill>
                            <a:srgbClr val="223474"/>
                          </a:solidFill>
                          <a:latin typeface="微軟正黑體" panose="020B0604030504040204" pitchFamily="34" charset="-120"/>
                          <a:ea typeface="微軟正黑體" panose="020B0604030504040204" pitchFamily="34" charset="-120"/>
                        </a:rPr>
                        <a:t>學習</a:t>
                      </a:r>
                      <a:r>
                        <a:rPr kumimoji="1" lang="zh-TW" altLang="en-US" sz="2400" b="0" i="0" dirty="0" smtClean="0">
                          <a:solidFill>
                            <a:srgbClr val="223474"/>
                          </a:solidFill>
                          <a:latin typeface="Microsoft YaHei" panose="020B0503020204020204" pitchFamily="34" charset="-122"/>
                          <a:ea typeface="Microsoft YaHei" panose="020B0503020204020204" pitchFamily="34" charset="-122"/>
                        </a:rPr>
                        <a:t>社群</a:t>
                      </a:r>
                      <a:r>
                        <a:rPr kumimoji="1" lang="en-US" altLang="zh-TW" sz="2000" b="0" i="0" u="none" strike="noStrike" kern="1200" cap="none" spc="0" normalizeH="0" baseline="0" noProof="0" dirty="0" smtClean="0">
                          <a:ln>
                            <a:noFill/>
                          </a:ln>
                          <a:solidFill>
                            <a:srgbClr val="B82A4C"/>
                          </a:solidFill>
                          <a:effectLst/>
                          <a:uLnTx/>
                          <a:uFillTx/>
                          <a:latin typeface="Microsoft YaHei" panose="020B0503020204020204" pitchFamily="34" charset="-122"/>
                          <a:ea typeface="Microsoft YaHei" panose="020B0503020204020204" pitchFamily="34" charset="-122"/>
                          <a:cs typeface="+mn-cs"/>
                        </a:rPr>
                        <a:t>(37)</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TW" altLang="en-US" sz="1600" b="0" i="0" kern="1200" dirty="0" smtClean="0">
                          <a:solidFill>
                            <a:srgbClr val="444A4D"/>
                          </a:solidFill>
                          <a:latin typeface="Times New Roman" panose="02020603050405020304" pitchFamily="18" charset="0"/>
                          <a:ea typeface="+mn-ea"/>
                          <a:cs typeface="Times New Roman" panose="02020603050405020304" pitchFamily="18" charset="0"/>
                        </a:rPr>
                        <a:t>科技化輔助學習、差異化教學與學習扶助</a:t>
                      </a:r>
                      <a:endParaRPr lang="zh-TW" altLang="en-US" sz="1600" b="0" i="0" kern="1200" dirty="0">
                        <a:solidFill>
                          <a:srgbClr val="444A4D"/>
                        </a:solidFill>
                        <a:latin typeface="Times New Roman" panose="02020603050405020304" pitchFamily="18" charset="0"/>
                        <a:ea typeface="+mn-ea"/>
                        <a:cs typeface="Times New Roman" panose="02020603050405020304" pitchFamily="18" charset="0"/>
                      </a:endParaRPr>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7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a:solidFill>
                            <a:srgbClr val="7030A0"/>
                          </a:solidFill>
                          <a:latin typeface="Microsoft YaHei" panose="020B0503020204020204" pitchFamily="34" charset="-122"/>
                          <a:ea typeface="Microsoft YaHei" panose="020B0503020204020204" pitchFamily="34" charset="-122"/>
                        </a:rPr>
                        <a:t>5</a:t>
                      </a:r>
                      <a:r>
                        <a:rPr kumimoji="1" lang="en-US" altLang="zh-TW" sz="2800" b="1" i="0" dirty="0" smtClean="0">
                          <a:solidFill>
                            <a:srgbClr val="7030A0"/>
                          </a:solidFill>
                          <a:latin typeface="Microsoft YaHei" panose="020B0503020204020204" pitchFamily="34" charset="-122"/>
                          <a:ea typeface="Microsoft YaHei" panose="020B0503020204020204" pitchFamily="34" charset="-122"/>
                        </a:rPr>
                        <a:t>.</a:t>
                      </a:r>
                      <a:r>
                        <a:rPr kumimoji="1" lang="zh-TW" altLang="en-US" sz="2800" b="1" i="0" dirty="0" smtClean="0">
                          <a:solidFill>
                            <a:srgbClr val="7030A0"/>
                          </a:solidFill>
                          <a:latin typeface="微軟正黑體" panose="020B0604030504040204" pitchFamily="34" charset="-120"/>
                          <a:ea typeface="微軟正黑體" panose="020B0604030504040204" pitchFamily="34" charset="-120"/>
                        </a:rPr>
                        <a:t>專業貢獻</a:t>
                      </a:r>
                      <a:r>
                        <a:rPr kumimoji="1" lang="zh-TW" altLang="en-US" sz="2400" b="0" i="0" dirty="0" smtClean="0">
                          <a:solidFill>
                            <a:srgbClr val="7030A0"/>
                          </a:solidFill>
                          <a:latin typeface="微軟正黑體" panose="020B0604030504040204" pitchFamily="34" charset="-120"/>
                          <a:ea typeface="微軟正黑體" panose="020B0604030504040204" pitchFamily="34" charset="-120"/>
                        </a:rPr>
                        <a:t>學習</a:t>
                      </a:r>
                      <a:r>
                        <a:rPr kumimoji="1" lang="zh-TW" altLang="en-US" sz="2400" b="0" i="0" dirty="0" smtClean="0">
                          <a:solidFill>
                            <a:srgbClr val="7030A0"/>
                          </a:solidFill>
                          <a:latin typeface="Microsoft YaHei" panose="020B0503020204020204" pitchFamily="34" charset="-122"/>
                          <a:ea typeface="Microsoft YaHei" panose="020B0503020204020204" pitchFamily="34" charset="-122"/>
                        </a:rPr>
                        <a:t>社群</a:t>
                      </a:r>
                      <a:r>
                        <a:rPr kumimoji="1" lang="en-US" altLang="zh-TW" sz="2000" b="0" i="0" u="none" strike="noStrike" kern="1200" cap="none" spc="0" normalizeH="0" baseline="0" noProof="0" dirty="0" smtClean="0">
                          <a:ln>
                            <a:noFill/>
                          </a:ln>
                          <a:solidFill>
                            <a:srgbClr val="B82A4C"/>
                          </a:solidFill>
                          <a:effectLst/>
                          <a:uLnTx/>
                          <a:uFillTx/>
                          <a:latin typeface="Microsoft YaHei" panose="020B0503020204020204" pitchFamily="34" charset="-122"/>
                          <a:ea typeface="Microsoft YaHei" panose="020B0503020204020204" pitchFamily="34" charset="-122"/>
                          <a:cs typeface="+mn-cs"/>
                        </a:rPr>
                        <a:t>(5)</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zh-TW" sz="1800" kern="100" dirty="0" smtClean="0">
                          <a:effectLst/>
                          <a:ea typeface="微軟正黑體" panose="020B0604030504040204" pitchFamily="34" charset="-120"/>
                          <a:cs typeface="Times New Roman" panose="02020603050405020304" pitchFamily="18" charset="0"/>
                        </a:rPr>
                        <a:t>各類精進教學研究及成功經驗推廣</a:t>
                      </a:r>
                      <a:endParaRPr lang="zh-TW" altLang="en-US" dirty="0"/>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6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800" b="1" i="0" dirty="0" smtClean="0">
                          <a:solidFill>
                            <a:srgbClr val="7030A0"/>
                          </a:solidFill>
                          <a:latin typeface="Microsoft YaHei" panose="020B0503020204020204" pitchFamily="34" charset="-122"/>
                          <a:ea typeface="Microsoft YaHei" panose="020B0503020204020204" pitchFamily="34" charset="-122"/>
                        </a:rPr>
                        <a:t>6.</a:t>
                      </a:r>
                      <a:r>
                        <a:rPr kumimoji="1" lang="zh-TW" altLang="en-US" sz="2800" b="1" i="0" dirty="0" smtClean="0">
                          <a:solidFill>
                            <a:srgbClr val="7030A0"/>
                          </a:solidFill>
                          <a:latin typeface="微軟正黑體" panose="020B0604030504040204" pitchFamily="34" charset="-120"/>
                          <a:ea typeface="微軟正黑體" panose="020B0604030504040204" pitchFamily="34" charset="-120"/>
                        </a:rPr>
                        <a:t>課程領導人</a:t>
                      </a:r>
                      <a:r>
                        <a:rPr kumimoji="1" lang="zh-TW" altLang="en-US" sz="2400" b="0" i="0" dirty="0" smtClean="0">
                          <a:solidFill>
                            <a:srgbClr val="7030A0"/>
                          </a:solidFill>
                          <a:latin typeface="微軟正黑體" panose="020B0604030504040204" pitchFamily="34" charset="-120"/>
                          <a:ea typeface="微軟正黑體" panose="020B0604030504040204" pitchFamily="34" charset="-120"/>
                        </a:rPr>
                        <a:t>學習</a:t>
                      </a:r>
                      <a:r>
                        <a:rPr kumimoji="1" lang="zh-TW" altLang="en-US" sz="2400" b="0" i="0" dirty="0" smtClean="0">
                          <a:solidFill>
                            <a:srgbClr val="7030A0"/>
                          </a:solidFill>
                          <a:latin typeface="Microsoft YaHei" panose="020B0503020204020204" pitchFamily="34" charset="-122"/>
                          <a:ea typeface="Microsoft YaHei" panose="020B0503020204020204" pitchFamily="34" charset="-122"/>
                        </a:rPr>
                        <a:t>社群</a:t>
                      </a:r>
                      <a:r>
                        <a:rPr kumimoji="1" lang="en-US" altLang="zh-TW" sz="2000" b="0" i="0" u="none" strike="noStrike" kern="1200" cap="none" spc="0" normalizeH="0" baseline="0" noProof="0" dirty="0" smtClean="0">
                          <a:ln>
                            <a:noFill/>
                          </a:ln>
                          <a:solidFill>
                            <a:srgbClr val="B82A4C"/>
                          </a:solidFill>
                          <a:effectLst/>
                          <a:uLnTx/>
                          <a:uFillTx/>
                          <a:latin typeface="Microsoft YaHei" panose="020B0503020204020204" pitchFamily="34" charset="-122"/>
                          <a:ea typeface="Microsoft YaHei" panose="020B0503020204020204" pitchFamily="34" charset="-122"/>
                          <a:cs typeface="+mn-cs"/>
                        </a:rPr>
                        <a:t>(8)</a:t>
                      </a:r>
                    </a:p>
                  </a:txBody>
                  <a:tcPr marL="91438" marR="91438"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zh-TW" altLang="zh-TW" sz="1600" kern="100" dirty="0" smtClean="0">
                          <a:effectLst/>
                          <a:ea typeface="微軟正黑體" panose="020B0604030504040204" pitchFamily="34" charset="-120"/>
                          <a:cs typeface="Times New Roman" panose="02020603050405020304" pitchFamily="18" charset="0"/>
                        </a:rPr>
                        <a:t>規劃學校課程與教育專題研討</a:t>
                      </a:r>
                      <a:endParaRPr lang="zh-TW" altLang="en-US" sz="1600" b="0" i="0" kern="1200" dirty="0">
                        <a:solidFill>
                          <a:srgbClr val="444A4D"/>
                        </a:solidFill>
                        <a:latin typeface="Times New Roman" panose="02020603050405020304" pitchFamily="18" charset="0"/>
                        <a:ea typeface="+mn-ea"/>
                        <a:cs typeface="Times New Roman" panose="02020603050405020304" pitchFamily="18" charset="0"/>
                      </a:endParaRPr>
                    </a:p>
                  </a:txBody>
                  <a:tcPr marL="91438" marR="91438"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2" name="文字方塊 13">
            <a:extLst>
              <a:ext uri="{FF2B5EF4-FFF2-40B4-BE49-F238E27FC236}">
                <a16:creationId xmlns:a16="http://schemas.microsoft.com/office/drawing/2014/main" id="{037CC1BB-7CC4-47E7-849C-0B8635600269}"/>
              </a:ext>
            </a:extLst>
          </p:cNvPr>
          <p:cNvSpPr txBox="1">
            <a:spLocks noChangeArrowheads="1"/>
          </p:cNvSpPr>
          <p:nvPr/>
        </p:nvSpPr>
        <p:spPr bwMode="auto">
          <a:xfrm>
            <a:off x="6815502" y="1359573"/>
            <a:ext cx="2157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r" eaLnBrk="1" hangingPunct="1">
              <a:lnSpc>
                <a:spcPct val="100000"/>
              </a:lnSpc>
              <a:spcBef>
                <a:spcPct val="0"/>
              </a:spcBef>
              <a:buFontTx/>
              <a:buNone/>
            </a:pPr>
            <a:r>
              <a:rPr lang="zh-TW" altLang="en-US" sz="1800" dirty="0">
                <a:solidFill>
                  <a:srgbClr val="000000"/>
                </a:solidFill>
                <a:latin typeface="HGGothicE" panose="020B0909000000000000" pitchFamily="49" charset="-128"/>
                <a:ea typeface="HGGothicE" panose="020B0909000000000000" pitchFamily="49" charset="-128"/>
                <a:cs typeface="HGGothicE" panose="020B0909000000000000" pitchFamily="49" charset="-128"/>
              </a:rPr>
              <a:t>單位：每社群</a:t>
            </a:r>
          </a:p>
        </p:txBody>
      </p:sp>
      <p:sp>
        <p:nvSpPr>
          <p:cNvPr id="13" name="文字方塊 12"/>
          <p:cNvSpPr txBox="1"/>
          <p:nvPr/>
        </p:nvSpPr>
        <p:spPr>
          <a:xfrm>
            <a:off x="9260818" y="1778721"/>
            <a:ext cx="2333767" cy="3416320"/>
          </a:xfrm>
          <a:prstGeom prst="rect">
            <a:avLst/>
          </a:prstGeom>
          <a:ln w="25400">
            <a:solidFill>
              <a:srgbClr val="FF33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七月底完成審查並公告</a:t>
            </a:r>
            <a:r>
              <a:rPr lang="zh-TW" altLang="en-US" sz="2400" dirty="0" smtClean="0">
                <a:solidFill>
                  <a:srgbClr val="FF0000"/>
                </a:solidFill>
                <a:latin typeface="微軟正黑體" panose="020B0604030504040204" pitchFamily="34" charset="-120"/>
                <a:ea typeface="微軟正黑體" panose="020B0604030504040204" pitchFamily="34" charset="-120"/>
              </a:rPr>
              <a:t>結果</a:t>
            </a:r>
            <a:endParaRPr lang="en-US" altLang="zh-TW" sz="2400" dirty="0" smtClean="0">
              <a:solidFill>
                <a:srgbClr val="FF0000"/>
              </a:solidFill>
              <a:latin typeface="微軟正黑體" panose="020B0604030504040204" pitchFamily="34" charset="-120"/>
              <a:ea typeface="微軟正黑體" panose="020B0604030504040204" pitchFamily="34" charset="-120"/>
            </a:endParaRPr>
          </a:p>
          <a:p>
            <a:endParaRPr lang="en-US" altLang="zh-TW" sz="2400" dirty="0">
              <a:solidFill>
                <a:srgbClr val="FF0000"/>
              </a:solidFill>
              <a:latin typeface="微軟正黑體" panose="020B0604030504040204" pitchFamily="34" charset="-120"/>
              <a:ea typeface="微軟正黑體" panose="020B0604030504040204" pitchFamily="34" charset="-120"/>
            </a:endParaRPr>
          </a:p>
          <a:p>
            <a:r>
              <a:rPr lang="zh-TW" altLang="en-US" sz="2400" dirty="0">
                <a:solidFill>
                  <a:srgbClr val="FF0000"/>
                </a:solidFill>
                <a:latin typeface="微軟正黑體" panose="020B0604030504040204" pitchFamily="34" charset="-120"/>
                <a:ea typeface="微軟正黑體" panose="020B0604030504040204" pitchFamily="34" charset="-120"/>
              </a:rPr>
              <a:t>執行期程為</a:t>
            </a:r>
            <a:r>
              <a:rPr lang="en-US" altLang="zh-TW" sz="2400" dirty="0">
                <a:solidFill>
                  <a:srgbClr val="FF0000"/>
                </a:solidFill>
                <a:latin typeface="微軟正黑體" panose="020B0604030504040204" pitchFamily="34" charset="-120"/>
                <a:ea typeface="微軟正黑體" panose="020B0604030504040204" pitchFamily="34" charset="-120"/>
              </a:rPr>
              <a:t>110</a:t>
            </a:r>
            <a:r>
              <a:rPr lang="zh-TW" altLang="en-US" sz="2400" dirty="0">
                <a:solidFill>
                  <a:srgbClr val="FF0000"/>
                </a:solidFill>
                <a:latin typeface="微軟正黑體" panose="020B0604030504040204" pitchFamily="34" charset="-120"/>
                <a:ea typeface="微軟正黑體" panose="020B0604030504040204" pitchFamily="34" charset="-120"/>
              </a:rPr>
              <a:t>年</a:t>
            </a:r>
            <a:r>
              <a:rPr lang="en-US" altLang="zh-TW" sz="2400" dirty="0">
                <a:solidFill>
                  <a:srgbClr val="FF0000"/>
                </a:solidFill>
                <a:latin typeface="微軟正黑體" panose="020B0604030504040204" pitchFamily="34" charset="-120"/>
                <a:ea typeface="微軟正黑體" panose="020B0604030504040204" pitchFamily="34" charset="-120"/>
              </a:rPr>
              <a:t>8</a:t>
            </a:r>
            <a:r>
              <a:rPr lang="zh-TW" altLang="en-US" sz="2400" dirty="0">
                <a:solidFill>
                  <a:srgbClr val="FF0000"/>
                </a:solidFill>
                <a:latin typeface="微軟正黑體" panose="020B0604030504040204" pitchFamily="34" charset="-120"/>
                <a:ea typeface="微軟正黑體" panose="020B0604030504040204" pitchFamily="34" charset="-120"/>
              </a:rPr>
              <a:t>月</a:t>
            </a:r>
            <a:r>
              <a:rPr lang="en-US" altLang="zh-TW" sz="2400" dirty="0">
                <a:solidFill>
                  <a:srgbClr val="FF0000"/>
                </a:solidFill>
                <a:latin typeface="微軟正黑體" panose="020B0604030504040204" pitchFamily="34" charset="-120"/>
                <a:ea typeface="微軟正黑體" panose="020B0604030504040204" pitchFamily="34" charset="-120"/>
              </a:rPr>
              <a:t>1</a:t>
            </a:r>
            <a:r>
              <a:rPr lang="zh-TW" altLang="en-US" sz="2400" dirty="0">
                <a:solidFill>
                  <a:srgbClr val="FF0000"/>
                </a:solidFill>
                <a:latin typeface="微軟正黑體" panose="020B0604030504040204" pitchFamily="34" charset="-120"/>
                <a:ea typeface="微軟正黑體" panose="020B0604030504040204" pitchFamily="34" charset="-120"/>
              </a:rPr>
              <a:t>日至</a:t>
            </a:r>
            <a:r>
              <a:rPr lang="en-US" altLang="zh-TW" sz="2400" dirty="0">
                <a:solidFill>
                  <a:srgbClr val="FF0000"/>
                </a:solidFill>
                <a:latin typeface="微軟正黑體" panose="020B0604030504040204" pitchFamily="34" charset="-120"/>
                <a:ea typeface="微軟正黑體" panose="020B0604030504040204" pitchFamily="34" charset="-120"/>
              </a:rPr>
              <a:t>111</a:t>
            </a:r>
            <a:r>
              <a:rPr lang="zh-TW" altLang="en-US" sz="2400" dirty="0">
                <a:solidFill>
                  <a:srgbClr val="FF0000"/>
                </a:solidFill>
                <a:latin typeface="微軟正黑體" panose="020B0604030504040204" pitchFamily="34" charset="-120"/>
                <a:ea typeface="微軟正黑體" panose="020B0604030504040204" pitchFamily="34" charset="-120"/>
              </a:rPr>
              <a:t>年</a:t>
            </a:r>
            <a:r>
              <a:rPr lang="en-US" altLang="zh-TW" sz="2400" dirty="0">
                <a:solidFill>
                  <a:srgbClr val="FF0000"/>
                </a:solidFill>
                <a:latin typeface="微軟正黑體" panose="020B0604030504040204" pitchFamily="34" charset="-120"/>
                <a:ea typeface="微軟正黑體" panose="020B0604030504040204" pitchFamily="34" charset="-120"/>
              </a:rPr>
              <a:t>7</a:t>
            </a:r>
            <a:r>
              <a:rPr lang="zh-TW" altLang="en-US" sz="2400" dirty="0">
                <a:solidFill>
                  <a:srgbClr val="FF0000"/>
                </a:solidFill>
                <a:latin typeface="微軟正黑體" panose="020B0604030504040204" pitchFamily="34" charset="-120"/>
                <a:ea typeface="微軟正黑體" panose="020B0604030504040204" pitchFamily="34" charset="-120"/>
              </a:rPr>
              <a:t>月</a:t>
            </a:r>
            <a:r>
              <a:rPr lang="en-US" altLang="zh-TW" sz="2400" dirty="0">
                <a:solidFill>
                  <a:srgbClr val="FF0000"/>
                </a:solidFill>
                <a:latin typeface="微軟正黑體" panose="020B0604030504040204" pitchFamily="34" charset="-120"/>
                <a:ea typeface="微軟正黑體" panose="020B0604030504040204" pitchFamily="34" charset="-120"/>
              </a:rPr>
              <a:t>31</a:t>
            </a:r>
            <a:r>
              <a:rPr lang="zh-TW" altLang="en-US" sz="2400" dirty="0">
                <a:solidFill>
                  <a:srgbClr val="FF0000"/>
                </a:solidFill>
                <a:latin typeface="微軟正黑體" panose="020B0604030504040204" pitchFamily="34" charset="-120"/>
                <a:ea typeface="微軟正黑體" panose="020B0604030504040204" pitchFamily="34" charset="-120"/>
              </a:rPr>
              <a:t>日</a:t>
            </a:r>
            <a:r>
              <a:rPr lang="zh-TW" altLang="en-US" sz="2400" dirty="0" smtClean="0">
                <a:solidFill>
                  <a:srgbClr val="FF0000"/>
                </a:solidFill>
                <a:latin typeface="微軟正黑體" panose="020B0604030504040204" pitchFamily="34" charset="-120"/>
                <a:ea typeface="微軟正黑體" panose="020B0604030504040204" pitchFamily="34" charset="-120"/>
              </a:rPr>
              <a:t>止</a:t>
            </a:r>
            <a:endParaRPr lang="en-US" altLang="zh-TW" sz="2400" dirty="0">
              <a:solidFill>
                <a:srgbClr val="FF0000"/>
              </a:solidFill>
              <a:latin typeface="微軟正黑體" panose="020B0604030504040204" pitchFamily="34" charset="-120"/>
              <a:ea typeface="微軟正黑體" panose="020B0604030504040204" pitchFamily="34" charset="-120"/>
            </a:endParaRPr>
          </a:p>
          <a:p>
            <a:endParaRPr lang="en-US" altLang="zh-TW" sz="2400" dirty="0" smtClean="0">
              <a:solidFill>
                <a:srgbClr val="FF0000"/>
              </a:solidFill>
              <a:latin typeface="微軟正黑體" panose="020B0604030504040204" pitchFamily="34" charset="-120"/>
              <a:ea typeface="微軟正黑體" panose="020B0604030504040204" pitchFamily="34" charset="-120"/>
            </a:endParaRPr>
          </a:p>
          <a:p>
            <a:r>
              <a:rPr lang="zh-TW" altLang="en-US" sz="2400" dirty="0">
                <a:solidFill>
                  <a:srgbClr val="FF0000"/>
                </a:solidFill>
                <a:latin typeface="微軟正黑體" panose="020B0604030504040204" pitchFamily="34" charset="-120"/>
                <a:ea typeface="微軟正黑體" panose="020B0604030504040204" pitchFamily="34" charset="-120"/>
              </a:rPr>
              <a:t>本學年度國中小計</a:t>
            </a:r>
            <a:r>
              <a:rPr lang="en-US" altLang="zh-TW" sz="2400" dirty="0">
                <a:solidFill>
                  <a:srgbClr val="FF0000"/>
                </a:solidFill>
                <a:latin typeface="微軟正黑體" panose="020B0604030504040204" pitchFamily="34" charset="-120"/>
                <a:ea typeface="微軟正黑體" panose="020B0604030504040204" pitchFamily="34" charset="-120"/>
              </a:rPr>
              <a:t>237</a:t>
            </a:r>
            <a:r>
              <a:rPr lang="zh-TW" altLang="en-US" sz="2400" dirty="0" smtClean="0">
                <a:solidFill>
                  <a:srgbClr val="FF0000"/>
                </a:solidFill>
                <a:latin typeface="微軟正黑體" panose="020B0604030504040204" pitchFamily="34" charset="-120"/>
                <a:ea typeface="微軟正黑體" panose="020B0604030504040204" pitchFamily="34" charset="-120"/>
              </a:rPr>
              <a:t>校申請</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37</a:t>
            </a:fld>
            <a:endParaRPr lang="zh-TW" altLang="en-US"/>
          </a:p>
        </p:txBody>
      </p:sp>
    </p:spTree>
    <p:extLst>
      <p:ext uri="{BB962C8B-B14F-4D97-AF65-F5344CB8AC3E}">
        <p14:creationId xmlns:p14="http://schemas.microsoft.com/office/powerpoint/2010/main" val="1548512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110-</a:t>
            </a:r>
            <a:r>
              <a:rPr kumimoji="0" lang="zh-TW" altLang="en-US"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社群申辦：</a:t>
            </a:r>
            <a:r>
              <a:rPr kumimoji="1" lang="zh-TW" altLang="en-US" sz="4000" b="1" i="0"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cs typeface="+mn-cs"/>
              </a:rPr>
              <a:t>紙本申辦</a:t>
            </a:r>
            <a:endParaRPr kumimoji="0" lang="zh-CN" altLang="en-US" sz="40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社群</a:t>
            </a:r>
            <a:r>
              <a:rPr kumimoji="0" lang="zh-TW" altLang="en-US"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計畫</a:t>
            </a:r>
            <a:r>
              <a:rPr kumimoji="0" lang="zh-TW" altLang="zh-TW"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書</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444A4D"/>
                </a:solidFill>
                <a:effectLst/>
                <a:uLnTx/>
                <a:uFillTx/>
                <a:latin typeface="微軟正黑體" panose="020B0604030504040204" pitchFamily="34" charset="-120"/>
                <a:ea typeface="微軟正黑體" panose="020B0604030504040204" pitchFamily="34" charset="-120"/>
                <a:cs typeface="+mn-cs"/>
              </a:rPr>
              <a:t>撰寫</a:t>
            </a:r>
            <a:endParaRPr kumimoji="1" lang="zh-TW" altLang="en-US" sz="28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27AC95DD-B8B2-394B-A91B-2ED834E064A8}"/>
              </a:ext>
            </a:extLst>
          </p:cNvPr>
          <p:cNvPicPr>
            <a:picLocks noChangeAspect="1"/>
          </p:cNvPicPr>
          <p:nvPr/>
        </p:nvPicPr>
        <p:blipFill>
          <a:blip r:embed="rId4"/>
          <a:stretch>
            <a:fillRect/>
          </a:stretch>
        </p:blipFill>
        <p:spPr>
          <a:xfrm>
            <a:off x="3192025" y="1490874"/>
            <a:ext cx="8877397" cy="5142394"/>
          </a:xfrm>
          <a:prstGeom prst="rect">
            <a:avLst/>
          </a:prstGeom>
        </p:spPr>
      </p:pic>
      <p:sp>
        <p:nvSpPr>
          <p:cNvPr id="33" name="圓角矩形 32">
            <a:extLst>
              <a:ext uri="{FF2B5EF4-FFF2-40B4-BE49-F238E27FC236}">
                <a16:creationId xmlns:a16="http://schemas.microsoft.com/office/drawing/2014/main" id="{94166A94-9E58-7342-9605-391CA20EC703}"/>
              </a:ext>
            </a:extLst>
          </p:cNvPr>
          <p:cNvSpPr/>
          <p:nvPr/>
        </p:nvSpPr>
        <p:spPr>
          <a:xfrm>
            <a:off x="9761503" y="359365"/>
            <a:ext cx="2098518" cy="442674"/>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召集人學校填寫</a:t>
            </a:r>
            <a:endPar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4" name="圓角矩形 33">
            <a:extLst>
              <a:ext uri="{FF2B5EF4-FFF2-40B4-BE49-F238E27FC236}">
                <a16:creationId xmlns:a16="http://schemas.microsoft.com/office/drawing/2014/main" id="{5835BD65-490A-EB42-9304-3D421BD0B741}"/>
              </a:ext>
            </a:extLst>
          </p:cNvPr>
          <p:cNvSpPr/>
          <p:nvPr/>
        </p:nvSpPr>
        <p:spPr>
          <a:xfrm>
            <a:off x="9770847" y="889933"/>
            <a:ext cx="2098518" cy="442674"/>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參與學校不用寫</a:t>
            </a:r>
            <a:endPar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3" name="群組 2">
            <a:extLst>
              <a:ext uri="{FF2B5EF4-FFF2-40B4-BE49-F238E27FC236}">
                <a16:creationId xmlns:a16="http://schemas.microsoft.com/office/drawing/2014/main" id="{7C4AC870-D136-5445-AC94-E84C466BEC56}"/>
              </a:ext>
            </a:extLst>
          </p:cNvPr>
          <p:cNvGrpSpPr/>
          <p:nvPr/>
        </p:nvGrpSpPr>
        <p:grpSpPr>
          <a:xfrm>
            <a:off x="664198" y="2136904"/>
            <a:ext cx="2241974" cy="1440000"/>
            <a:chOff x="664198" y="2136904"/>
            <a:chExt cx="2241974" cy="1440000"/>
          </a:xfrm>
        </p:grpSpPr>
        <p:grpSp>
          <p:nvGrpSpPr>
            <p:cNvPr id="23" name="群組 22">
              <a:extLst>
                <a:ext uri="{FF2B5EF4-FFF2-40B4-BE49-F238E27FC236}">
                  <a16:creationId xmlns:a16="http://schemas.microsoft.com/office/drawing/2014/main" id="{78DA714D-966C-0049-828C-A8B7FDAFC375}"/>
                </a:ext>
              </a:extLst>
            </p:cNvPr>
            <p:cNvGrpSpPr/>
            <p:nvPr/>
          </p:nvGrpSpPr>
          <p:grpSpPr>
            <a:xfrm>
              <a:off x="664198" y="2136904"/>
              <a:ext cx="2241974" cy="1440000"/>
              <a:chOff x="1534861" y="3382319"/>
              <a:chExt cx="2241974" cy="1440000"/>
            </a:xfrm>
          </p:grpSpPr>
          <p:sp>
            <p:nvSpPr>
              <p:cNvPr id="24" name="Rectangle 11">
                <a:extLst>
                  <a:ext uri="{FF2B5EF4-FFF2-40B4-BE49-F238E27FC236}">
                    <a16:creationId xmlns:a16="http://schemas.microsoft.com/office/drawing/2014/main" id="{A6BC12EF-DE91-F241-B01F-A265D6801124}"/>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矩形 24">
                <a:extLst>
                  <a:ext uri="{FF2B5EF4-FFF2-40B4-BE49-F238E27FC236}">
                    <a16:creationId xmlns:a16="http://schemas.microsoft.com/office/drawing/2014/main" id="{19D7B025-19EE-E042-B6A8-0984CF4D4EEC}"/>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社群召集人</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pic>
          <p:nvPicPr>
            <p:cNvPr id="35" name="圖片 34">
              <a:extLst>
                <a:ext uri="{FF2B5EF4-FFF2-40B4-BE49-F238E27FC236}">
                  <a16:creationId xmlns:a16="http://schemas.microsoft.com/office/drawing/2014/main" id="{7F37FD43-3F89-9840-8340-5C4FBA2C01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8110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1"/>
          <p:cNvSpPr/>
          <p:nvPr/>
        </p:nvSpPr>
        <p:spPr>
          <a:xfrm rot="1800000">
            <a:off x="6444398" y="5112008"/>
            <a:ext cx="10831247" cy="562590"/>
          </a:xfrm>
          <a:custGeom>
            <a:avLst/>
            <a:gdLst>
              <a:gd name="connsiteX0" fmla="*/ 0 w 13677900"/>
              <a:gd name="connsiteY0" fmla="*/ 0 h 927040"/>
              <a:gd name="connsiteX1" fmla="*/ 13677900 w 13677900"/>
              <a:gd name="connsiteY1" fmla="*/ 0 h 927040"/>
              <a:gd name="connsiteX2" fmla="*/ 13677900 w 13677900"/>
              <a:gd name="connsiteY2" fmla="*/ 927040 h 927040"/>
              <a:gd name="connsiteX3" fmla="*/ 0 w 13677900"/>
              <a:gd name="connsiteY3" fmla="*/ 927040 h 927040"/>
              <a:gd name="connsiteX4" fmla="*/ 0 w 13677900"/>
              <a:gd name="connsiteY4" fmla="*/ 0 h 927040"/>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0 w 13677900"/>
              <a:gd name="connsiteY4" fmla="*/ 941863 h 941863"/>
              <a:gd name="connsiteX5" fmla="*/ 0 w 13677900"/>
              <a:gd name="connsiteY5" fmla="*/ 14823 h 941863"/>
              <a:gd name="connsiteX0" fmla="*/ 0 w 13677900"/>
              <a:gd name="connsiteY0" fmla="*/ 1482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6" fmla="*/ 0 w 13677900"/>
              <a:gd name="connsiteY6" fmla="*/ 14823 h 941863"/>
              <a:gd name="connsiteX0" fmla="*/ 0 w 13677900"/>
              <a:gd name="connsiteY0" fmla="*/ 941863 h 941863"/>
              <a:gd name="connsiteX1" fmla="*/ 2846653 w 13677900"/>
              <a:gd name="connsiteY1" fmla="*/ 0 h 941863"/>
              <a:gd name="connsiteX2" fmla="*/ 13677900 w 13677900"/>
              <a:gd name="connsiteY2" fmla="*/ 14823 h 941863"/>
              <a:gd name="connsiteX3" fmla="*/ 13677900 w 13677900"/>
              <a:gd name="connsiteY3" fmla="*/ 941863 h 941863"/>
              <a:gd name="connsiteX4" fmla="*/ 3360256 w 13677900"/>
              <a:gd name="connsiteY4" fmla="*/ 935307 h 941863"/>
              <a:gd name="connsiteX5" fmla="*/ 0 w 13677900"/>
              <a:gd name="connsiteY5" fmla="*/ 941863 h 941863"/>
              <a:gd name="connsiteX0" fmla="*/ 0 w 13677900"/>
              <a:gd name="connsiteY0" fmla="*/ 941863 h 950630"/>
              <a:gd name="connsiteX1" fmla="*/ 8272 w 13677900"/>
              <a:gd name="connsiteY1" fmla="*/ 950630 h 950630"/>
              <a:gd name="connsiteX2" fmla="*/ 2846653 w 13677900"/>
              <a:gd name="connsiteY2" fmla="*/ 0 h 950630"/>
              <a:gd name="connsiteX3" fmla="*/ 13677900 w 13677900"/>
              <a:gd name="connsiteY3" fmla="*/ 14823 h 950630"/>
              <a:gd name="connsiteX4" fmla="*/ 13677900 w 13677900"/>
              <a:gd name="connsiteY4" fmla="*/ 941863 h 950630"/>
              <a:gd name="connsiteX5" fmla="*/ 3360256 w 13677900"/>
              <a:gd name="connsiteY5" fmla="*/ 935307 h 950630"/>
              <a:gd name="connsiteX6" fmla="*/ 0 w 13677900"/>
              <a:gd name="connsiteY6" fmla="*/ 941863 h 950630"/>
              <a:gd name="connsiteX0" fmla="*/ 3351984 w 13669628"/>
              <a:gd name="connsiteY0" fmla="*/ 935307 h 950630"/>
              <a:gd name="connsiteX1" fmla="*/ 0 w 13669628"/>
              <a:gd name="connsiteY1" fmla="*/ 950630 h 950630"/>
              <a:gd name="connsiteX2" fmla="*/ 2838381 w 13669628"/>
              <a:gd name="connsiteY2" fmla="*/ 0 h 950630"/>
              <a:gd name="connsiteX3" fmla="*/ 13669628 w 13669628"/>
              <a:gd name="connsiteY3" fmla="*/ 14823 h 950630"/>
              <a:gd name="connsiteX4" fmla="*/ 13669628 w 13669628"/>
              <a:gd name="connsiteY4" fmla="*/ 941863 h 950630"/>
              <a:gd name="connsiteX5" fmla="*/ 3351984 w 13669628"/>
              <a:gd name="connsiteY5" fmla="*/ 935307 h 950630"/>
              <a:gd name="connsiteX0" fmla="*/ 513603 w 10831247"/>
              <a:gd name="connsiteY0" fmla="*/ 935307 h 941863"/>
              <a:gd name="connsiteX1" fmla="*/ 0 w 10831247"/>
              <a:gd name="connsiteY1" fmla="*/ 0 h 941863"/>
              <a:gd name="connsiteX2" fmla="*/ 10831247 w 10831247"/>
              <a:gd name="connsiteY2" fmla="*/ 14823 h 941863"/>
              <a:gd name="connsiteX3" fmla="*/ 10831247 w 10831247"/>
              <a:gd name="connsiteY3" fmla="*/ 941863 h 941863"/>
              <a:gd name="connsiteX4" fmla="*/ 513603 w 10831247"/>
              <a:gd name="connsiteY4" fmla="*/ 935307 h 94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47" h="941863">
                <a:moveTo>
                  <a:pt x="513603" y="935307"/>
                </a:moveTo>
                <a:lnTo>
                  <a:pt x="0" y="0"/>
                </a:lnTo>
                <a:lnTo>
                  <a:pt x="10831247" y="14823"/>
                </a:lnTo>
                <a:lnTo>
                  <a:pt x="10831247" y="941863"/>
                </a:lnTo>
                <a:lnTo>
                  <a:pt x="513603" y="935307"/>
                </a:lnTo>
                <a:close/>
              </a:path>
            </a:pathLst>
          </a:cu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110-</a:t>
            </a:r>
            <a:r>
              <a:rPr kumimoji="0" lang="zh-TW" altLang="en-US"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社群申辦：</a:t>
            </a:r>
            <a:r>
              <a:rPr kumimoji="1" lang="zh-TW" altLang="en-US" sz="4000" b="1" i="0"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cs typeface="+mn-cs"/>
              </a:rPr>
              <a:t>紙本申辦</a:t>
            </a:r>
            <a:endParaRPr kumimoji="0" lang="zh-CN" altLang="en-US" sz="40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社群申請書</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444A4D"/>
                </a:solidFill>
                <a:effectLst/>
                <a:uLnTx/>
                <a:uFillTx/>
                <a:latin typeface="微軟正黑體" panose="020B0604030504040204" pitchFamily="34" charset="-120"/>
                <a:ea typeface="微軟正黑體" panose="020B0604030504040204" pitchFamily="34" charset="-120"/>
                <a:cs typeface="+mn-cs"/>
              </a:rPr>
              <a:t>撰寫</a:t>
            </a:r>
            <a:endParaRPr kumimoji="1" lang="zh-TW" altLang="en-US" sz="28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1DAA0C7B-B4DE-6345-8101-846988AD4B94}"/>
              </a:ext>
            </a:extLst>
          </p:cNvPr>
          <p:cNvPicPr>
            <a:picLocks noChangeAspect="1"/>
          </p:cNvPicPr>
          <p:nvPr/>
        </p:nvPicPr>
        <p:blipFill>
          <a:blip r:embed="rId4">
            <a:alphaModFix/>
          </a:blip>
          <a:stretch>
            <a:fillRect/>
          </a:stretch>
        </p:blipFill>
        <p:spPr>
          <a:xfrm>
            <a:off x="3421678" y="1376009"/>
            <a:ext cx="8273588" cy="5325243"/>
          </a:xfrm>
          <a:prstGeom prst="rect">
            <a:avLst/>
          </a:prstGeom>
        </p:spPr>
      </p:pic>
      <p:pic>
        <p:nvPicPr>
          <p:cNvPr id="33" name="圖片 32">
            <a:extLst>
              <a:ext uri="{FF2B5EF4-FFF2-40B4-BE49-F238E27FC236}">
                <a16:creationId xmlns:a16="http://schemas.microsoft.com/office/drawing/2014/main" id="{457EC49A-B24A-F741-A344-0BB9745E3BD3}"/>
              </a:ext>
            </a:extLst>
          </p:cNvPr>
          <p:cNvPicPr>
            <a:picLocks noChangeAspect="1"/>
          </p:cNvPicPr>
          <p:nvPr/>
        </p:nvPicPr>
        <p:blipFill rotWithShape="1">
          <a:blip r:embed="rId4"/>
          <a:srcRect l="61810" b="74893"/>
          <a:stretch/>
        </p:blipFill>
        <p:spPr>
          <a:xfrm>
            <a:off x="6314342" y="1429286"/>
            <a:ext cx="5310938" cy="2247277"/>
          </a:xfrm>
          <a:prstGeom prst="rect">
            <a:avLst/>
          </a:prstGeom>
        </p:spPr>
      </p:pic>
      <p:sp>
        <p:nvSpPr>
          <p:cNvPr id="34" name="圓角矩形 33">
            <a:extLst>
              <a:ext uri="{FF2B5EF4-FFF2-40B4-BE49-F238E27FC236}">
                <a16:creationId xmlns:a16="http://schemas.microsoft.com/office/drawing/2014/main" id="{E95064D3-FF39-8C4B-897D-6C4C021A1197}"/>
              </a:ext>
            </a:extLst>
          </p:cNvPr>
          <p:cNvSpPr/>
          <p:nvPr/>
        </p:nvSpPr>
        <p:spPr>
          <a:xfrm>
            <a:off x="6404494" y="4001357"/>
            <a:ext cx="291981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召集人學校填寫</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5" name="圓角矩形 34">
            <a:extLst>
              <a:ext uri="{FF2B5EF4-FFF2-40B4-BE49-F238E27FC236}">
                <a16:creationId xmlns:a16="http://schemas.microsoft.com/office/drawing/2014/main" id="{38D97DA9-D75F-8542-92EB-03327C189A1E}"/>
              </a:ext>
            </a:extLst>
          </p:cNvPr>
          <p:cNvSpPr/>
          <p:nvPr/>
        </p:nvSpPr>
        <p:spPr>
          <a:xfrm>
            <a:off x="6417373" y="4786969"/>
            <a:ext cx="291981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參與學校不用寫</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徽章 (記號1) 以實心填滿">
            <a:extLst>
              <a:ext uri="{FF2B5EF4-FFF2-40B4-BE49-F238E27FC236}">
                <a16:creationId xmlns:a16="http://schemas.microsoft.com/office/drawing/2014/main" id="{738DDEF1-2940-F446-A5E8-707078D51C0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774152" y="1610758"/>
            <a:ext cx="408485" cy="408485"/>
          </a:xfrm>
          <a:prstGeom prst="rect">
            <a:avLst/>
          </a:prstGeom>
        </p:spPr>
      </p:pic>
      <p:grpSp>
        <p:nvGrpSpPr>
          <p:cNvPr id="40" name="群組 39">
            <a:extLst>
              <a:ext uri="{FF2B5EF4-FFF2-40B4-BE49-F238E27FC236}">
                <a16:creationId xmlns:a16="http://schemas.microsoft.com/office/drawing/2014/main" id="{9C286766-FC84-4A4B-8B41-7903D3AFD62A}"/>
              </a:ext>
            </a:extLst>
          </p:cNvPr>
          <p:cNvGrpSpPr/>
          <p:nvPr/>
        </p:nvGrpSpPr>
        <p:grpSpPr>
          <a:xfrm>
            <a:off x="664198" y="2136904"/>
            <a:ext cx="2241974" cy="1440000"/>
            <a:chOff x="664198" y="2136904"/>
            <a:chExt cx="2241974" cy="1440000"/>
          </a:xfrm>
        </p:grpSpPr>
        <p:grpSp>
          <p:nvGrpSpPr>
            <p:cNvPr id="41" name="群組 40">
              <a:extLst>
                <a:ext uri="{FF2B5EF4-FFF2-40B4-BE49-F238E27FC236}">
                  <a16:creationId xmlns:a16="http://schemas.microsoft.com/office/drawing/2014/main" id="{35912F5C-4322-CD4B-AC3E-530570789CA7}"/>
                </a:ext>
              </a:extLst>
            </p:cNvPr>
            <p:cNvGrpSpPr/>
            <p:nvPr/>
          </p:nvGrpSpPr>
          <p:grpSpPr>
            <a:xfrm>
              <a:off x="664198" y="2136904"/>
              <a:ext cx="2241974" cy="1440000"/>
              <a:chOff x="1534861" y="3382319"/>
              <a:chExt cx="2241974" cy="1440000"/>
            </a:xfrm>
          </p:grpSpPr>
          <p:sp>
            <p:nvSpPr>
              <p:cNvPr id="43" name="Rectangle 11">
                <a:extLst>
                  <a:ext uri="{FF2B5EF4-FFF2-40B4-BE49-F238E27FC236}">
                    <a16:creationId xmlns:a16="http://schemas.microsoft.com/office/drawing/2014/main" id="{38976CEE-5566-9440-9ED3-9C8433C6FA4F}"/>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矩形 44">
                <a:extLst>
                  <a:ext uri="{FF2B5EF4-FFF2-40B4-BE49-F238E27FC236}">
                    <a16:creationId xmlns:a16="http://schemas.microsoft.com/office/drawing/2014/main" id="{854D19F7-254A-9E40-9961-FF9AA8E2D0B1}"/>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社群召集人</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pic>
          <p:nvPicPr>
            <p:cNvPr id="42" name="圖片 41">
              <a:extLst>
                <a:ext uri="{FF2B5EF4-FFF2-40B4-BE49-F238E27FC236}">
                  <a16:creationId xmlns:a16="http://schemas.microsoft.com/office/drawing/2014/main" id="{F4F37A48-AF80-0C45-9864-5086BFF31DA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77820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a:extLst>
              <a:ext uri="{FF2B5EF4-FFF2-40B4-BE49-F238E27FC236}">
                <a16:creationId xmlns:a16="http://schemas.microsoft.com/office/drawing/2014/main" id="{50ECFCDF-DEF7-5B4B-986C-EC0ED9CEF327}"/>
              </a:ext>
            </a:extLst>
          </p:cNvPr>
          <p:cNvSpPr>
            <a:spLocks noGrp="1"/>
          </p:cNvSpPr>
          <p:nvPr>
            <p:ph type="title"/>
          </p:nvPr>
        </p:nvSpPr>
        <p:spPr>
          <a:xfrm>
            <a:off x="1862670" y="0"/>
            <a:ext cx="10515600" cy="1036420"/>
          </a:xfrm>
          <a:noFill/>
          <a:ln w="28575">
            <a:noFill/>
          </a:ln>
        </p:spPr>
        <p:txBody>
          <a:bodyPr vert="horz" lIns="91440" tIns="45720" rIns="91440" bIns="45720" rtlCol="0" anchor="ctr">
            <a:noAutofit/>
          </a:bodyPr>
          <a:lstStyle/>
          <a:p>
            <a:pPr defTabSz="457200">
              <a:lnSpc>
                <a:spcPct val="100000"/>
              </a:lnSpc>
              <a:spcBef>
                <a:spcPts val="0"/>
              </a:spcBef>
              <a:defRPr/>
            </a:pPr>
            <a:r>
              <a:rPr kumimoji="1" lang="zh-TW" altLang="en-US" dirty="0">
                <a:cs typeface="+mn-cs"/>
              </a:rPr>
              <a:t>面對新課綱</a:t>
            </a:r>
            <a:r>
              <a:rPr kumimoji="1" lang="en-US" altLang="zh-TW" sz="5000" dirty="0">
                <a:cs typeface="+mn-cs"/>
              </a:rPr>
              <a:t>~</a:t>
            </a:r>
            <a:r>
              <a:rPr kumimoji="1" lang="zh-TW" altLang="en-US" sz="3600" dirty="0">
                <a:solidFill>
                  <a:srgbClr val="01738B"/>
                </a:solidFill>
                <a:cs typeface="+mn-cs"/>
              </a:rPr>
              <a:t>教師要升級</a:t>
            </a:r>
            <a:endParaRPr kumimoji="1" lang="zh-TW" altLang="en-US" sz="5000" dirty="0">
              <a:solidFill>
                <a:srgbClr val="01738B"/>
              </a:solidFill>
              <a:cs typeface="+mn-cs"/>
            </a:endParaRPr>
          </a:p>
        </p:txBody>
      </p:sp>
      <p:sp>
        <p:nvSpPr>
          <p:cNvPr id="12" name="文字方塊 11">
            <a:extLst>
              <a:ext uri="{FF2B5EF4-FFF2-40B4-BE49-F238E27FC236}">
                <a16:creationId xmlns:a16="http://schemas.microsoft.com/office/drawing/2014/main" id="{3B39D661-083F-9140-9291-C77B56636B14}"/>
              </a:ext>
            </a:extLst>
          </p:cNvPr>
          <p:cNvSpPr txBox="1"/>
          <p:nvPr/>
        </p:nvSpPr>
        <p:spPr>
          <a:xfrm>
            <a:off x="1862670" y="3845505"/>
            <a:ext cx="43590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6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rPr>
              <a:t>彈性學習課程發展</a:t>
            </a:r>
          </a:p>
        </p:txBody>
      </p:sp>
      <p:sp>
        <p:nvSpPr>
          <p:cNvPr id="13" name="向右箭號 12">
            <a:extLst>
              <a:ext uri="{FF2B5EF4-FFF2-40B4-BE49-F238E27FC236}">
                <a16:creationId xmlns:a16="http://schemas.microsoft.com/office/drawing/2014/main" id="{2E091B19-8713-C942-80A2-6277417F0E20}"/>
              </a:ext>
            </a:extLst>
          </p:cNvPr>
          <p:cNvSpPr/>
          <p:nvPr/>
        </p:nvSpPr>
        <p:spPr>
          <a:xfrm>
            <a:off x="1485160" y="4982113"/>
            <a:ext cx="460012" cy="303756"/>
          </a:xfrm>
          <a:prstGeom prst="rightArrow">
            <a:avLst/>
          </a:prstGeom>
          <a:solidFill>
            <a:srgbClr val="F0A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Arial"/>
              <a:ea typeface="Microsoft YaHei" panose="020B0503020204020204" pitchFamily="34" charset="-122"/>
              <a:cs typeface="+mn-cs"/>
            </a:endParaRPr>
          </a:p>
        </p:txBody>
      </p:sp>
      <p:sp>
        <p:nvSpPr>
          <p:cNvPr id="14" name="矩形 13">
            <a:extLst>
              <a:ext uri="{FF2B5EF4-FFF2-40B4-BE49-F238E27FC236}">
                <a16:creationId xmlns:a16="http://schemas.microsoft.com/office/drawing/2014/main" id="{294727C4-6AE0-E74B-88C7-BB1DF0D6E2EE}"/>
              </a:ext>
            </a:extLst>
          </p:cNvPr>
          <p:cNvSpPr/>
          <p:nvPr/>
        </p:nvSpPr>
        <p:spPr>
          <a:xfrm>
            <a:off x="1993609" y="4773170"/>
            <a:ext cx="295465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無審定本可用</a:t>
            </a:r>
          </a:p>
        </p:txBody>
      </p:sp>
      <p:sp>
        <p:nvSpPr>
          <p:cNvPr id="16" name="矩形 15">
            <a:extLst>
              <a:ext uri="{FF2B5EF4-FFF2-40B4-BE49-F238E27FC236}">
                <a16:creationId xmlns:a16="http://schemas.microsoft.com/office/drawing/2014/main" id="{D9F9CA15-5FD6-BE48-B450-3A7E2B46E867}"/>
              </a:ext>
            </a:extLst>
          </p:cNvPr>
          <p:cNvSpPr/>
          <p:nvPr/>
        </p:nvSpPr>
        <p:spPr>
          <a:xfrm>
            <a:off x="7494233" y="3833280"/>
            <a:ext cx="377539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6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rPr>
              <a:t>學生學習為主體</a:t>
            </a:r>
          </a:p>
        </p:txBody>
      </p:sp>
      <p:grpSp>
        <p:nvGrpSpPr>
          <p:cNvPr id="40" name="群組 39">
            <a:extLst>
              <a:ext uri="{FF2B5EF4-FFF2-40B4-BE49-F238E27FC236}">
                <a16:creationId xmlns:a16="http://schemas.microsoft.com/office/drawing/2014/main" id="{FD93F3B2-0AB7-1848-82B6-075AD9E08827}"/>
              </a:ext>
            </a:extLst>
          </p:cNvPr>
          <p:cNvGrpSpPr/>
          <p:nvPr/>
        </p:nvGrpSpPr>
        <p:grpSpPr>
          <a:xfrm>
            <a:off x="1255152" y="1589937"/>
            <a:ext cx="4138481" cy="2115947"/>
            <a:chOff x="1255152" y="1589937"/>
            <a:chExt cx="4138481" cy="2115947"/>
          </a:xfrm>
        </p:grpSpPr>
        <p:grpSp>
          <p:nvGrpSpPr>
            <p:cNvPr id="39" name="群組 38">
              <a:extLst>
                <a:ext uri="{FF2B5EF4-FFF2-40B4-BE49-F238E27FC236}">
                  <a16:creationId xmlns:a16="http://schemas.microsoft.com/office/drawing/2014/main" id="{3CEC1F49-ED2F-B34E-BE5A-4E0505276B71}"/>
                </a:ext>
              </a:extLst>
            </p:cNvPr>
            <p:cNvGrpSpPr/>
            <p:nvPr/>
          </p:nvGrpSpPr>
          <p:grpSpPr>
            <a:xfrm>
              <a:off x="1255152" y="1589937"/>
              <a:ext cx="4138481" cy="2115947"/>
              <a:chOff x="1255152" y="1589937"/>
              <a:chExt cx="4138481" cy="2115947"/>
            </a:xfrm>
          </p:grpSpPr>
          <p:sp>
            <p:nvSpPr>
              <p:cNvPr id="2" name="圓角矩形 1">
                <a:extLst>
                  <a:ext uri="{FF2B5EF4-FFF2-40B4-BE49-F238E27FC236}">
                    <a16:creationId xmlns:a16="http://schemas.microsoft.com/office/drawing/2014/main" id="{1C0314CA-A613-EF42-B8F8-4AD282D6A23A}"/>
                  </a:ext>
                </a:extLst>
              </p:cNvPr>
              <p:cNvSpPr/>
              <p:nvPr/>
            </p:nvSpPr>
            <p:spPr>
              <a:xfrm>
                <a:off x="1255152" y="1589937"/>
                <a:ext cx="4138481" cy="2115947"/>
              </a:xfrm>
              <a:prstGeom prst="roundRect">
                <a:avLst/>
              </a:prstGeom>
              <a:solidFill>
                <a:srgbClr val="F0A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C47E2D8D-DDE6-A748-87F6-EEC527DDD1AD}"/>
                  </a:ext>
                </a:extLst>
              </p:cNvPr>
              <p:cNvSpPr txBox="1"/>
              <p:nvPr/>
            </p:nvSpPr>
            <p:spPr>
              <a:xfrm>
                <a:off x="1715166" y="1778818"/>
                <a:ext cx="332066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6000" b="1" i="0" u="none" strike="noStrike" kern="1200" cap="none" spc="0" normalizeH="0" baseline="0" noProof="0" dirty="0">
                    <a:ln>
                      <a:noFill/>
                    </a:ln>
                    <a:solidFill>
                      <a:srgbClr val="F1F2F3"/>
                    </a:solidFill>
                    <a:effectLst/>
                    <a:uLnTx/>
                    <a:uFillTx/>
                    <a:latin typeface="Microsoft YaHei" panose="020B0503020204020204" pitchFamily="34" charset="-122"/>
                    <a:ea typeface="Microsoft YaHei" panose="020B0503020204020204" pitchFamily="34" charset="-122"/>
                    <a:cs typeface="+mn-cs"/>
                  </a:rPr>
                  <a:t>課程設計</a:t>
                </a:r>
              </a:p>
            </p:txBody>
          </p:sp>
        </p:grpSp>
        <p:sp>
          <p:nvSpPr>
            <p:cNvPr id="27" name="文字方塊 26">
              <a:extLst>
                <a:ext uri="{FF2B5EF4-FFF2-40B4-BE49-F238E27FC236}">
                  <a16:creationId xmlns:a16="http://schemas.microsoft.com/office/drawing/2014/main" id="{1D12D09E-41DE-6B43-88C5-A83E3F39C56F}"/>
                </a:ext>
              </a:extLst>
            </p:cNvPr>
            <p:cNvSpPr txBox="1"/>
            <p:nvPr/>
          </p:nvSpPr>
          <p:spPr>
            <a:xfrm>
              <a:off x="2709943" y="2834447"/>
              <a:ext cx="12289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4000" b="0" i="0" u="none" strike="noStrike" kern="1200" cap="none" spc="0" normalizeH="0" baseline="0" noProof="0" dirty="0">
                  <a:ln>
                    <a:noFill/>
                  </a:ln>
                  <a:solidFill>
                    <a:srgbClr val="F1F2F3"/>
                  </a:solidFill>
                  <a:effectLst/>
                  <a:uLnTx/>
                  <a:uFillTx/>
                  <a:latin typeface="Microsoft YaHei" panose="020B0503020204020204" pitchFamily="34" charset="-122"/>
                  <a:ea typeface="Microsoft YaHei" panose="020B0503020204020204" pitchFamily="34" charset="-122"/>
                  <a:cs typeface="+mn-cs"/>
                </a:rPr>
                <a:t>能力</a:t>
              </a:r>
            </a:p>
          </p:txBody>
        </p:sp>
      </p:grpSp>
      <p:grpSp>
        <p:nvGrpSpPr>
          <p:cNvPr id="41" name="群組 40">
            <a:extLst>
              <a:ext uri="{FF2B5EF4-FFF2-40B4-BE49-F238E27FC236}">
                <a16:creationId xmlns:a16="http://schemas.microsoft.com/office/drawing/2014/main" id="{BD890A27-E064-BD45-A33C-F3472C8D6817}"/>
              </a:ext>
            </a:extLst>
          </p:cNvPr>
          <p:cNvGrpSpPr/>
          <p:nvPr/>
        </p:nvGrpSpPr>
        <p:grpSpPr>
          <a:xfrm>
            <a:off x="6896434" y="1579037"/>
            <a:ext cx="4138481" cy="2115947"/>
            <a:chOff x="6715049" y="1589938"/>
            <a:chExt cx="4138481" cy="2115947"/>
          </a:xfrm>
        </p:grpSpPr>
        <p:sp>
          <p:nvSpPr>
            <p:cNvPr id="25" name="圓角矩形 24">
              <a:extLst>
                <a:ext uri="{FF2B5EF4-FFF2-40B4-BE49-F238E27FC236}">
                  <a16:creationId xmlns:a16="http://schemas.microsoft.com/office/drawing/2014/main" id="{E936BF2E-8E49-BD44-8C6E-F3318C207D4A}"/>
                </a:ext>
              </a:extLst>
            </p:cNvPr>
            <p:cNvSpPr/>
            <p:nvPr/>
          </p:nvSpPr>
          <p:spPr>
            <a:xfrm>
              <a:off x="6715049" y="1589938"/>
              <a:ext cx="4138481" cy="2115947"/>
            </a:xfrm>
            <a:prstGeom prst="roundRect">
              <a:avLst/>
            </a:prstGeom>
            <a:solidFill>
              <a:srgbClr val="1A3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9B1D8E55-DEA7-6241-AE38-8AD71EE363AD}"/>
                </a:ext>
              </a:extLst>
            </p:cNvPr>
            <p:cNvSpPr txBox="1"/>
            <p:nvPr/>
          </p:nvSpPr>
          <p:spPr>
            <a:xfrm>
              <a:off x="7148557" y="1792070"/>
              <a:ext cx="332066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6000" b="1" i="0" u="none" strike="noStrike" kern="1200" cap="none" spc="0" normalizeH="0" baseline="0" noProof="0" dirty="0">
                  <a:ln>
                    <a:noFill/>
                  </a:ln>
                  <a:solidFill>
                    <a:srgbClr val="F1F2F3"/>
                  </a:solidFill>
                  <a:effectLst/>
                  <a:uLnTx/>
                  <a:uFillTx/>
                  <a:latin typeface="Microsoft YaHei" panose="020B0503020204020204" pitchFamily="34" charset="-122"/>
                  <a:ea typeface="Microsoft YaHei" panose="020B0503020204020204" pitchFamily="34" charset="-122"/>
                  <a:cs typeface="+mn-cs"/>
                </a:rPr>
                <a:t>素養導向</a:t>
              </a:r>
            </a:p>
          </p:txBody>
        </p:sp>
        <p:sp>
          <p:nvSpPr>
            <p:cNvPr id="29" name="文字方塊 28">
              <a:extLst>
                <a:ext uri="{FF2B5EF4-FFF2-40B4-BE49-F238E27FC236}">
                  <a16:creationId xmlns:a16="http://schemas.microsoft.com/office/drawing/2014/main" id="{3BE5FC3F-62D8-174D-831E-4930D425DFA0}"/>
                </a:ext>
              </a:extLst>
            </p:cNvPr>
            <p:cNvSpPr txBox="1"/>
            <p:nvPr/>
          </p:nvSpPr>
          <p:spPr>
            <a:xfrm>
              <a:off x="7572163" y="2875798"/>
              <a:ext cx="28970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600" b="0" i="0" u="none" strike="noStrike" kern="1200" cap="none" spc="0" normalizeH="0" baseline="0" noProof="0" dirty="0">
                  <a:ln>
                    <a:noFill/>
                  </a:ln>
                  <a:solidFill>
                    <a:srgbClr val="F1F2F3"/>
                  </a:solidFill>
                  <a:effectLst/>
                  <a:uLnTx/>
                  <a:uFillTx/>
                  <a:latin typeface="Microsoft YaHei" panose="020B0503020204020204" pitchFamily="34" charset="-122"/>
                  <a:ea typeface="Microsoft YaHei" panose="020B0503020204020204" pitchFamily="34" charset="-122"/>
                  <a:cs typeface="+mn-cs"/>
                </a:rPr>
                <a:t>教學與評量</a:t>
              </a:r>
            </a:p>
          </p:txBody>
        </p:sp>
      </p:grpSp>
      <p:pic>
        <p:nvPicPr>
          <p:cNvPr id="6" name="圖片 5" descr="一張含有 坐, 黑暗, 電腦, 膝上型電腦 的圖片&#10;&#10;自動產生的描述">
            <a:extLst>
              <a:ext uri="{FF2B5EF4-FFF2-40B4-BE49-F238E27FC236}">
                <a16:creationId xmlns:a16="http://schemas.microsoft.com/office/drawing/2014/main" id="{FC7FA4BB-23E2-174A-ADEF-B4D4DB529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4196" y="3842839"/>
            <a:ext cx="646331" cy="646331"/>
          </a:xfrm>
          <a:prstGeom prst="rect">
            <a:avLst/>
          </a:prstGeom>
        </p:spPr>
      </p:pic>
      <p:pic>
        <p:nvPicPr>
          <p:cNvPr id="8" name="圖片 7">
            <a:extLst>
              <a:ext uri="{FF2B5EF4-FFF2-40B4-BE49-F238E27FC236}">
                <a16:creationId xmlns:a16="http://schemas.microsoft.com/office/drawing/2014/main" id="{9604DBD8-2D82-4A49-B3AA-3ED26C4C8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049" y="3786459"/>
            <a:ext cx="646331" cy="646331"/>
          </a:xfrm>
          <a:prstGeom prst="rect">
            <a:avLst/>
          </a:prstGeom>
        </p:spPr>
      </p:pic>
      <p:grpSp>
        <p:nvGrpSpPr>
          <p:cNvPr id="10" name="群組 9">
            <a:extLst>
              <a:ext uri="{FF2B5EF4-FFF2-40B4-BE49-F238E27FC236}">
                <a16:creationId xmlns:a16="http://schemas.microsoft.com/office/drawing/2014/main" id="{A0B16236-CC4E-7645-9C10-480F4D9F9625}"/>
              </a:ext>
            </a:extLst>
          </p:cNvPr>
          <p:cNvGrpSpPr/>
          <p:nvPr/>
        </p:nvGrpSpPr>
        <p:grpSpPr>
          <a:xfrm>
            <a:off x="7122179" y="4622048"/>
            <a:ext cx="1080137" cy="1080137"/>
            <a:chOff x="6535693" y="4976540"/>
            <a:chExt cx="1188000" cy="1188000"/>
          </a:xfrm>
        </p:grpSpPr>
        <p:sp>
          <p:nvSpPr>
            <p:cNvPr id="9" name="橢圓 8">
              <a:extLst>
                <a:ext uri="{FF2B5EF4-FFF2-40B4-BE49-F238E27FC236}">
                  <a16:creationId xmlns:a16="http://schemas.microsoft.com/office/drawing/2014/main" id="{A2D238B3-71D9-DE4F-89F1-9B1BA3F4A932}"/>
                </a:ext>
              </a:extLst>
            </p:cNvPr>
            <p:cNvSpPr/>
            <p:nvPr/>
          </p:nvSpPr>
          <p:spPr>
            <a:xfrm>
              <a:off x="6535693" y="4976540"/>
              <a:ext cx="1188000" cy="1188000"/>
            </a:xfrm>
            <a:prstGeom prst="ellipse">
              <a:avLst/>
            </a:prstGeom>
            <a:solidFill>
              <a:srgbClr val="F1F2F3"/>
            </a:solidFill>
            <a:ln>
              <a:solidFill>
                <a:srgbClr val="01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矩形 16">
              <a:extLst>
                <a:ext uri="{FF2B5EF4-FFF2-40B4-BE49-F238E27FC236}">
                  <a16:creationId xmlns:a16="http://schemas.microsoft.com/office/drawing/2014/main" id="{9E3E7D20-1AE3-1342-BC82-93CC4B052B79}"/>
                </a:ext>
              </a:extLst>
            </p:cNvPr>
            <p:cNvSpPr/>
            <p:nvPr/>
          </p:nvSpPr>
          <p:spPr>
            <a:xfrm>
              <a:off x="6695531" y="5080234"/>
              <a:ext cx="880129" cy="91398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整合</a:t>
              </a:r>
              <a:endParaRPr kumimoji="0" lang="en-US" altLang="zh-TW"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知能</a:t>
              </a:r>
              <a:endParaRPr kumimoji="0" lang="en-US" altLang="zh-TW"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0" name="群組 29">
            <a:extLst>
              <a:ext uri="{FF2B5EF4-FFF2-40B4-BE49-F238E27FC236}">
                <a16:creationId xmlns:a16="http://schemas.microsoft.com/office/drawing/2014/main" id="{B0E84A78-D03C-CB43-8FA6-A755AA3ABD17}"/>
              </a:ext>
            </a:extLst>
          </p:cNvPr>
          <p:cNvGrpSpPr/>
          <p:nvPr/>
        </p:nvGrpSpPr>
        <p:grpSpPr>
          <a:xfrm>
            <a:off x="8116075" y="4622048"/>
            <a:ext cx="1080137" cy="1080137"/>
            <a:chOff x="6535693" y="4976540"/>
            <a:chExt cx="1188000" cy="1188000"/>
          </a:xfrm>
        </p:grpSpPr>
        <p:sp>
          <p:nvSpPr>
            <p:cNvPr id="31" name="橢圓 30">
              <a:extLst>
                <a:ext uri="{FF2B5EF4-FFF2-40B4-BE49-F238E27FC236}">
                  <a16:creationId xmlns:a16="http://schemas.microsoft.com/office/drawing/2014/main" id="{E86E2717-9B47-4B4F-9765-22D9E360FE25}"/>
                </a:ext>
              </a:extLst>
            </p:cNvPr>
            <p:cNvSpPr/>
            <p:nvPr/>
          </p:nvSpPr>
          <p:spPr>
            <a:xfrm>
              <a:off x="6535693" y="4976540"/>
              <a:ext cx="1188000" cy="1188000"/>
            </a:xfrm>
            <a:prstGeom prst="ellipse">
              <a:avLst/>
            </a:prstGeom>
            <a:solidFill>
              <a:srgbClr val="F1F2F3"/>
            </a:solidFill>
            <a:ln>
              <a:solidFill>
                <a:srgbClr val="01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2" name="矩形 31">
              <a:extLst>
                <a:ext uri="{FF2B5EF4-FFF2-40B4-BE49-F238E27FC236}">
                  <a16:creationId xmlns:a16="http://schemas.microsoft.com/office/drawing/2014/main" id="{FD8662C8-0845-E446-ACC5-0F3596F7A7BC}"/>
                </a:ext>
              </a:extLst>
            </p:cNvPr>
            <p:cNvSpPr/>
            <p:nvPr/>
          </p:nvSpPr>
          <p:spPr>
            <a:xfrm>
              <a:off x="6688203" y="5102570"/>
              <a:ext cx="880129" cy="91398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情境</a:t>
              </a:r>
              <a:endParaRPr kumimoji="0" lang="en-US" altLang="zh-TW"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脈絡</a:t>
              </a:r>
            </a:p>
          </p:txBody>
        </p:sp>
      </p:grpSp>
      <p:grpSp>
        <p:nvGrpSpPr>
          <p:cNvPr id="33" name="群組 32">
            <a:extLst>
              <a:ext uri="{FF2B5EF4-FFF2-40B4-BE49-F238E27FC236}">
                <a16:creationId xmlns:a16="http://schemas.microsoft.com/office/drawing/2014/main" id="{CD2F832C-0261-E849-AC01-AE4183C33169}"/>
              </a:ext>
            </a:extLst>
          </p:cNvPr>
          <p:cNvGrpSpPr/>
          <p:nvPr/>
        </p:nvGrpSpPr>
        <p:grpSpPr>
          <a:xfrm>
            <a:off x="9141423" y="4631131"/>
            <a:ext cx="1080137" cy="1080137"/>
            <a:chOff x="6535693" y="4976540"/>
            <a:chExt cx="1188000" cy="1188000"/>
          </a:xfrm>
        </p:grpSpPr>
        <p:sp>
          <p:nvSpPr>
            <p:cNvPr id="34" name="橢圓 33">
              <a:extLst>
                <a:ext uri="{FF2B5EF4-FFF2-40B4-BE49-F238E27FC236}">
                  <a16:creationId xmlns:a16="http://schemas.microsoft.com/office/drawing/2014/main" id="{D5A88B74-C24B-DA43-BDE0-8B396707DB74}"/>
                </a:ext>
              </a:extLst>
            </p:cNvPr>
            <p:cNvSpPr/>
            <p:nvPr/>
          </p:nvSpPr>
          <p:spPr>
            <a:xfrm>
              <a:off x="6535693" y="4976540"/>
              <a:ext cx="1188000" cy="1188000"/>
            </a:xfrm>
            <a:prstGeom prst="ellipse">
              <a:avLst/>
            </a:prstGeom>
            <a:solidFill>
              <a:srgbClr val="F1F2F3"/>
            </a:solidFill>
            <a:ln>
              <a:solidFill>
                <a:srgbClr val="01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5" name="矩形 34">
              <a:extLst>
                <a:ext uri="{FF2B5EF4-FFF2-40B4-BE49-F238E27FC236}">
                  <a16:creationId xmlns:a16="http://schemas.microsoft.com/office/drawing/2014/main" id="{E48A58E1-C43A-7043-844A-E1642E96B890}"/>
                </a:ext>
              </a:extLst>
            </p:cNvPr>
            <p:cNvSpPr/>
            <p:nvPr/>
          </p:nvSpPr>
          <p:spPr>
            <a:xfrm>
              <a:off x="6688203" y="5102570"/>
              <a:ext cx="880129" cy="91398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學習</a:t>
              </a:r>
              <a:endParaRPr kumimoji="0" lang="en-US" altLang="zh-TW"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策略</a:t>
              </a:r>
            </a:p>
          </p:txBody>
        </p:sp>
      </p:grpSp>
      <p:grpSp>
        <p:nvGrpSpPr>
          <p:cNvPr id="36" name="群組 35">
            <a:extLst>
              <a:ext uri="{FF2B5EF4-FFF2-40B4-BE49-F238E27FC236}">
                <a16:creationId xmlns:a16="http://schemas.microsoft.com/office/drawing/2014/main" id="{5C117D29-B292-464B-803D-ED3AF8E26C14}"/>
              </a:ext>
            </a:extLst>
          </p:cNvPr>
          <p:cNvGrpSpPr/>
          <p:nvPr/>
        </p:nvGrpSpPr>
        <p:grpSpPr>
          <a:xfrm>
            <a:off x="10166771" y="4631131"/>
            <a:ext cx="1080137" cy="1080137"/>
            <a:chOff x="6535693" y="4976540"/>
            <a:chExt cx="1188000" cy="1188000"/>
          </a:xfrm>
        </p:grpSpPr>
        <p:sp>
          <p:nvSpPr>
            <p:cNvPr id="37" name="橢圓 36">
              <a:extLst>
                <a:ext uri="{FF2B5EF4-FFF2-40B4-BE49-F238E27FC236}">
                  <a16:creationId xmlns:a16="http://schemas.microsoft.com/office/drawing/2014/main" id="{170D2C76-E405-A742-A69D-98FC7C91080E}"/>
                </a:ext>
              </a:extLst>
            </p:cNvPr>
            <p:cNvSpPr/>
            <p:nvPr/>
          </p:nvSpPr>
          <p:spPr>
            <a:xfrm>
              <a:off x="6535693" y="4976540"/>
              <a:ext cx="1188000" cy="1188000"/>
            </a:xfrm>
            <a:prstGeom prst="ellipse">
              <a:avLst/>
            </a:prstGeom>
            <a:solidFill>
              <a:srgbClr val="F1F2F3"/>
            </a:solidFill>
            <a:ln>
              <a:solidFill>
                <a:srgbClr val="0173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8" name="矩形 37">
              <a:extLst>
                <a:ext uri="{FF2B5EF4-FFF2-40B4-BE49-F238E27FC236}">
                  <a16:creationId xmlns:a16="http://schemas.microsoft.com/office/drawing/2014/main" id="{7AE62930-A9CB-DA45-8BFA-5B0758B494F1}"/>
                </a:ext>
              </a:extLst>
            </p:cNvPr>
            <p:cNvSpPr/>
            <p:nvPr/>
          </p:nvSpPr>
          <p:spPr>
            <a:xfrm>
              <a:off x="6688203" y="5102570"/>
              <a:ext cx="880129" cy="91398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實踐</a:t>
              </a:r>
              <a:endParaRPr kumimoji="0" lang="en-US" altLang="zh-TW"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活用</a:t>
              </a:r>
            </a:p>
          </p:txBody>
        </p:sp>
      </p:grpSp>
      <p:sp>
        <p:nvSpPr>
          <p:cNvPr id="42" name="矩形 41">
            <a:extLst>
              <a:ext uri="{FF2B5EF4-FFF2-40B4-BE49-F238E27FC236}">
                <a16:creationId xmlns:a16="http://schemas.microsoft.com/office/drawing/2014/main" id="{C0E47176-EB0E-463C-A9CF-EB7776618AEF}"/>
              </a:ext>
            </a:extLst>
          </p:cNvPr>
          <p:cNvSpPr/>
          <p:nvPr/>
        </p:nvSpPr>
        <p:spPr>
          <a:xfrm>
            <a:off x="7494233" y="5805547"/>
            <a:ext cx="3416320"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1738B"/>
                </a:solidFill>
                <a:effectLst/>
                <a:uLnTx/>
                <a:uFillTx/>
                <a:latin typeface="微軟正黑體" panose="020B0604030504040204" pitchFamily="34" charset="-120"/>
                <a:ea typeface="微軟正黑體" panose="020B0604030504040204" pitchFamily="34" charset="-120"/>
                <a:cs typeface="+mn-cs"/>
              </a:rPr>
              <a:t>真實情境、真實問題</a:t>
            </a:r>
          </a:p>
        </p:txBody>
      </p:sp>
      <p:sp>
        <p:nvSpPr>
          <p:cNvPr id="43" name="矩形 42">
            <a:extLst>
              <a:ext uri="{FF2B5EF4-FFF2-40B4-BE49-F238E27FC236}">
                <a16:creationId xmlns:a16="http://schemas.microsoft.com/office/drawing/2014/main" id="{AD6C836A-1153-4F22-8896-05D1374C455A}"/>
              </a:ext>
            </a:extLst>
          </p:cNvPr>
          <p:cNvSpPr/>
          <p:nvPr/>
        </p:nvSpPr>
        <p:spPr>
          <a:xfrm>
            <a:off x="8459348" y="6278842"/>
            <a:ext cx="1620957"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8C4608"/>
                </a:solidFill>
                <a:effectLst/>
                <a:uLnTx/>
                <a:uFillTx/>
                <a:latin typeface="微軟正黑體" panose="020B0604030504040204" pitchFamily="34" charset="-120"/>
                <a:ea typeface="微軟正黑體" panose="020B0604030504040204" pitchFamily="34" charset="-120"/>
                <a:cs typeface="+mn-cs"/>
              </a:rPr>
              <a:t>關鍵提問</a:t>
            </a:r>
          </a:p>
        </p:txBody>
      </p:sp>
    </p:spTree>
    <p:extLst>
      <p:ext uri="{BB962C8B-B14F-4D97-AF65-F5344CB8AC3E}">
        <p14:creationId xmlns:p14="http://schemas.microsoft.com/office/powerpoint/2010/main" val="3020114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750"/>
                                        <p:tgtEl>
                                          <p:spTgt spid="33"/>
                                        </p:tgtEl>
                                      </p:cBhvr>
                                    </p:animEffect>
                                    <p:anim calcmode="lin" valueType="num">
                                      <p:cBhvr>
                                        <p:cTn id="26" dur="750" fill="hold"/>
                                        <p:tgtEl>
                                          <p:spTgt spid="33"/>
                                        </p:tgtEl>
                                        <p:attrNameLst>
                                          <p:attrName>ppt_x</p:attrName>
                                        </p:attrNameLst>
                                      </p:cBhvr>
                                      <p:tavLst>
                                        <p:tav tm="0">
                                          <p:val>
                                            <p:strVal val="#ppt_x"/>
                                          </p:val>
                                        </p:tav>
                                        <p:tav tm="100000">
                                          <p:val>
                                            <p:strVal val="#ppt_x"/>
                                          </p:val>
                                        </p:tav>
                                      </p:tavLst>
                                    </p:anim>
                                    <p:anim calcmode="lin" valueType="num">
                                      <p:cBhvr>
                                        <p:cTn id="27" dur="75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par>
                          <p:cTn id="33" fill="hold">
                            <p:stCondLst>
                              <p:cond delay="750"/>
                            </p:stCondLst>
                            <p:childTnLst>
                              <p:par>
                                <p:cTn id="34" presetID="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ppt_x"/>
                                          </p:val>
                                        </p:tav>
                                        <p:tav tm="100000">
                                          <p:val>
                                            <p:strVal val="#ppt_x"/>
                                          </p:val>
                                        </p:tav>
                                      </p:tavLst>
                                    </p:anim>
                                    <p:anim calcmode="lin" valueType="num">
                                      <p:cBhvr additive="base">
                                        <p:cTn id="37" dur="500" fill="hold"/>
                                        <p:tgtEl>
                                          <p:spTgt spid="42"/>
                                        </p:tgtEl>
                                        <p:attrNameLst>
                                          <p:attrName>ppt_y</p:attrName>
                                        </p:attrNameLst>
                                      </p:cBhvr>
                                      <p:tavLst>
                                        <p:tav tm="0">
                                          <p:val>
                                            <p:strVal val="1+#ppt_h/2"/>
                                          </p:val>
                                        </p:tav>
                                        <p:tav tm="100000">
                                          <p:val>
                                            <p:strVal val="#ppt_y"/>
                                          </p:val>
                                        </p:tav>
                                      </p:tavLst>
                                    </p:anim>
                                  </p:childTnLst>
                                </p:cTn>
                              </p:par>
                            </p:childTnLst>
                          </p:cTn>
                        </p:par>
                        <p:par>
                          <p:cTn id="38" fill="hold">
                            <p:stCondLst>
                              <p:cond delay="1250"/>
                            </p:stCondLst>
                            <p:childTnLst>
                              <p:par>
                                <p:cTn id="39" presetID="2" presetClass="entr" presetSubtype="4"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110-</a:t>
            </a:r>
            <a:r>
              <a:rPr kumimoji="0" lang="zh-TW" altLang="en-US"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社群申辦：</a:t>
            </a:r>
            <a:r>
              <a:rPr kumimoji="1" lang="zh-TW" altLang="en-US" sz="4000" b="1" i="0"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cs typeface="+mn-cs"/>
              </a:rPr>
              <a:t>紙本申辦</a:t>
            </a:r>
            <a:endParaRPr kumimoji="0" lang="zh-CN" altLang="en-US" sz="40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社群申請書</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444A4D"/>
                </a:solidFill>
                <a:effectLst/>
                <a:uLnTx/>
                <a:uFillTx/>
                <a:latin typeface="微軟正黑體" panose="020B0604030504040204" pitchFamily="34" charset="-120"/>
                <a:ea typeface="微軟正黑體" panose="020B0604030504040204" pitchFamily="34" charset="-120"/>
                <a:cs typeface="+mn-cs"/>
              </a:rPr>
              <a:t>撰寫</a:t>
            </a:r>
            <a:endParaRPr kumimoji="1" lang="zh-TW" altLang="en-US" sz="28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B4BDCEBA-BAAA-5E4A-A527-0458FFF1CEE1}"/>
              </a:ext>
            </a:extLst>
          </p:cNvPr>
          <p:cNvPicPr>
            <a:picLocks noChangeAspect="1"/>
          </p:cNvPicPr>
          <p:nvPr/>
        </p:nvPicPr>
        <p:blipFill rotWithShape="1">
          <a:blip r:embed="rId4"/>
          <a:srcRect r="14425" b="75695"/>
          <a:stretch/>
        </p:blipFill>
        <p:spPr>
          <a:xfrm>
            <a:off x="3197451" y="1579369"/>
            <a:ext cx="8662570" cy="1536218"/>
          </a:xfrm>
          <a:prstGeom prst="rect">
            <a:avLst/>
          </a:prstGeom>
          <a:ln>
            <a:solidFill>
              <a:schemeClr val="tx1"/>
            </a:solidFill>
          </a:ln>
        </p:spPr>
      </p:pic>
      <p:sp>
        <p:nvSpPr>
          <p:cNvPr id="33" name="圓角矩形 32">
            <a:extLst>
              <a:ext uri="{FF2B5EF4-FFF2-40B4-BE49-F238E27FC236}">
                <a16:creationId xmlns:a16="http://schemas.microsoft.com/office/drawing/2014/main" id="{7AF15A28-055C-D04D-9B2E-DF027A812791}"/>
              </a:ext>
            </a:extLst>
          </p:cNvPr>
          <p:cNvSpPr/>
          <p:nvPr/>
        </p:nvSpPr>
        <p:spPr>
          <a:xfrm>
            <a:off x="3796962" y="4418931"/>
            <a:ext cx="2919810" cy="1055608"/>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依各類社群內容勾選</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44AAD048-C7F7-4442-B3E6-1F84827AD551}"/>
              </a:ext>
            </a:extLst>
          </p:cNvPr>
          <p:cNvPicPr>
            <a:picLocks noChangeAspect="1"/>
          </p:cNvPicPr>
          <p:nvPr/>
        </p:nvPicPr>
        <p:blipFill>
          <a:blip r:embed="rId5"/>
          <a:stretch>
            <a:fillRect/>
          </a:stretch>
        </p:blipFill>
        <p:spPr>
          <a:xfrm>
            <a:off x="7654375" y="3252143"/>
            <a:ext cx="4071032" cy="3389185"/>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896418CC-99F9-E74A-AE74-12AD7A3627DF}"/>
              </a:ext>
            </a:extLst>
          </p:cNvPr>
          <p:cNvPicPr>
            <a:picLocks noChangeAspect="1"/>
          </p:cNvPicPr>
          <p:nvPr/>
        </p:nvPicPr>
        <p:blipFill>
          <a:blip r:embed="rId6"/>
          <a:stretch>
            <a:fillRect/>
          </a:stretch>
        </p:blipFill>
        <p:spPr>
          <a:xfrm>
            <a:off x="7682173" y="3133027"/>
            <a:ext cx="4071032" cy="3748786"/>
          </a:xfrm>
          <a:prstGeom prst="rect">
            <a:avLst/>
          </a:prstGeom>
        </p:spPr>
      </p:pic>
      <p:grpSp>
        <p:nvGrpSpPr>
          <p:cNvPr id="34" name="群組 33">
            <a:extLst>
              <a:ext uri="{FF2B5EF4-FFF2-40B4-BE49-F238E27FC236}">
                <a16:creationId xmlns:a16="http://schemas.microsoft.com/office/drawing/2014/main" id="{BE85919E-3A68-3B42-BB85-68ABA8E70410}"/>
              </a:ext>
            </a:extLst>
          </p:cNvPr>
          <p:cNvGrpSpPr/>
          <p:nvPr/>
        </p:nvGrpSpPr>
        <p:grpSpPr>
          <a:xfrm>
            <a:off x="664198" y="2136904"/>
            <a:ext cx="2241974" cy="1440000"/>
            <a:chOff x="664198" y="2136904"/>
            <a:chExt cx="2241974" cy="1440000"/>
          </a:xfrm>
        </p:grpSpPr>
        <p:grpSp>
          <p:nvGrpSpPr>
            <p:cNvPr id="35" name="群組 34">
              <a:extLst>
                <a:ext uri="{FF2B5EF4-FFF2-40B4-BE49-F238E27FC236}">
                  <a16:creationId xmlns:a16="http://schemas.microsoft.com/office/drawing/2014/main" id="{2E57B5B3-3736-814E-8E6B-A1D49F7F7092}"/>
                </a:ext>
              </a:extLst>
            </p:cNvPr>
            <p:cNvGrpSpPr/>
            <p:nvPr/>
          </p:nvGrpSpPr>
          <p:grpSpPr>
            <a:xfrm>
              <a:off x="664198" y="2136904"/>
              <a:ext cx="2241974" cy="1440000"/>
              <a:chOff x="1534861" y="3382319"/>
              <a:chExt cx="2241974" cy="1440000"/>
            </a:xfrm>
          </p:grpSpPr>
          <p:sp>
            <p:nvSpPr>
              <p:cNvPr id="41" name="Rectangle 11">
                <a:extLst>
                  <a:ext uri="{FF2B5EF4-FFF2-40B4-BE49-F238E27FC236}">
                    <a16:creationId xmlns:a16="http://schemas.microsoft.com/office/drawing/2014/main" id="{B3466A09-F817-9949-927C-F8435EBFA67B}"/>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矩形 41">
                <a:extLst>
                  <a:ext uri="{FF2B5EF4-FFF2-40B4-BE49-F238E27FC236}">
                    <a16:creationId xmlns:a16="http://schemas.microsoft.com/office/drawing/2014/main" id="{14C734AF-E3BD-CB4F-AFD7-CC17AAA1E985}"/>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社群召集人</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pic>
          <p:nvPicPr>
            <p:cNvPr id="40" name="圖片 39">
              <a:extLst>
                <a:ext uri="{FF2B5EF4-FFF2-40B4-BE49-F238E27FC236}">
                  <a16:creationId xmlns:a16="http://schemas.microsoft.com/office/drawing/2014/main" id="{DCD0161A-EA22-BF43-98E0-A4EF830AD5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22124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110-</a:t>
            </a:r>
            <a:r>
              <a:rPr kumimoji="0" lang="zh-TW" altLang="en-US"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社群申辦：</a:t>
            </a:r>
            <a:r>
              <a:rPr kumimoji="1" lang="zh-TW" altLang="en-US" sz="4000" b="1" i="0"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cs typeface="+mn-cs"/>
              </a:rPr>
              <a:t>紙本申辦</a:t>
            </a:r>
            <a:endParaRPr kumimoji="0" lang="zh-CN" altLang="en-US" sz="40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nvGrpSpPr>
          <p:cNvPr id="23" name="群組 22">
            <a:extLst>
              <a:ext uri="{FF2B5EF4-FFF2-40B4-BE49-F238E27FC236}">
                <a16:creationId xmlns:a16="http://schemas.microsoft.com/office/drawing/2014/main" id="{78DA714D-966C-0049-828C-A8B7FDAFC375}"/>
              </a:ext>
            </a:extLst>
          </p:cNvPr>
          <p:cNvGrpSpPr/>
          <p:nvPr/>
        </p:nvGrpSpPr>
        <p:grpSpPr>
          <a:xfrm>
            <a:off x="664198" y="2136904"/>
            <a:ext cx="2241974" cy="1440000"/>
            <a:chOff x="1534861" y="3382319"/>
            <a:chExt cx="2241974" cy="1440000"/>
          </a:xfrm>
        </p:grpSpPr>
        <p:sp>
          <p:nvSpPr>
            <p:cNvPr id="24" name="Rectangle 11">
              <a:extLst>
                <a:ext uri="{FF2B5EF4-FFF2-40B4-BE49-F238E27FC236}">
                  <a16:creationId xmlns:a16="http://schemas.microsoft.com/office/drawing/2014/main" id="{A6BC12EF-DE91-F241-B01F-A265D6801124}"/>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矩形 24">
              <a:extLst>
                <a:ext uri="{FF2B5EF4-FFF2-40B4-BE49-F238E27FC236}">
                  <a16:creationId xmlns:a16="http://schemas.microsoft.com/office/drawing/2014/main" id="{19D7B025-19EE-E042-B6A8-0984CF4D4EEC}"/>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社群召集人</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pic>
          <p:nvPicPr>
            <p:cNvPr id="26" name="圖片 25">
              <a:extLst>
                <a:ext uri="{FF2B5EF4-FFF2-40B4-BE49-F238E27FC236}">
                  <a16:creationId xmlns:a16="http://schemas.microsoft.com/office/drawing/2014/main" id="{860FD4A1-FABA-FB48-A7CF-93C03B02F3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66481" y="3489057"/>
              <a:ext cx="828000" cy="828000"/>
            </a:xfrm>
            <a:prstGeom prst="rect">
              <a:avLst/>
            </a:prstGeom>
          </p:spPr>
        </p:pic>
      </p:grpSp>
      <p:sp>
        <p:nvSpPr>
          <p:cNvPr id="27" name="圓角矩形 26">
            <a:extLst>
              <a:ext uri="{FF2B5EF4-FFF2-40B4-BE49-F238E27FC236}">
                <a16:creationId xmlns:a16="http://schemas.microsoft.com/office/drawing/2014/main" id="{5E097A15-A2AC-764A-A85C-EEF566E8DF50}"/>
              </a:ext>
            </a:extLst>
          </p:cNvPr>
          <p:cNvSpPr/>
          <p:nvPr/>
        </p:nvSpPr>
        <p:spPr>
          <a:xfrm>
            <a:off x="874713" y="4367854"/>
            <a:ext cx="2078582"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社群申請書</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870421" y="5109174"/>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經費概算表</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pic>
        <p:nvPicPr>
          <p:cNvPr id="29" name="圖片 28">
            <a:extLst>
              <a:ext uri="{FF2B5EF4-FFF2-40B4-BE49-F238E27FC236}">
                <a16:creationId xmlns:a16="http://schemas.microsoft.com/office/drawing/2014/main" id="{34A80C4C-0585-154C-809D-F2C89829C5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0881" y="4496090"/>
            <a:ext cx="288000" cy="288000"/>
          </a:xfrm>
          <a:prstGeom prst="rect">
            <a:avLst/>
          </a:prstGeom>
        </p:spPr>
      </p:pic>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593" y="5239040"/>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444A4D"/>
                </a:solidFill>
                <a:effectLst/>
                <a:uLnTx/>
                <a:uFillTx/>
                <a:latin typeface="微軟正黑體" panose="020B0604030504040204" pitchFamily="34" charset="-120"/>
                <a:ea typeface="微軟正黑體" panose="020B0604030504040204" pitchFamily="34" charset="-120"/>
                <a:cs typeface="+mn-cs"/>
              </a:rPr>
              <a:t>撰寫</a:t>
            </a:r>
            <a:endParaRPr kumimoji="1" lang="zh-TW" altLang="en-US" sz="28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endParaRPr>
          </a:p>
        </p:txBody>
      </p:sp>
      <p:sp>
        <p:nvSpPr>
          <p:cNvPr id="33" name="圓角矩形 32">
            <a:extLst>
              <a:ext uri="{FF2B5EF4-FFF2-40B4-BE49-F238E27FC236}">
                <a16:creationId xmlns:a16="http://schemas.microsoft.com/office/drawing/2014/main" id="{7AF15A28-055C-D04D-9B2E-DF027A812791}"/>
              </a:ext>
            </a:extLst>
          </p:cNvPr>
          <p:cNvSpPr/>
          <p:nvPr/>
        </p:nvSpPr>
        <p:spPr>
          <a:xfrm>
            <a:off x="3662904" y="6129165"/>
            <a:ext cx="355563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討論、共識、可行性</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34" name="圖片 33">
            <a:extLst>
              <a:ext uri="{FF2B5EF4-FFF2-40B4-BE49-F238E27FC236}">
                <a16:creationId xmlns:a16="http://schemas.microsoft.com/office/drawing/2014/main" id="{11ED5B27-1F04-A04C-8A92-D7DF211531C3}"/>
              </a:ext>
            </a:extLst>
          </p:cNvPr>
          <p:cNvPicPr>
            <a:picLocks noChangeAspect="1"/>
          </p:cNvPicPr>
          <p:nvPr/>
        </p:nvPicPr>
        <p:blipFill rotWithShape="1">
          <a:blip r:embed="rId5"/>
          <a:srcRect t="23599" r="13060"/>
          <a:stretch/>
        </p:blipFill>
        <p:spPr>
          <a:xfrm>
            <a:off x="3373195" y="1506803"/>
            <a:ext cx="8072633" cy="4429503"/>
          </a:xfrm>
          <a:prstGeom prst="rect">
            <a:avLst/>
          </a:prstGeom>
        </p:spPr>
      </p:pic>
      <p:sp>
        <p:nvSpPr>
          <p:cNvPr id="35" name="圓角矩形 34">
            <a:extLst>
              <a:ext uri="{FF2B5EF4-FFF2-40B4-BE49-F238E27FC236}">
                <a16:creationId xmlns:a16="http://schemas.microsoft.com/office/drawing/2014/main" id="{A721E213-4C15-9C41-B593-2C623521D244}"/>
              </a:ext>
            </a:extLst>
          </p:cNvPr>
          <p:cNvSpPr/>
          <p:nvPr/>
        </p:nvSpPr>
        <p:spPr>
          <a:xfrm>
            <a:off x="7764891" y="6129165"/>
            <a:ext cx="3261601"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與未來運作結合</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1926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4"/>
                                        </p:tgtEl>
                                        <p:attrNameLst>
                                          <p:attrName>style.opacity</p:attrName>
                                        </p:attrNameLst>
                                      </p:cBhvr>
                                      <p:to>
                                        <p:strVal val="0.25"/>
                                      </p:to>
                                    </p:set>
                                    <p:animEffect filter="image" prLst="opacity: 0.25">
                                      <p:cBhvr rctx="IE">
                                        <p:cTn id="7"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874713" y="304800"/>
            <a:ext cx="1182909" cy="850419"/>
            <a:chOff x="874713" y="304800"/>
            <a:chExt cx="1182909" cy="850419"/>
          </a:xfrm>
        </p:grpSpPr>
        <p:sp>
          <p:nvSpPr>
            <p:cNvPr id="37" name="矩形 16"/>
            <p:cNvSpPr/>
            <p:nvPr/>
          </p:nvSpPr>
          <p:spPr>
            <a:xfrm rot="1800000">
              <a:off x="1221209" y="681766"/>
              <a:ext cx="836413" cy="473453"/>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任意多边形 37"/>
            <p:cNvSpPr/>
            <p:nvPr/>
          </p:nvSpPr>
          <p:spPr>
            <a:xfrm>
              <a:off x="874713" y="304800"/>
              <a:ext cx="834118" cy="834118"/>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椭圆 13"/>
            <p:cNvSpPr/>
            <p:nvPr/>
          </p:nvSpPr>
          <p:spPr>
            <a:xfrm>
              <a:off x="1055688" y="485775"/>
              <a:ext cx="472168" cy="47216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8" name="群組 7">
            <a:extLst>
              <a:ext uri="{FF2B5EF4-FFF2-40B4-BE49-F238E27FC236}">
                <a16:creationId xmlns:a16="http://schemas.microsoft.com/office/drawing/2014/main" id="{2C59342C-EB21-7945-A76F-A9F5FBDCCB19}"/>
              </a:ext>
            </a:extLst>
          </p:cNvPr>
          <p:cNvGrpSpPr/>
          <p:nvPr/>
        </p:nvGrpSpPr>
        <p:grpSpPr>
          <a:xfrm>
            <a:off x="2107296" y="1054602"/>
            <a:ext cx="6666856" cy="259342"/>
            <a:chOff x="1992992" y="1554673"/>
            <a:chExt cx="6666856" cy="259342"/>
          </a:xfrm>
        </p:grpSpPr>
        <p:sp>
          <p:nvSpPr>
            <p:cNvPr id="6" name="矩形 5">
              <a:extLst>
                <a:ext uri="{FF2B5EF4-FFF2-40B4-BE49-F238E27FC236}">
                  <a16:creationId xmlns:a16="http://schemas.microsoft.com/office/drawing/2014/main" id="{F8CB67EC-96F2-0043-B36D-DFEBC9E54974}"/>
                </a:ext>
              </a:extLst>
            </p:cNvPr>
            <p:cNvSpPr/>
            <p:nvPr/>
          </p:nvSpPr>
          <p:spPr>
            <a:xfrm>
              <a:off x="1992992" y="1670015"/>
              <a:ext cx="6666856" cy="144000"/>
            </a:xfrm>
            <a:prstGeom prst="rect">
              <a:avLst/>
            </a:prstGeom>
            <a:gradFill flip="none" rotWithShape="1">
              <a:gsLst>
                <a:gs pos="0">
                  <a:srgbClr val="98B4B6">
                    <a:tint val="66000"/>
                    <a:satMod val="160000"/>
                  </a:srgbClr>
                </a:gs>
                <a:gs pos="50000">
                  <a:srgbClr val="98B4B6">
                    <a:tint val="44500"/>
                    <a:satMod val="160000"/>
                  </a:srgbClr>
                </a:gs>
                <a:gs pos="100000">
                  <a:srgbClr val="98B4B6">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16125921-F2A3-9343-A9F0-C3858E667EF5}"/>
                </a:ext>
              </a:extLst>
            </p:cNvPr>
            <p:cNvSpPr/>
            <p:nvPr/>
          </p:nvSpPr>
          <p:spPr>
            <a:xfrm>
              <a:off x="1992992" y="1554673"/>
              <a:ext cx="5076000" cy="142875"/>
            </a:xfrm>
            <a:prstGeom prst="rect">
              <a:avLst/>
            </a:prstGeom>
            <a:gradFill flip="none" rotWithShape="1">
              <a:gsLst>
                <a:gs pos="0">
                  <a:srgbClr val="C4D8E3">
                    <a:shade val="30000"/>
                    <a:satMod val="115000"/>
                  </a:srgbClr>
                </a:gs>
                <a:gs pos="50000">
                  <a:srgbClr val="C4D8E3">
                    <a:shade val="67500"/>
                    <a:satMod val="115000"/>
                  </a:srgbClr>
                </a:gs>
                <a:gs pos="100000">
                  <a:srgbClr val="C4D8E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74BE0466-999C-AA45-A47C-CBED1AD87001}"/>
              </a:ext>
            </a:extLst>
          </p:cNvPr>
          <p:cNvGrpSpPr/>
          <p:nvPr/>
        </p:nvGrpSpPr>
        <p:grpSpPr>
          <a:xfrm>
            <a:off x="0" y="0"/>
            <a:ext cx="328614" cy="6858000"/>
            <a:chOff x="0" y="0"/>
            <a:chExt cx="328614" cy="6858000"/>
          </a:xfrm>
        </p:grpSpPr>
        <p:sp>
          <p:nvSpPr>
            <p:cNvPr id="20" name="矩形 19">
              <a:extLst>
                <a:ext uri="{FF2B5EF4-FFF2-40B4-BE49-F238E27FC236}">
                  <a16:creationId xmlns:a16="http://schemas.microsoft.com/office/drawing/2014/main" id="{920C97A5-6FB4-034B-95AC-317F2DA9C819}"/>
                </a:ext>
              </a:extLst>
            </p:cNvPr>
            <p:cNvSpPr/>
            <p:nvPr/>
          </p:nvSpPr>
          <p:spPr>
            <a:xfrm>
              <a:off x="0" y="0"/>
              <a:ext cx="225427" cy="6858000"/>
            </a:xfrm>
            <a:prstGeom prst="rect">
              <a:avLst/>
            </a:prstGeom>
            <a:solidFill>
              <a:srgbClr val="C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B2741BA7-B21A-C349-B324-D7377D5D949C}"/>
                </a:ext>
              </a:extLst>
            </p:cNvPr>
            <p:cNvSpPr/>
            <p:nvPr/>
          </p:nvSpPr>
          <p:spPr>
            <a:xfrm>
              <a:off x="225428" y="0"/>
              <a:ext cx="103186" cy="6858000"/>
            </a:xfrm>
            <a:prstGeom prst="rect">
              <a:avLst/>
            </a:prstGeom>
            <a:gradFill flip="none" rotWithShape="1">
              <a:gsLst>
                <a:gs pos="0">
                  <a:srgbClr val="99B4B6">
                    <a:shade val="30000"/>
                    <a:satMod val="115000"/>
                  </a:srgbClr>
                </a:gs>
                <a:gs pos="50000">
                  <a:srgbClr val="99B4B6">
                    <a:shade val="67500"/>
                    <a:satMod val="115000"/>
                  </a:srgbClr>
                </a:gs>
                <a:gs pos="100000">
                  <a:srgbClr val="99B4B6">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52" name="文本框 39">
            <a:extLst>
              <a:ext uri="{FF2B5EF4-FFF2-40B4-BE49-F238E27FC236}">
                <a16:creationId xmlns:a16="http://schemas.microsoft.com/office/drawing/2014/main" id="{C66487BB-C52A-4F15-B356-78F395087C6C}"/>
              </a:ext>
            </a:extLst>
          </p:cNvPr>
          <p:cNvSpPr txBox="1"/>
          <p:nvPr/>
        </p:nvSpPr>
        <p:spPr>
          <a:xfrm>
            <a:off x="2027908" y="285128"/>
            <a:ext cx="5602816"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110-</a:t>
            </a:r>
            <a:r>
              <a:rPr kumimoji="0" lang="zh-TW" altLang="en-US" sz="3600" b="1" i="0" u="none" strike="noStrike" kern="1200" cap="none" spc="0" normalizeH="0" baseline="0" noProof="0" dirty="0">
                <a:ln>
                  <a:noFill/>
                </a:ln>
                <a:solidFill>
                  <a:srgbClr val="223474"/>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rPr>
              <a:t>社群申辦：</a:t>
            </a:r>
            <a:r>
              <a:rPr kumimoji="1" lang="zh-TW" altLang="en-US" sz="4000" b="1" i="0" u="none" strike="noStrike" kern="1200" cap="none" spc="0" normalizeH="0" baseline="0" noProof="0" dirty="0">
                <a:ln>
                  <a:noFill/>
                </a:ln>
                <a:solidFill>
                  <a:srgbClr val="B82A4C"/>
                </a:solidFill>
                <a:effectLst/>
                <a:uLnTx/>
                <a:uFillTx/>
                <a:latin typeface="Microsoft YaHei" panose="020B0503020204020204" pitchFamily="34" charset="-122"/>
                <a:ea typeface="Microsoft YaHei" panose="020B0503020204020204" pitchFamily="34" charset="-122"/>
                <a:cs typeface="+mn-cs"/>
              </a:rPr>
              <a:t>紙本申辦</a:t>
            </a:r>
            <a:endParaRPr kumimoji="0" lang="zh-CN" altLang="en-US" sz="40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8" name="圓角矩形 27">
            <a:extLst>
              <a:ext uri="{FF2B5EF4-FFF2-40B4-BE49-F238E27FC236}">
                <a16:creationId xmlns:a16="http://schemas.microsoft.com/office/drawing/2014/main" id="{D3BEC1CF-E9B0-6241-8625-A5C1EC91BC89}"/>
              </a:ext>
            </a:extLst>
          </p:cNvPr>
          <p:cNvSpPr/>
          <p:nvPr/>
        </p:nvSpPr>
        <p:spPr>
          <a:xfrm>
            <a:off x="947695" y="4336442"/>
            <a:ext cx="2146576" cy="578882"/>
          </a:xfrm>
          <a:prstGeom prst="round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rPr>
              <a:t>經費概算表</a:t>
            </a:r>
            <a:endParaRPr kumimoji="0" lang="en-US" altLang="zh-TW" sz="40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cs typeface="+mn-cs"/>
            </a:endParaRPr>
          </a:p>
        </p:txBody>
      </p:sp>
      <p:pic>
        <p:nvPicPr>
          <p:cNvPr id="30" name="圖片 29">
            <a:extLst>
              <a:ext uri="{FF2B5EF4-FFF2-40B4-BE49-F238E27FC236}">
                <a16:creationId xmlns:a16="http://schemas.microsoft.com/office/drawing/2014/main" id="{44E13197-F8B0-814C-8A95-0FA707DD26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867" y="4466308"/>
            <a:ext cx="288000" cy="288000"/>
          </a:xfrm>
          <a:prstGeom prst="rect">
            <a:avLst/>
          </a:prstGeom>
        </p:spPr>
      </p:pic>
      <p:sp>
        <p:nvSpPr>
          <p:cNvPr id="32" name="文字方塊 31">
            <a:extLst>
              <a:ext uri="{FF2B5EF4-FFF2-40B4-BE49-F238E27FC236}">
                <a16:creationId xmlns:a16="http://schemas.microsoft.com/office/drawing/2014/main" id="{C535D9B1-954C-654F-8286-F8820A9A476B}"/>
              </a:ext>
            </a:extLst>
          </p:cNvPr>
          <p:cNvSpPr txBox="1"/>
          <p:nvPr/>
        </p:nvSpPr>
        <p:spPr>
          <a:xfrm>
            <a:off x="1350517" y="3669608"/>
            <a:ext cx="918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444A4D"/>
                </a:solidFill>
                <a:effectLst/>
                <a:uLnTx/>
                <a:uFillTx/>
                <a:latin typeface="微軟正黑體" panose="020B0604030504040204" pitchFamily="34" charset="-120"/>
                <a:ea typeface="微軟正黑體" panose="020B0604030504040204" pitchFamily="34" charset="-120"/>
                <a:cs typeface="+mn-cs"/>
              </a:rPr>
              <a:t>撰寫</a:t>
            </a:r>
            <a:endParaRPr kumimoji="1" lang="zh-TW" altLang="en-US" sz="2800" b="1" i="0" u="none" strike="noStrike" kern="1200" cap="none" spc="0" normalizeH="0" baseline="0" noProof="0" dirty="0">
              <a:ln>
                <a:noFill/>
              </a:ln>
              <a:solidFill>
                <a:srgbClr val="B82A4C"/>
              </a:solidFill>
              <a:effectLst/>
              <a:uLnTx/>
              <a:uFillTx/>
              <a:latin typeface="微軟正黑體" panose="020B0604030504040204" pitchFamily="34" charset="-120"/>
              <a:ea typeface="微軟正黑體" panose="020B0604030504040204" pitchFamily="34" charset="-120"/>
              <a:cs typeface="+mn-cs"/>
            </a:endParaRPr>
          </a:p>
        </p:txBody>
      </p:sp>
      <p:sp>
        <p:nvSpPr>
          <p:cNvPr id="35" name="圓角矩形 34">
            <a:extLst>
              <a:ext uri="{FF2B5EF4-FFF2-40B4-BE49-F238E27FC236}">
                <a16:creationId xmlns:a16="http://schemas.microsoft.com/office/drawing/2014/main" id="{A54528F1-05BB-9246-89B6-198ED65EAF08}"/>
              </a:ext>
            </a:extLst>
          </p:cNvPr>
          <p:cNvSpPr/>
          <p:nvPr/>
        </p:nvSpPr>
        <p:spPr>
          <a:xfrm>
            <a:off x="9722574" y="735062"/>
            <a:ext cx="1492559"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類</a:t>
            </a:r>
            <a:r>
              <a:rPr kumimoji="0" lang="en-US" altLang="zh-TW"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張</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a:extLst>
              <a:ext uri="{FF2B5EF4-FFF2-40B4-BE49-F238E27FC236}">
                <a16:creationId xmlns:a16="http://schemas.microsoft.com/office/drawing/2014/main" id="{15E2A68B-304A-6C44-BDAF-8D04788950D0}"/>
              </a:ext>
            </a:extLst>
          </p:cNvPr>
          <p:cNvSpPr/>
          <p:nvPr/>
        </p:nvSpPr>
        <p:spPr>
          <a:xfrm>
            <a:off x="3241756" y="1658786"/>
            <a:ext cx="8621630" cy="181588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zh-TW" altLang="zh-TW" sz="2400" b="0" i="0" u="none" strike="noStrike" kern="1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註</a:t>
            </a:r>
            <a:r>
              <a:rPr kumimoji="0" lang="en-US" altLang="zh-TW" sz="2400" b="0" i="0" u="none" strike="noStrike" kern="1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4</a:t>
            </a:r>
            <a:r>
              <a:rPr kumimoji="0" lang="zh-TW" altLang="zh-TW" sz="2400" b="0" i="0" u="none" strike="noStrike" kern="100" cap="none" spc="0" normalizeH="0" baseline="0" noProof="0">
                <a:ln>
                  <a:noFill/>
                </a:ln>
                <a:solidFill>
                  <a:srgbClr val="00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為簡化撥款流程及免除賸餘款繳回之行政流程，本計畫依</a:t>
            </a:r>
            <a:endParaRPr kumimoji="0" lang="en-US"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                 </a:t>
            </a: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學校申請總經費</a:t>
            </a:r>
            <a:r>
              <a:rPr kumimoji="0" lang="zh-TW" altLang="zh-TW" sz="2200" b="1" i="0" u="none" strike="noStrike" kern="1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採</a:t>
            </a:r>
            <a:r>
              <a:rPr kumimoji="0" lang="en-US" altLang="zh-TW" sz="2200" b="1" i="0" u="none" strike="noStrike" kern="1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2</a:t>
            </a:r>
            <a:r>
              <a:rPr kumimoji="0" lang="zh-TW" altLang="zh-TW" sz="2200" b="1" i="0" u="none" strike="noStrike" kern="1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次撥款</a:t>
            </a:r>
            <a:endParaRPr kumimoji="0" lang="en-US" altLang="zh-TW" sz="2200" b="1" i="0" u="none" strike="noStrike" kern="1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1260475"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第</a:t>
            </a:r>
            <a:r>
              <a:rPr kumimoji="0" lang="en-US"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1</a:t>
            </a: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期款先撥付</a:t>
            </a:r>
            <a:r>
              <a:rPr kumimoji="0" lang="en-US"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60%</a:t>
            </a: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經費，第</a:t>
            </a:r>
            <a:r>
              <a:rPr kumimoji="0" lang="en-US"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2</a:t>
            </a:r>
            <a:r>
              <a:rPr kumimoji="0" lang="zh-TW" altLang="zh-TW" sz="2200" b="0" i="0" u="none" strike="noStrike" kern="1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期款俟「計畫執行完畢」，檢送簡式收支清單至本局辦理憑撥，無須繳交領款收據，由本局統一造冊與撥款</a:t>
            </a:r>
            <a:endParaRPr kumimoji="0" lang="zh-TW" altLang="zh-TW" sz="2200" b="0" i="0" u="none" strike="noStrike" kern="1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33" name="圓角矩形 32">
            <a:extLst>
              <a:ext uri="{FF2B5EF4-FFF2-40B4-BE49-F238E27FC236}">
                <a16:creationId xmlns:a16="http://schemas.microsoft.com/office/drawing/2014/main" id="{87FFD951-3059-3649-BDCF-F08BAA206B6A}"/>
              </a:ext>
            </a:extLst>
          </p:cNvPr>
          <p:cNvSpPr/>
          <p:nvPr/>
        </p:nvSpPr>
        <p:spPr>
          <a:xfrm>
            <a:off x="3618193" y="4004176"/>
            <a:ext cx="1980000" cy="578882"/>
          </a:xfrm>
          <a:prstGeom prst="roundRect">
            <a:avLst/>
          </a:prstGeom>
          <a:solidFill>
            <a:srgbClr val="BA2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核定計畫</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4" name="向右箭號 1">
            <a:extLst>
              <a:ext uri="{FF2B5EF4-FFF2-40B4-BE49-F238E27FC236}">
                <a16:creationId xmlns:a16="http://schemas.microsoft.com/office/drawing/2014/main" id="{BE35C28B-44DF-8145-BEEB-7AD0BC4ABE07}"/>
              </a:ext>
            </a:extLst>
          </p:cNvPr>
          <p:cNvSpPr/>
          <p:nvPr/>
        </p:nvSpPr>
        <p:spPr>
          <a:xfrm>
            <a:off x="5790090" y="4079304"/>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圓角矩形 39">
            <a:extLst>
              <a:ext uri="{FF2B5EF4-FFF2-40B4-BE49-F238E27FC236}">
                <a16:creationId xmlns:a16="http://schemas.microsoft.com/office/drawing/2014/main" id="{A8629913-AB9F-354F-BCE0-B59A43829512}"/>
              </a:ext>
            </a:extLst>
          </p:cNvPr>
          <p:cNvSpPr/>
          <p:nvPr/>
        </p:nvSpPr>
        <p:spPr>
          <a:xfrm>
            <a:off x="6560648" y="4004176"/>
            <a:ext cx="2160000" cy="578882"/>
          </a:xfrm>
          <a:prstGeom prst="roundRect">
            <a:avLst/>
          </a:prstGeom>
          <a:solidFill>
            <a:srgbClr val="444A4D"/>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第</a:t>
            </a:r>
            <a:r>
              <a:rPr kumimoji="0" lang="en-US" altLang="zh-TW"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次撥款</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1" name="向右箭號 1">
            <a:extLst>
              <a:ext uri="{FF2B5EF4-FFF2-40B4-BE49-F238E27FC236}">
                <a16:creationId xmlns:a16="http://schemas.microsoft.com/office/drawing/2014/main" id="{8542AB80-96D1-F842-BE81-4C19BDFA35A4}"/>
              </a:ext>
            </a:extLst>
          </p:cNvPr>
          <p:cNvSpPr/>
          <p:nvPr/>
        </p:nvSpPr>
        <p:spPr>
          <a:xfrm>
            <a:off x="8984050" y="4066425"/>
            <a:ext cx="530080" cy="428625"/>
          </a:xfrm>
          <a:prstGeom prst="rightArrow">
            <a:avLst/>
          </a:prstGeom>
          <a:solidFill>
            <a:srgbClr val="9C9C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圓角矩形 41">
            <a:extLst>
              <a:ext uri="{FF2B5EF4-FFF2-40B4-BE49-F238E27FC236}">
                <a16:creationId xmlns:a16="http://schemas.microsoft.com/office/drawing/2014/main" id="{A8EF9A2A-DCA4-B540-87E3-DE5D28498461}"/>
              </a:ext>
            </a:extLst>
          </p:cNvPr>
          <p:cNvSpPr/>
          <p:nvPr/>
        </p:nvSpPr>
        <p:spPr>
          <a:xfrm>
            <a:off x="9703386" y="3991296"/>
            <a:ext cx="2160000" cy="578882"/>
          </a:xfrm>
          <a:prstGeom prst="roundRect">
            <a:avLst/>
          </a:prstGeom>
          <a:solidFill>
            <a:srgbClr val="223474"/>
          </a:solid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第</a:t>
            </a:r>
            <a:r>
              <a:rPr kumimoji="0" lang="en-US" altLang="zh-TW"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2</a:t>
            </a:r>
            <a:r>
              <a:rPr kumimoji="0"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次撥款</a:t>
            </a:r>
            <a:endParaRPr kumimoji="0" lang="en-US" altLang="zh-TW" sz="4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45B30922-BC4A-8E47-AD4D-DAF05A722106}"/>
              </a:ext>
            </a:extLst>
          </p:cNvPr>
          <p:cNvSpPr txBox="1"/>
          <p:nvPr/>
        </p:nvSpPr>
        <p:spPr>
          <a:xfrm>
            <a:off x="3713352" y="4863808"/>
            <a:ext cx="1889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109</a:t>
            </a:r>
            <a:r>
              <a:rPr kumimoji="1" lang="zh-TW" altLang="en-US"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第</a:t>
            </a:r>
            <a:r>
              <a:rPr kumimoji="1" lang="en-US" altLang="zh-TW"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2</a:t>
            </a:r>
            <a:r>
              <a:rPr kumimoji="1" lang="zh-TW" altLang="en-US"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學期</a:t>
            </a:r>
          </a:p>
        </p:txBody>
      </p:sp>
      <p:sp>
        <p:nvSpPr>
          <p:cNvPr id="43" name="文字方塊 42">
            <a:extLst>
              <a:ext uri="{FF2B5EF4-FFF2-40B4-BE49-F238E27FC236}">
                <a16:creationId xmlns:a16="http://schemas.microsoft.com/office/drawing/2014/main" id="{E943541C-6B35-3E40-93A5-1FF5D5B71C03}"/>
              </a:ext>
            </a:extLst>
          </p:cNvPr>
          <p:cNvSpPr txBox="1"/>
          <p:nvPr/>
        </p:nvSpPr>
        <p:spPr>
          <a:xfrm>
            <a:off x="6537013" y="4733948"/>
            <a:ext cx="24243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110</a:t>
            </a:r>
            <a:r>
              <a:rPr kumimoji="1" lang="zh-TW" altLang="en-US"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第</a:t>
            </a:r>
            <a:r>
              <a:rPr kumimoji="1" lang="en-US" altLang="zh-TW"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1</a:t>
            </a:r>
            <a:r>
              <a:rPr kumimoji="1" lang="zh-TW" altLang="en-US"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學期</a:t>
            </a:r>
            <a:endParaRPr kumimoji="1" lang="en-US" altLang="zh-TW"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9</a:t>
            </a:r>
            <a:r>
              <a:rPr kumimoji="1" lang="zh-TW" altLang="en-US"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月底前 </a:t>
            </a:r>
            <a:r>
              <a:rPr kumimoji="1" lang="en-US" altLang="zh-TW"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rPr>
              <a:t>60%</a:t>
            </a:r>
            <a:endParaRPr kumimoji="1" lang="zh-TW" altLang="en-US" sz="2400" b="1" i="0" u="none" strike="noStrike" kern="1200" cap="none" spc="0" normalizeH="0" baseline="0" noProof="0">
              <a:ln>
                <a:noFill/>
              </a:ln>
              <a:solidFill>
                <a:srgbClr val="FF0000"/>
              </a:solidFill>
              <a:effectLst/>
              <a:uLnTx/>
              <a:uFillTx/>
              <a:latin typeface="Microsoft JhengHei" panose="020B0604030504040204" pitchFamily="34" charset="-120"/>
              <a:ea typeface="Microsoft JhengHei" panose="020B0604030504040204" pitchFamily="34" charset="-120"/>
              <a:cs typeface="+mn-cs"/>
            </a:endParaRPr>
          </a:p>
        </p:txBody>
      </p:sp>
      <p:sp>
        <p:nvSpPr>
          <p:cNvPr id="44" name="文字方塊 43">
            <a:extLst>
              <a:ext uri="{FF2B5EF4-FFF2-40B4-BE49-F238E27FC236}">
                <a16:creationId xmlns:a16="http://schemas.microsoft.com/office/drawing/2014/main" id="{2071E239-C20D-2747-B5CA-E8EB696CFEFA}"/>
              </a:ext>
            </a:extLst>
          </p:cNvPr>
          <p:cNvSpPr txBox="1"/>
          <p:nvPr/>
        </p:nvSpPr>
        <p:spPr>
          <a:xfrm>
            <a:off x="9838847" y="4649426"/>
            <a:ext cx="18890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執行完請款</a:t>
            </a:r>
            <a:endParaRPr kumimoji="1" lang="en-US" altLang="zh-TW" sz="24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4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111/6/30</a:t>
            </a:r>
            <a:endParaRPr kumimoji="1" lang="zh-TW" altLang="en-US" sz="24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5" name="文字方塊 44">
            <a:extLst>
              <a:ext uri="{FF2B5EF4-FFF2-40B4-BE49-F238E27FC236}">
                <a16:creationId xmlns:a16="http://schemas.microsoft.com/office/drawing/2014/main" id="{68B11C05-BF4C-AB49-917A-C711865A6D3B}"/>
              </a:ext>
            </a:extLst>
          </p:cNvPr>
          <p:cNvSpPr txBox="1"/>
          <p:nvPr/>
        </p:nvSpPr>
        <p:spPr>
          <a:xfrm>
            <a:off x="10077494" y="5586920"/>
            <a:ext cx="1889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領款收據</a:t>
            </a:r>
          </a:p>
        </p:txBody>
      </p:sp>
      <p:pic>
        <p:nvPicPr>
          <p:cNvPr id="4" name="圖形 3" descr="徽章 (打叉) 以實心填滿">
            <a:extLst>
              <a:ext uri="{FF2B5EF4-FFF2-40B4-BE49-F238E27FC236}">
                <a16:creationId xmlns:a16="http://schemas.microsoft.com/office/drawing/2014/main" id="{85F8A530-844D-4B4C-AB24-F6F70977BF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571881" y="5564945"/>
            <a:ext cx="468001" cy="468001"/>
          </a:xfrm>
          <a:prstGeom prst="rect">
            <a:avLst/>
          </a:prstGeom>
        </p:spPr>
      </p:pic>
      <p:pic>
        <p:nvPicPr>
          <p:cNvPr id="12" name="圖形 11" descr="徽章 (記號1) 以實心填滿">
            <a:extLst>
              <a:ext uri="{FF2B5EF4-FFF2-40B4-BE49-F238E27FC236}">
                <a16:creationId xmlns:a16="http://schemas.microsoft.com/office/drawing/2014/main" id="{5090B68B-4A98-F444-97AB-21AB57834A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571881" y="6144133"/>
            <a:ext cx="468001" cy="468001"/>
          </a:xfrm>
          <a:prstGeom prst="rect">
            <a:avLst/>
          </a:prstGeom>
        </p:spPr>
      </p:pic>
      <p:sp>
        <p:nvSpPr>
          <p:cNvPr id="46" name="文字方塊 45">
            <a:extLst>
              <a:ext uri="{FF2B5EF4-FFF2-40B4-BE49-F238E27FC236}">
                <a16:creationId xmlns:a16="http://schemas.microsoft.com/office/drawing/2014/main" id="{41BFF239-8733-5949-8123-CE1E4DA596BB}"/>
              </a:ext>
            </a:extLst>
          </p:cNvPr>
          <p:cNvSpPr txBox="1"/>
          <p:nvPr/>
        </p:nvSpPr>
        <p:spPr>
          <a:xfrm>
            <a:off x="10103252" y="6127833"/>
            <a:ext cx="2088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簡式收支清單</a:t>
            </a:r>
          </a:p>
        </p:txBody>
      </p:sp>
      <p:sp>
        <p:nvSpPr>
          <p:cNvPr id="47" name="文字方塊 46">
            <a:extLst>
              <a:ext uri="{FF2B5EF4-FFF2-40B4-BE49-F238E27FC236}">
                <a16:creationId xmlns:a16="http://schemas.microsoft.com/office/drawing/2014/main" id="{EC4290D0-AD1C-104F-8553-D1011B97E658}"/>
              </a:ext>
            </a:extLst>
          </p:cNvPr>
          <p:cNvSpPr txBox="1"/>
          <p:nvPr/>
        </p:nvSpPr>
        <p:spPr>
          <a:xfrm>
            <a:off x="5289930" y="5965717"/>
            <a:ext cx="1530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mn-cs"/>
              </a:rPr>
              <a:t>規劃執行</a:t>
            </a:r>
          </a:p>
        </p:txBody>
      </p:sp>
      <p:grpSp>
        <p:nvGrpSpPr>
          <p:cNvPr id="48" name="群組 47">
            <a:extLst>
              <a:ext uri="{FF2B5EF4-FFF2-40B4-BE49-F238E27FC236}">
                <a16:creationId xmlns:a16="http://schemas.microsoft.com/office/drawing/2014/main" id="{6778B0B4-9BBE-F240-9127-4961381DEA8F}"/>
              </a:ext>
            </a:extLst>
          </p:cNvPr>
          <p:cNvGrpSpPr/>
          <p:nvPr/>
        </p:nvGrpSpPr>
        <p:grpSpPr>
          <a:xfrm>
            <a:off x="664198" y="2136904"/>
            <a:ext cx="2241974" cy="1440000"/>
            <a:chOff x="664198" y="2136904"/>
            <a:chExt cx="2241974" cy="1440000"/>
          </a:xfrm>
        </p:grpSpPr>
        <p:grpSp>
          <p:nvGrpSpPr>
            <p:cNvPr id="49" name="群組 48">
              <a:extLst>
                <a:ext uri="{FF2B5EF4-FFF2-40B4-BE49-F238E27FC236}">
                  <a16:creationId xmlns:a16="http://schemas.microsoft.com/office/drawing/2014/main" id="{45803FF3-5FDD-1B45-A2AA-44C7CF9F2F2F}"/>
                </a:ext>
              </a:extLst>
            </p:cNvPr>
            <p:cNvGrpSpPr/>
            <p:nvPr/>
          </p:nvGrpSpPr>
          <p:grpSpPr>
            <a:xfrm>
              <a:off x="664198" y="2136904"/>
              <a:ext cx="2241974" cy="1440000"/>
              <a:chOff x="1534861" y="3382319"/>
              <a:chExt cx="2241974" cy="1440000"/>
            </a:xfrm>
          </p:grpSpPr>
          <p:sp>
            <p:nvSpPr>
              <p:cNvPr id="51" name="Rectangle 11">
                <a:extLst>
                  <a:ext uri="{FF2B5EF4-FFF2-40B4-BE49-F238E27FC236}">
                    <a16:creationId xmlns:a16="http://schemas.microsoft.com/office/drawing/2014/main" id="{3CBD74B8-8877-2143-8F28-B3FF913D565B}"/>
                  </a:ext>
                </a:extLst>
              </p:cNvPr>
              <p:cNvSpPr/>
              <p:nvPr/>
            </p:nvSpPr>
            <p:spPr>
              <a:xfrm>
                <a:off x="1616835" y="3382319"/>
                <a:ext cx="2160000" cy="1440000"/>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矩形 52">
                <a:extLst>
                  <a:ext uri="{FF2B5EF4-FFF2-40B4-BE49-F238E27FC236}">
                    <a16:creationId xmlns:a16="http://schemas.microsoft.com/office/drawing/2014/main" id="{013E9870-6E45-A444-8183-18442CE1C780}"/>
                  </a:ext>
                </a:extLst>
              </p:cNvPr>
              <p:cNvSpPr/>
              <p:nvPr/>
            </p:nvSpPr>
            <p:spPr>
              <a:xfrm>
                <a:off x="1534861" y="4378442"/>
                <a:ext cx="2241974" cy="42819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社群召集人</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grpSp>
        <p:pic>
          <p:nvPicPr>
            <p:cNvPr id="50" name="圖片 49">
              <a:extLst>
                <a:ext uri="{FF2B5EF4-FFF2-40B4-BE49-F238E27FC236}">
                  <a16:creationId xmlns:a16="http://schemas.microsoft.com/office/drawing/2014/main" id="{195A14BB-7862-6F4F-8FE1-BCD28D65E8C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76829" y="2245059"/>
              <a:ext cx="841628" cy="841628"/>
            </a:xfrm>
            <a:prstGeom prst="rect">
              <a:avLst/>
            </a:prstGeom>
          </p:spPr>
        </p:pic>
      </p:grpSp>
    </p:spTree>
    <p:extLst>
      <p:ext uri="{BB962C8B-B14F-4D97-AF65-F5344CB8AC3E}">
        <p14:creationId xmlns:p14="http://schemas.microsoft.com/office/powerpoint/2010/main" val="169141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heckerboard(across)">
                                      <p:cBhvr>
                                        <p:cTn id="13" dur="500"/>
                                        <p:tgtEl>
                                          <p:spTgt spid="4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heckerboard(across)">
                                      <p:cBhvr>
                                        <p:cTn id="16" dur="500"/>
                                        <p:tgtEl>
                                          <p:spTgt spid="4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checkerboard(across)">
                                      <p:cBhvr>
                                        <p:cTn id="19" dur="500"/>
                                        <p:tgtEl>
                                          <p:spTgt spid="4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heckerboard(across)">
                                      <p:cBhvr>
                                        <p:cTn id="25" dur="500"/>
                                        <p:tgtEl>
                                          <p:spTgt spid="4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checkerboard(across)">
                                      <p:cBhvr>
                                        <p:cTn id="28" dur="500"/>
                                        <p:tgtEl>
                                          <p:spTgt spid="4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heckerboard(across)">
                                      <p:cBhvr>
                                        <p:cTn id="31" dur="500"/>
                                        <p:tgtEl>
                                          <p:spTgt spid="45"/>
                                        </p:tgtEl>
                                      </p:cBhvr>
                                    </p:animEffect>
                                  </p:childTnLst>
                                </p:cTn>
                              </p:par>
                              <p:par>
                                <p:cTn id="32" presetID="5"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checkerboard(across)">
                                      <p:cBhvr>
                                        <p:cTn id="40" dur="500"/>
                                        <p:tgtEl>
                                          <p:spTgt spid="4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heckerboard(across)">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0" grpId="0" animBg="1"/>
      <p:bldP spid="41" grpId="0" animBg="1"/>
      <p:bldP spid="42" grpId="0" animBg="1"/>
      <p:bldP spid="2" grpId="0"/>
      <p:bldP spid="43" grpId="0"/>
      <p:bldP spid="44" grpId="0"/>
      <p:bldP spid="45" grpId="0"/>
      <p:bldP spid="46" grpId="0"/>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肆、教師專業發展實踐方案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教師專業社群運作申辦</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smtClean="0">
                <a:solidFill>
                  <a:srgbClr val="33CCCC"/>
                </a:solidFill>
                <a:latin typeface="Arial" panose="020B0604020202020204" pitchFamily="34" charset="0"/>
                <a:ea typeface="Arial Unicode MS" panose="020B0604020202020204" pitchFamily="34" charset="-120"/>
              </a:rPr>
              <a:t>03</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cxnSp>
        <p:nvCxnSpPr>
          <p:cNvPr id="15" name="Straight Connector 10">
            <a:extLst>
              <a:ext uri="{FF2B5EF4-FFF2-40B4-BE49-F238E27FC236}">
                <a16:creationId xmlns:a16="http://schemas.microsoft.com/office/drawing/2014/main" id="{ABB9A78D-65AB-4701-A675-E7F181E388FA}"/>
              </a:ext>
            </a:extLst>
          </p:cNvPr>
          <p:cNvCxnSpPr/>
          <p:nvPr/>
        </p:nvCxnSpPr>
        <p:spPr>
          <a:xfrm>
            <a:off x="1854308" y="3503734"/>
            <a:ext cx="891222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13AA6B48-A440-492D-B106-40B72B87BB49}"/>
              </a:ext>
            </a:extLst>
          </p:cNvPr>
          <p:cNvGrpSpPr>
            <a:grpSpLocks/>
          </p:cNvGrpSpPr>
          <p:nvPr/>
        </p:nvGrpSpPr>
        <p:grpSpPr bwMode="auto">
          <a:xfrm>
            <a:off x="2506771" y="1895597"/>
            <a:ext cx="1819275" cy="1408112"/>
            <a:chOff x="2316452" y="1490643"/>
            <a:chExt cx="1818773" cy="1408832"/>
          </a:xfrm>
        </p:grpSpPr>
        <p:sp>
          <p:nvSpPr>
            <p:cNvPr id="18" name="文字方塊 29">
              <a:extLst>
                <a:ext uri="{FF2B5EF4-FFF2-40B4-BE49-F238E27FC236}">
                  <a16:creationId xmlns:a16="http://schemas.microsoft.com/office/drawing/2014/main" id="{73F503CE-D569-41FA-B8C3-39C41ACD20EE}"/>
                </a:ext>
              </a:extLst>
            </p:cNvPr>
            <p:cNvSpPr txBox="1">
              <a:spLocks noChangeArrowheads="1"/>
            </p:cNvSpPr>
            <p:nvPr/>
          </p:nvSpPr>
          <p:spPr bwMode="auto">
            <a:xfrm>
              <a:off x="2316452" y="1490643"/>
              <a:ext cx="1818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223474"/>
                  </a:solidFill>
                  <a:ea typeface="Arial Unicode MS" panose="020B0604020202020204" pitchFamily="34" charset="-120"/>
                </a:rPr>
                <a:t>學生學習</a:t>
              </a:r>
            </a:p>
          </p:txBody>
        </p:sp>
        <p:sp>
          <p:nvSpPr>
            <p:cNvPr id="19" name="文字方塊 31">
              <a:extLst>
                <a:ext uri="{FF2B5EF4-FFF2-40B4-BE49-F238E27FC236}">
                  <a16:creationId xmlns:a16="http://schemas.microsoft.com/office/drawing/2014/main" id="{B0369D90-EAD7-4CFB-AF38-2CB073DE4B1D}"/>
                </a:ext>
              </a:extLst>
            </p:cNvPr>
            <p:cNvSpPr txBox="1">
              <a:spLocks noChangeArrowheads="1"/>
            </p:cNvSpPr>
            <p:nvPr/>
          </p:nvSpPr>
          <p:spPr bwMode="auto">
            <a:xfrm>
              <a:off x="2316452" y="1953529"/>
              <a:ext cx="1818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223474"/>
                  </a:solidFill>
                  <a:ea typeface="Arial Unicode MS" panose="020B0604020202020204" pitchFamily="34" charset="-120"/>
                </a:rPr>
                <a:t>教師專業</a:t>
              </a:r>
            </a:p>
          </p:txBody>
        </p:sp>
        <p:sp>
          <p:nvSpPr>
            <p:cNvPr id="20" name="文字方塊 32">
              <a:extLst>
                <a:ext uri="{FF2B5EF4-FFF2-40B4-BE49-F238E27FC236}">
                  <a16:creationId xmlns:a16="http://schemas.microsoft.com/office/drawing/2014/main" id="{33234C45-51C8-4D38-A0A2-037BB1B0C056}"/>
                </a:ext>
              </a:extLst>
            </p:cNvPr>
            <p:cNvSpPr txBox="1">
              <a:spLocks noChangeArrowheads="1"/>
            </p:cNvSpPr>
            <p:nvPr/>
          </p:nvSpPr>
          <p:spPr bwMode="auto">
            <a:xfrm>
              <a:off x="2316452" y="2437810"/>
              <a:ext cx="18187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223474"/>
                  </a:solidFill>
                  <a:ea typeface="Arial Unicode MS" panose="020B0604020202020204" pitchFamily="34" charset="-120"/>
                </a:rPr>
                <a:t>學校發展</a:t>
              </a:r>
            </a:p>
          </p:txBody>
        </p:sp>
      </p:grpSp>
      <p:sp>
        <p:nvSpPr>
          <p:cNvPr id="21" name="文字方塊 20">
            <a:extLst>
              <a:ext uri="{FF2B5EF4-FFF2-40B4-BE49-F238E27FC236}">
                <a16:creationId xmlns:a16="http://schemas.microsoft.com/office/drawing/2014/main" id="{E4613936-90B2-4BC4-A0DC-3C7630CB2C0A}"/>
              </a:ext>
            </a:extLst>
          </p:cNvPr>
          <p:cNvSpPr txBox="1">
            <a:spLocks noChangeArrowheads="1"/>
          </p:cNvSpPr>
          <p:nvPr/>
        </p:nvSpPr>
        <p:spPr bwMode="auto">
          <a:xfrm>
            <a:off x="5496033" y="1895597"/>
            <a:ext cx="1819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444A4D"/>
                </a:solidFill>
                <a:ea typeface="Arial Unicode MS" panose="020B0604020202020204" pitchFamily="34" charset="-120"/>
              </a:rPr>
              <a:t>教學實踐</a:t>
            </a:r>
          </a:p>
        </p:txBody>
      </p:sp>
      <p:sp>
        <p:nvSpPr>
          <p:cNvPr id="22" name="文字方塊 21">
            <a:extLst>
              <a:ext uri="{FF2B5EF4-FFF2-40B4-BE49-F238E27FC236}">
                <a16:creationId xmlns:a16="http://schemas.microsoft.com/office/drawing/2014/main" id="{2A9FB313-AC51-4DD2-AE2A-5E20D6E8825F}"/>
              </a:ext>
            </a:extLst>
          </p:cNvPr>
          <p:cNvSpPr txBox="1">
            <a:spLocks noChangeArrowheads="1"/>
          </p:cNvSpPr>
          <p:nvPr/>
        </p:nvSpPr>
        <p:spPr bwMode="auto">
          <a:xfrm>
            <a:off x="5496033" y="2368672"/>
            <a:ext cx="1819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444A4D"/>
                </a:solidFill>
                <a:ea typeface="Arial Unicode MS" panose="020B0604020202020204" pitchFamily="34" charset="-120"/>
              </a:rPr>
              <a:t>系統分析</a:t>
            </a:r>
          </a:p>
        </p:txBody>
      </p:sp>
      <p:sp>
        <p:nvSpPr>
          <p:cNvPr id="27" name="文字方塊 26">
            <a:extLst>
              <a:ext uri="{FF2B5EF4-FFF2-40B4-BE49-F238E27FC236}">
                <a16:creationId xmlns:a16="http://schemas.microsoft.com/office/drawing/2014/main" id="{2AC9E0FC-B24F-475D-9C50-C0BD37888C30}"/>
              </a:ext>
            </a:extLst>
          </p:cNvPr>
          <p:cNvSpPr txBox="1">
            <a:spLocks noChangeArrowheads="1"/>
          </p:cNvSpPr>
          <p:nvPr/>
        </p:nvSpPr>
        <p:spPr bwMode="auto">
          <a:xfrm>
            <a:off x="8583721" y="1906709"/>
            <a:ext cx="181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B82A4C"/>
                </a:solidFill>
                <a:ea typeface="Arial Unicode MS" panose="020B0604020202020204" pitchFamily="34" charset="-120"/>
              </a:rPr>
              <a:t>歷程紀錄</a:t>
            </a:r>
          </a:p>
        </p:txBody>
      </p:sp>
      <p:sp>
        <p:nvSpPr>
          <p:cNvPr id="28" name="文字方塊 27">
            <a:extLst>
              <a:ext uri="{FF2B5EF4-FFF2-40B4-BE49-F238E27FC236}">
                <a16:creationId xmlns:a16="http://schemas.microsoft.com/office/drawing/2014/main" id="{9E6AF86C-C93F-44C3-9865-A48696F0AAD5}"/>
              </a:ext>
            </a:extLst>
          </p:cNvPr>
          <p:cNvSpPr txBox="1">
            <a:spLocks noChangeArrowheads="1"/>
          </p:cNvSpPr>
          <p:nvPr/>
        </p:nvSpPr>
        <p:spPr bwMode="auto">
          <a:xfrm>
            <a:off x="8583721" y="2375022"/>
            <a:ext cx="1819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B82A4C"/>
                </a:solidFill>
                <a:ea typeface="Arial Unicode MS" panose="020B0604020202020204" pitchFamily="34" charset="-120"/>
              </a:rPr>
              <a:t>永續發展</a:t>
            </a:r>
          </a:p>
        </p:txBody>
      </p:sp>
      <p:sp>
        <p:nvSpPr>
          <p:cNvPr id="29" name="文字方塊 28">
            <a:extLst>
              <a:ext uri="{FF2B5EF4-FFF2-40B4-BE49-F238E27FC236}">
                <a16:creationId xmlns:a16="http://schemas.microsoft.com/office/drawing/2014/main" id="{5D7525F5-EAEA-4EA1-BDA1-4B90228B1A90}"/>
              </a:ext>
            </a:extLst>
          </p:cNvPr>
          <p:cNvSpPr txBox="1">
            <a:spLocks noChangeArrowheads="1"/>
          </p:cNvSpPr>
          <p:nvPr/>
        </p:nvSpPr>
        <p:spPr bwMode="auto">
          <a:xfrm>
            <a:off x="5505558" y="2843334"/>
            <a:ext cx="1819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444A4D"/>
                </a:solidFill>
                <a:ea typeface="Arial Unicode MS" panose="020B0604020202020204" pitchFamily="34" charset="-120"/>
              </a:rPr>
              <a:t>專業對話</a:t>
            </a:r>
          </a:p>
        </p:txBody>
      </p:sp>
      <p:sp>
        <p:nvSpPr>
          <p:cNvPr id="30" name="文字方塊 29">
            <a:extLst>
              <a:ext uri="{FF2B5EF4-FFF2-40B4-BE49-F238E27FC236}">
                <a16:creationId xmlns:a16="http://schemas.microsoft.com/office/drawing/2014/main" id="{4D82DDE4-F694-488F-9FD9-426E85D91F96}"/>
              </a:ext>
            </a:extLst>
          </p:cNvPr>
          <p:cNvSpPr txBox="1">
            <a:spLocks noChangeArrowheads="1"/>
          </p:cNvSpPr>
          <p:nvPr/>
        </p:nvSpPr>
        <p:spPr bwMode="auto">
          <a:xfrm>
            <a:off x="8572608" y="2843334"/>
            <a:ext cx="1819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2400">
                <a:solidFill>
                  <a:srgbClr val="B82A4C"/>
                </a:solidFill>
                <a:ea typeface="Arial Unicode MS" panose="020B0604020202020204" pitchFamily="34" charset="-120"/>
              </a:rPr>
              <a:t>互動共好</a:t>
            </a:r>
          </a:p>
        </p:txBody>
      </p:sp>
      <p:grpSp>
        <p:nvGrpSpPr>
          <p:cNvPr id="31" name="群組 30">
            <a:extLst>
              <a:ext uri="{FF2B5EF4-FFF2-40B4-BE49-F238E27FC236}">
                <a16:creationId xmlns:a16="http://schemas.microsoft.com/office/drawing/2014/main" id="{7B6D4D84-0275-401A-9880-BCA7AC714FF6}"/>
              </a:ext>
            </a:extLst>
          </p:cNvPr>
          <p:cNvGrpSpPr>
            <a:grpSpLocks/>
          </p:cNvGrpSpPr>
          <p:nvPr/>
        </p:nvGrpSpPr>
        <p:grpSpPr bwMode="auto">
          <a:xfrm>
            <a:off x="1806683" y="3787897"/>
            <a:ext cx="2867025" cy="2630487"/>
            <a:chOff x="1616835" y="3382321"/>
            <a:chExt cx="2866071" cy="2630395"/>
          </a:xfrm>
        </p:grpSpPr>
        <p:sp>
          <p:nvSpPr>
            <p:cNvPr id="32" name="Rectangle 11">
              <a:extLst>
                <a:ext uri="{FF2B5EF4-FFF2-40B4-BE49-F238E27FC236}">
                  <a16:creationId xmlns:a16="http://schemas.microsoft.com/office/drawing/2014/main" id="{13F66FA9-4FCF-4AA9-A303-C949C889EAC0}"/>
                </a:ext>
              </a:extLst>
            </p:cNvPr>
            <p:cNvSpPr/>
            <p:nvPr/>
          </p:nvSpPr>
          <p:spPr>
            <a:xfrm>
              <a:off x="1616835" y="3382321"/>
              <a:ext cx="2866071" cy="1906520"/>
            </a:xfrm>
            <a:prstGeom prst="rect">
              <a:avLst/>
            </a:prstGeom>
            <a:solidFill>
              <a:srgbClr val="223474"/>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anchor="b"/>
            <a:lstStyle/>
            <a:p>
              <a:pPr algn="ctr" defTabSz="457200" eaLnBrk="1" fontAlgn="auto" hangingPunct="1">
                <a:spcBef>
                  <a:spcPts val="0"/>
                </a:spcBef>
                <a:spcAft>
                  <a:spcPts val="0"/>
                </a:spcAft>
                <a:defRPr/>
              </a:pPr>
              <a:endParaRPr kumimoji="0" lang="en-US" sz="1400" b="1"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33" name="矩形 32">
              <a:extLst>
                <a:ext uri="{FF2B5EF4-FFF2-40B4-BE49-F238E27FC236}">
                  <a16:creationId xmlns:a16="http://schemas.microsoft.com/office/drawing/2014/main" id="{6AB56A84-55D5-4431-A31B-AC2C57B0D460}"/>
                </a:ext>
              </a:extLst>
            </p:cNvPr>
            <p:cNvSpPr/>
            <p:nvPr/>
          </p:nvSpPr>
          <p:spPr>
            <a:xfrm>
              <a:off x="1913126" y="3461575"/>
              <a:ext cx="2241974" cy="1603901"/>
            </a:xfrm>
            <a:prstGeom prst="rect">
              <a:avLst/>
            </a:prstGeom>
          </p:spPr>
          <p:txBody>
            <a:bodyPr>
              <a:spAutoFit/>
              <a:scene3d>
                <a:camera prst="orthographicFront"/>
                <a:lightRig rig="threePt" dir="t"/>
              </a:scene3d>
              <a:sp3d contourW="12700"/>
            </a:bodyPr>
            <a:lstStyle/>
            <a:p>
              <a:pPr algn="ctr" defTabSz="457200" eaLnBrk="1" fontAlgn="auto" hangingPunct="1">
                <a:lnSpc>
                  <a:spcPct val="120000"/>
                </a:lnSpc>
                <a:spcBef>
                  <a:spcPts val="0"/>
                </a:spcBef>
                <a:spcAft>
                  <a:spcPts val="0"/>
                </a:spcAft>
                <a:defRPr/>
              </a:pPr>
              <a:r>
                <a:rPr kumimoji="0" lang="zh-CN" altLang="en-US" sz="8800" b="1" dirty="0">
                  <a:solidFill>
                    <a:prstClr val="white"/>
                  </a:solidFill>
                  <a:latin typeface="Microsoft YaHei" panose="020B0503020204020204" pitchFamily="34" charset="-122"/>
                  <a:ea typeface="Microsoft YaHei" panose="020B0503020204020204" pitchFamily="34" charset="-122"/>
                  <a:cs typeface="+mn-cs"/>
                  <a:sym typeface="inpin heiti" panose="00000500000000000000" pitchFamily="2" charset="-122"/>
                </a:rPr>
                <a:t>少</a:t>
              </a:r>
            </a:p>
          </p:txBody>
        </p:sp>
        <p:sp>
          <p:nvSpPr>
            <p:cNvPr id="34" name="文字方塊 1">
              <a:extLst>
                <a:ext uri="{FF2B5EF4-FFF2-40B4-BE49-F238E27FC236}">
                  <a16:creationId xmlns:a16="http://schemas.microsoft.com/office/drawing/2014/main" id="{79E5C413-67E3-4C0A-98C6-44E26340263F}"/>
                </a:ext>
              </a:extLst>
            </p:cNvPr>
            <p:cNvSpPr txBox="1">
              <a:spLocks noChangeArrowheads="1"/>
            </p:cNvSpPr>
            <p:nvPr/>
          </p:nvSpPr>
          <p:spPr bwMode="auto">
            <a:xfrm>
              <a:off x="2447193" y="5395668"/>
              <a:ext cx="1818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3200" b="1">
                  <a:solidFill>
                    <a:srgbClr val="444A4D"/>
                  </a:solidFill>
                  <a:latin typeface="Microsoft YaHei" panose="020B0503020204020204" pitchFamily="34" charset="-122"/>
                  <a:ea typeface="Microsoft YaHei" panose="020B0503020204020204" pitchFamily="34" charset="-122"/>
                </a:rPr>
                <a:t>聚焦</a:t>
              </a:r>
            </a:p>
          </p:txBody>
        </p:sp>
        <p:pic>
          <p:nvPicPr>
            <p:cNvPr id="35" name="圖片 3">
              <a:extLst>
                <a:ext uri="{FF2B5EF4-FFF2-40B4-BE49-F238E27FC236}">
                  <a16:creationId xmlns:a16="http://schemas.microsoft.com/office/drawing/2014/main" id="{83C6F280-8B62-4623-8E8F-D72308C44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3377" y="5400716"/>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群組 35">
            <a:extLst>
              <a:ext uri="{FF2B5EF4-FFF2-40B4-BE49-F238E27FC236}">
                <a16:creationId xmlns:a16="http://schemas.microsoft.com/office/drawing/2014/main" id="{072A6D53-3CBE-43FE-BC4D-DF0E06A907A4}"/>
              </a:ext>
            </a:extLst>
          </p:cNvPr>
          <p:cNvGrpSpPr>
            <a:grpSpLocks/>
          </p:cNvGrpSpPr>
          <p:nvPr/>
        </p:nvGrpSpPr>
        <p:grpSpPr bwMode="auto">
          <a:xfrm>
            <a:off x="4853096" y="3787897"/>
            <a:ext cx="2867025" cy="2643187"/>
            <a:chOff x="4662965" y="3382320"/>
            <a:chExt cx="2866071" cy="2644008"/>
          </a:xfrm>
        </p:grpSpPr>
        <p:sp>
          <p:nvSpPr>
            <p:cNvPr id="37" name="Rectangle 14">
              <a:extLst>
                <a:ext uri="{FF2B5EF4-FFF2-40B4-BE49-F238E27FC236}">
                  <a16:creationId xmlns:a16="http://schemas.microsoft.com/office/drawing/2014/main" id="{688BA3DE-3028-4660-9783-63178B9B792E}"/>
                </a:ext>
              </a:extLst>
            </p:cNvPr>
            <p:cNvSpPr/>
            <p:nvPr/>
          </p:nvSpPr>
          <p:spPr>
            <a:xfrm>
              <a:off x="4662965" y="3382320"/>
              <a:ext cx="2866071" cy="1905592"/>
            </a:xfrm>
            <a:prstGeom prst="rect">
              <a:avLst/>
            </a:prstGeom>
            <a:solidFill>
              <a:srgbClr val="444A4D"/>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anchor="b"/>
            <a:lstStyle/>
            <a:p>
              <a:pPr algn="ctr" defTabSz="457200" eaLnBrk="1" fontAlgn="auto" hangingPunct="1">
                <a:spcBef>
                  <a:spcPts val="0"/>
                </a:spcBef>
                <a:spcAft>
                  <a:spcPts val="0"/>
                </a:spcAft>
                <a:defRPr/>
              </a:pPr>
              <a:endParaRPr kumimoji="0" lang="en-US" sz="1400" b="1"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38" name="矩形 37">
              <a:extLst>
                <a:ext uri="{FF2B5EF4-FFF2-40B4-BE49-F238E27FC236}">
                  <a16:creationId xmlns:a16="http://schemas.microsoft.com/office/drawing/2014/main" id="{7A32C4F7-7445-4729-8BAF-46BF1B5E0FB6}"/>
                </a:ext>
              </a:extLst>
            </p:cNvPr>
            <p:cNvSpPr/>
            <p:nvPr/>
          </p:nvSpPr>
          <p:spPr>
            <a:xfrm>
              <a:off x="4953780" y="3480407"/>
              <a:ext cx="2241974" cy="1603901"/>
            </a:xfrm>
            <a:prstGeom prst="rect">
              <a:avLst/>
            </a:prstGeom>
          </p:spPr>
          <p:txBody>
            <a:bodyPr>
              <a:spAutoFit/>
              <a:scene3d>
                <a:camera prst="orthographicFront"/>
                <a:lightRig rig="threePt" dir="t"/>
              </a:scene3d>
              <a:sp3d contourW="12700"/>
            </a:bodyPr>
            <a:lstStyle/>
            <a:p>
              <a:pPr algn="ctr" defTabSz="457200" eaLnBrk="1" fontAlgn="auto" hangingPunct="1">
                <a:lnSpc>
                  <a:spcPct val="120000"/>
                </a:lnSpc>
                <a:spcBef>
                  <a:spcPts val="0"/>
                </a:spcBef>
                <a:spcAft>
                  <a:spcPts val="0"/>
                </a:spcAft>
                <a:defRPr/>
              </a:pPr>
              <a:r>
                <a:rPr kumimoji="0" lang="zh-TW" altLang="en-US" sz="8800" b="1" dirty="0">
                  <a:solidFill>
                    <a:prstClr val="white"/>
                  </a:solidFill>
                  <a:latin typeface="Microsoft YaHei" panose="020B0503020204020204" pitchFamily="34" charset="-122"/>
                  <a:ea typeface="Microsoft YaHei" panose="020B0503020204020204" pitchFamily="34" charset="-122"/>
                  <a:cs typeface="+mn-cs"/>
                  <a:sym typeface="inpin heiti" panose="00000500000000000000" pitchFamily="2" charset="-122"/>
                </a:rPr>
                <a:t>慢</a:t>
              </a:r>
              <a:endParaRPr kumimoji="0" lang="zh-CN" altLang="en-US" sz="8800" b="1" dirty="0">
                <a:solidFill>
                  <a:prstClr val="white"/>
                </a:solidFill>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39" name="文字方塊 27">
              <a:extLst>
                <a:ext uri="{FF2B5EF4-FFF2-40B4-BE49-F238E27FC236}">
                  <a16:creationId xmlns:a16="http://schemas.microsoft.com/office/drawing/2014/main" id="{50C54DB0-0025-4CDD-BFA7-336F9EA375B3}"/>
                </a:ext>
              </a:extLst>
            </p:cNvPr>
            <p:cNvSpPr txBox="1">
              <a:spLocks noChangeArrowheads="1"/>
            </p:cNvSpPr>
            <p:nvPr/>
          </p:nvSpPr>
          <p:spPr bwMode="auto">
            <a:xfrm>
              <a:off x="5566910" y="5427941"/>
              <a:ext cx="1818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3200" b="1">
                  <a:solidFill>
                    <a:srgbClr val="444A4D"/>
                  </a:solidFill>
                  <a:latin typeface="Microsoft YaHei" panose="020B0503020204020204" pitchFamily="34" charset="-122"/>
                  <a:ea typeface="Microsoft YaHei" panose="020B0503020204020204" pitchFamily="34" charset="-122"/>
                </a:rPr>
                <a:t>實踐</a:t>
              </a:r>
            </a:p>
          </p:txBody>
        </p:sp>
        <p:pic>
          <p:nvPicPr>
            <p:cNvPr id="40" name="圖片 6">
              <a:extLst>
                <a:ext uri="{FF2B5EF4-FFF2-40B4-BE49-F238E27FC236}">
                  <a16:creationId xmlns:a16="http://schemas.microsoft.com/office/drawing/2014/main" id="{C50641A1-6C78-4906-B475-8DF481CBA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6879" y="5414328"/>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群組 40">
            <a:extLst>
              <a:ext uri="{FF2B5EF4-FFF2-40B4-BE49-F238E27FC236}">
                <a16:creationId xmlns:a16="http://schemas.microsoft.com/office/drawing/2014/main" id="{B6A23D54-8F7C-4D0F-82A7-2D8B5AD80A04}"/>
              </a:ext>
            </a:extLst>
          </p:cNvPr>
          <p:cNvGrpSpPr>
            <a:grpSpLocks/>
          </p:cNvGrpSpPr>
          <p:nvPr/>
        </p:nvGrpSpPr>
        <p:grpSpPr bwMode="auto">
          <a:xfrm>
            <a:off x="7899508" y="3787897"/>
            <a:ext cx="2867025" cy="2630487"/>
            <a:chOff x="7709096" y="3382321"/>
            <a:chExt cx="2866071" cy="2630395"/>
          </a:xfrm>
        </p:grpSpPr>
        <p:sp>
          <p:nvSpPr>
            <p:cNvPr id="42" name="Rectangle 19">
              <a:extLst>
                <a:ext uri="{FF2B5EF4-FFF2-40B4-BE49-F238E27FC236}">
                  <a16:creationId xmlns:a16="http://schemas.microsoft.com/office/drawing/2014/main" id="{DB592462-4B29-4AF9-9DC2-533F2FA24D2E}"/>
                </a:ext>
              </a:extLst>
            </p:cNvPr>
            <p:cNvSpPr/>
            <p:nvPr/>
          </p:nvSpPr>
          <p:spPr>
            <a:xfrm>
              <a:off x="7709096" y="3382321"/>
              <a:ext cx="2866071" cy="1906520"/>
            </a:xfrm>
            <a:prstGeom prst="rect">
              <a:avLst/>
            </a:prstGeom>
            <a:solidFill>
              <a:srgbClr val="B82A4C"/>
            </a:solidFill>
            <a:ln>
              <a:noFill/>
            </a:ln>
          </p:spPr>
          <p:style>
            <a:lnRef idx="2">
              <a:schemeClr val="accent1">
                <a:shade val="50000"/>
              </a:schemeClr>
            </a:lnRef>
            <a:fillRef idx="1">
              <a:schemeClr val="accent1"/>
            </a:fillRef>
            <a:effectRef idx="0">
              <a:schemeClr val="accent1"/>
            </a:effectRef>
            <a:fontRef idx="minor">
              <a:schemeClr val="lt1"/>
            </a:fontRef>
          </p:style>
          <p:txBody>
            <a:bodyPr bIns="432000" anchor="b"/>
            <a:lstStyle/>
            <a:p>
              <a:pPr algn="ctr" defTabSz="457200" eaLnBrk="1" fontAlgn="auto" hangingPunct="1">
                <a:spcBef>
                  <a:spcPts val="0"/>
                </a:spcBef>
                <a:spcAft>
                  <a:spcPts val="0"/>
                </a:spcAft>
                <a:defRPr/>
              </a:pPr>
              <a:endParaRPr kumimoji="0" lang="en-US" sz="1400" b="1"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43" name="矩形 42">
              <a:extLst>
                <a:ext uri="{FF2B5EF4-FFF2-40B4-BE49-F238E27FC236}">
                  <a16:creationId xmlns:a16="http://schemas.microsoft.com/office/drawing/2014/main" id="{FBBE7741-2690-4451-8F73-863D8CFBFA41}"/>
                </a:ext>
              </a:extLst>
            </p:cNvPr>
            <p:cNvSpPr/>
            <p:nvPr/>
          </p:nvSpPr>
          <p:spPr>
            <a:xfrm>
              <a:off x="7994434" y="3461575"/>
              <a:ext cx="2241974" cy="1603901"/>
            </a:xfrm>
            <a:prstGeom prst="rect">
              <a:avLst/>
            </a:prstGeom>
          </p:spPr>
          <p:txBody>
            <a:bodyPr>
              <a:spAutoFit/>
              <a:scene3d>
                <a:camera prst="orthographicFront"/>
                <a:lightRig rig="threePt" dir="t"/>
              </a:scene3d>
              <a:sp3d contourW="12700"/>
            </a:bodyPr>
            <a:lstStyle/>
            <a:p>
              <a:pPr algn="ctr" defTabSz="457200" eaLnBrk="1" fontAlgn="auto" hangingPunct="1">
                <a:lnSpc>
                  <a:spcPct val="120000"/>
                </a:lnSpc>
                <a:spcBef>
                  <a:spcPts val="0"/>
                </a:spcBef>
                <a:spcAft>
                  <a:spcPts val="0"/>
                </a:spcAft>
                <a:defRPr/>
              </a:pPr>
              <a:r>
                <a:rPr kumimoji="0" lang="zh-TW" altLang="en-US" sz="8800" b="1" dirty="0">
                  <a:solidFill>
                    <a:prstClr val="white"/>
                  </a:solidFill>
                  <a:latin typeface="Microsoft YaHei" panose="020B0503020204020204" pitchFamily="34" charset="-122"/>
                  <a:ea typeface="Microsoft YaHei" panose="020B0503020204020204" pitchFamily="34" charset="-122"/>
                  <a:cs typeface="+mn-cs"/>
                  <a:sym typeface="inpin heiti" panose="00000500000000000000" pitchFamily="2" charset="-122"/>
                </a:rPr>
                <a:t>深</a:t>
              </a:r>
              <a:endParaRPr kumimoji="0" lang="zh-CN" altLang="en-US" sz="8800" b="1" dirty="0">
                <a:solidFill>
                  <a:prstClr val="white"/>
                </a:solidFill>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44" name="文字方塊 28">
              <a:extLst>
                <a:ext uri="{FF2B5EF4-FFF2-40B4-BE49-F238E27FC236}">
                  <a16:creationId xmlns:a16="http://schemas.microsoft.com/office/drawing/2014/main" id="{A8ABEDD5-12A5-45F6-A744-A480EF89E74F}"/>
                </a:ext>
              </a:extLst>
            </p:cNvPr>
            <p:cNvSpPr txBox="1">
              <a:spLocks noChangeArrowheads="1"/>
            </p:cNvSpPr>
            <p:nvPr/>
          </p:nvSpPr>
          <p:spPr bwMode="auto">
            <a:xfrm>
              <a:off x="8654514" y="5403746"/>
              <a:ext cx="1818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3200" b="1">
                  <a:solidFill>
                    <a:srgbClr val="444A4D"/>
                  </a:solidFill>
                  <a:latin typeface="Microsoft YaHei" panose="020B0503020204020204" pitchFamily="34" charset="-122"/>
                  <a:ea typeface="Microsoft YaHei" panose="020B0503020204020204" pitchFamily="34" charset="-122"/>
                </a:rPr>
                <a:t>反思</a:t>
              </a:r>
            </a:p>
          </p:txBody>
        </p:sp>
        <p:pic>
          <p:nvPicPr>
            <p:cNvPr id="45" name="圖片 9">
              <a:extLst>
                <a:ext uri="{FF2B5EF4-FFF2-40B4-BE49-F238E27FC236}">
                  <a16:creationId xmlns:a16="http://schemas.microsoft.com/office/drawing/2014/main" id="{18A68387-32AC-4C09-922D-E747053AD1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6066" y="5400716"/>
              <a:ext cx="612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投影片編號版面配置區 12"/>
          <p:cNvSpPr>
            <a:spLocks noGrp="1"/>
          </p:cNvSpPr>
          <p:nvPr>
            <p:ph type="sldNum" sz="quarter" idx="12"/>
          </p:nvPr>
        </p:nvSpPr>
        <p:spPr/>
        <p:txBody>
          <a:bodyPr/>
          <a:lstStyle/>
          <a:p>
            <a:pPr>
              <a:defRPr/>
            </a:pPr>
            <a:fld id="{5F02BF43-3C7B-4031-B368-07C3D7CB8D98}" type="slidenum">
              <a:rPr lang="zh-TW" altLang="en-US" smtClean="0"/>
              <a:pPr>
                <a:defRPr/>
              </a:pPr>
              <a:t>43</a:t>
            </a:fld>
            <a:endParaRPr lang="zh-TW" altLang="en-US"/>
          </a:p>
        </p:txBody>
      </p:sp>
    </p:spTree>
    <p:extLst>
      <p:ext uri="{BB962C8B-B14F-4D97-AF65-F5344CB8AC3E}">
        <p14:creationId xmlns:p14="http://schemas.microsoft.com/office/powerpoint/2010/main" val="90198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肆、教師專業發展實踐方案</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校長及教師公開授課</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36721" y="10888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03</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graphicFrame>
        <p:nvGraphicFramePr>
          <p:cNvPr id="12" name="資料庫圖表 11"/>
          <p:cNvGraphicFramePr/>
          <p:nvPr>
            <p:extLst>
              <p:ext uri="{D42A27DB-BD31-4B8C-83A1-F6EECF244321}">
                <p14:modId xmlns:p14="http://schemas.microsoft.com/office/powerpoint/2010/main" val="1916722056"/>
              </p:ext>
            </p:extLst>
          </p:nvPr>
        </p:nvGraphicFramePr>
        <p:xfrm>
          <a:off x="1095375" y="2104581"/>
          <a:ext cx="10648950" cy="532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p:cNvSpPr txBox="1"/>
          <p:nvPr/>
        </p:nvSpPr>
        <p:spPr>
          <a:xfrm>
            <a:off x="1095375" y="3438525"/>
            <a:ext cx="2209800" cy="1200329"/>
          </a:xfrm>
          <a:prstGeom prst="rect">
            <a:avLst/>
          </a:prstGeom>
          <a:noFill/>
        </p:spPr>
        <p:txBody>
          <a:bodyPr wrap="square" rtlCol="0">
            <a:spAutoFit/>
          </a:bodyPr>
          <a:lstStyle/>
          <a:p>
            <a:r>
              <a:rPr lang="zh-TW" altLang="en-US" sz="2400" dirty="0"/>
              <a:t>■試辦計畫</a:t>
            </a:r>
            <a:endParaRPr lang="en-US" altLang="zh-TW" sz="2400" dirty="0"/>
          </a:p>
          <a:p>
            <a:r>
              <a:rPr lang="zh-TW" altLang="en-US" sz="2400" dirty="0"/>
              <a:t>■鼓勵</a:t>
            </a:r>
            <a:r>
              <a:rPr lang="en-US" altLang="zh-TW" sz="2400" dirty="0"/>
              <a:t>1/10</a:t>
            </a:r>
            <a:r>
              <a:rPr lang="zh-TW" altLang="en-US" sz="2400" dirty="0"/>
              <a:t>教師</a:t>
            </a:r>
            <a:endParaRPr lang="en-US" altLang="zh-TW" sz="2400" dirty="0"/>
          </a:p>
          <a:p>
            <a:r>
              <a:rPr lang="zh-TW" altLang="en-US" sz="2400" dirty="0"/>
              <a:t>■</a:t>
            </a:r>
            <a:r>
              <a:rPr lang="en-US" altLang="zh-TW" sz="2400" dirty="0"/>
              <a:t>6</a:t>
            </a:r>
            <a:r>
              <a:rPr lang="zh-TW" altLang="en-US" sz="2400" dirty="0"/>
              <a:t>成學校參加</a:t>
            </a:r>
          </a:p>
        </p:txBody>
      </p:sp>
      <p:sp>
        <p:nvSpPr>
          <p:cNvPr id="20" name="文字方塊 19"/>
          <p:cNvSpPr txBox="1"/>
          <p:nvPr/>
        </p:nvSpPr>
        <p:spPr>
          <a:xfrm>
            <a:off x="3714750" y="2717523"/>
            <a:ext cx="2209800" cy="1200329"/>
          </a:xfrm>
          <a:prstGeom prst="rect">
            <a:avLst/>
          </a:prstGeom>
          <a:noFill/>
        </p:spPr>
        <p:txBody>
          <a:bodyPr wrap="square" rtlCol="0">
            <a:spAutoFit/>
          </a:bodyPr>
          <a:lstStyle/>
          <a:p>
            <a:r>
              <a:rPr lang="zh-TW" altLang="en-US" sz="2400" dirty="0"/>
              <a:t>■續辦計畫</a:t>
            </a:r>
            <a:endParaRPr lang="en-US" altLang="zh-TW" sz="2400" dirty="0"/>
          </a:p>
          <a:p>
            <a:r>
              <a:rPr lang="zh-TW" altLang="en-US" sz="2400" dirty="0"/>
              <a:t>■鼓勵</a:t>
            </a:r>
            <a:r>
              <a:rPr lang="en-US" altLang="zh-TW" sz="2400" dirty="0"/>
              <a:t>1/2</a:t>
            </a:r>
            <a:r>
              <a:rPr lang="zh-TW" altLang="en-US" sz="2400" dirty="0"/>
              <a:t>教師</a:t>
            </a:r>
            <a:endParaRPr lang="en-US" altLang="zh-TW" sz="2400" dirty="0"/>
          </a:p>
          <a:p>
            <a:r>
              <a:rPr lang="zh-TW" altLang="en-US" sz="2400" dirty="0"/>
              <a:t>■</a:t>
            </a:r>
            <a:r>
              <a:rPr lang="en-US" altLang="zh-TW" sz="2400" dirty="0"/>
              <a:t>8</a:t>
            </a:r>
            <a:r>
              <a:rPr lang="zh-TW" altLang="en-US" sz="2400" dirty="0"/>
              <a:t>成學校參加</a:t>
            </a:r>
          </a:p>
        </p:txBody>
      </p:sp>
      <p:sp>
        <p:nvSpPr>
          <p:cNvPr id="21" name="文字方塊 20"/>
          <p:cNvSpPr txBox="1"/>
          <p:nvPr/>
        </p:nvSpPr>
        <p:spPr>
          <a:xfrm>
            <a:off x="6424612" y="2399856"/>
            <a:ext cx="2209800" cy="830997"/>
          </a:xfrm>
          <a:prstGeom prst="rect">
            <a:avLst/>
          </a:prstGeom>
          <a:noFill/>
        </p:spPr>
        <p:txBody>
          <a:bodyPr wrap="square" rtlCol="0">
            <a:spAutoFit/>
          </a:bodyPr>
          <a:lstStyle/>
          <a:p>
            <a:r>
              <a:rPr lang="zh-TW" altLang="en-US" sz="2400" dirty="0"/>
              <a:t>■全面正式實施</a:t>
            </a:r>
            <a:endParaRPr lang="en-US" altLang="zh-TW" sz="2400" dirty="0"/>
          </a:p>
          <a:p>
            <a:r>
              <a:rPr lang="zh-TW" altLang="en-US" sz="2400" dirty="0"/>
              <a:t>■支持與獎勵</a:t>
            </a:r>
            <a:endParaRPr lang="en-US" altLang="zh-TW" sz="2400" dirty="0"/>
          </a:p>
        </p:txBody>
      </p:sp>
      <p:sp>
        <p:nvSpPr>
          <p:cNvPr id="22" name="文字方塊 21"/>
          <p:cNvSpPr txBox="1"/>
          <p:nvPr/>
        </p:nvSpPr>
        <p:spPr>
          <a:xfrm>
            <a:off x="9182288" y="1697313"/>
            <a:ext cx="2209800" cy="830997"/>
          </a:xfrm>
          <a:prstGeom prst="rect">
            <a:avLst/>
          </a:prstGeom>
          <a:noFill/>
        </p:spPr>
        <p:txBody>
          <a:bodyPr wrap="square" rtlCol="0">
            <a:spAutoFit/>
          </a:bodyPr>
          <a:lstStyle/>
          <a:p>
            <a:r>
              <a:rPr lang="zh-TW" altLang="en-US" sz="2400" dirty="0">
                <a:solidFill>
                  <a:srgbClr val="FF0000"/>
                </a:solidFill>
              </a:rPr>
              <a:t>■</a:t>
            </a:r>
            <a:r>
              <a:rPr lang="en-US" altLang="zh-TW" sz="2400" dirty="0">
                <a:solidFill>
                  <a:srgbClr val="FF0000"/>
                </a:solidFill>
              </a:rPr>
              <a:t>3</a:t>
            </a:r>
            <a:r>
              <a:rPr lang="zh-TW" altLang="en-US" sz="2400" dirty="0">
                <a:solidFill>
                  <a:srgbClr val="FF0000"/>
                </a:solidFill>
              </a:rPr>
              <a:t>人協力同行</a:t>
            </a:r>
            <a:endParaRPr lang="en-US" altLang="zh-TW" sz="2400" dirty="0">
              <a:solidFill>
                <a:srgbClr val="FF0000"/>
              </a:solidFill>
            </a:endParaRPr>
          </a:p>
          <a:p>
            <a:r>
              <a:rPr lang="zh-TW" altLang="en-US" sz="2400" dirty="0">
                <a:solidFill>
                  <a:srgbClr val="FF0000"/>
                </a:solidFill>
              </a:rPr>
              <a:t>■結合教師社群</a:t>
            </a:r>
            <a:endParaRPr lang="en-US" altLang="zh-TW" sz="2400" dirty="0">
              <a:solidFill>
                <a:srgbClr val="FF0000"/>
              </a:solidFill>
            </a:endParaRPr>
          </a:p>
        </p:txBody>
      </p:sp>
      <p:sp>
        <p:nvSpPr>
          <p:cNvPr id="14" name="文字方塊 13"/>
          <p:cNvSpPr txBox="1"/>
          <p:nvPr/>
        </p:nvSpPr>
        <p:spPr>
          <a:xfrm>
            <a:off x="1916852" y="1762403"/>
            <a:ext cx="4876800" cy="738664"/>
          </a:xfrm>
          <a:prstGeom prst="rect">
            <a:avLst/>
          </a:prstGeom>
          <a:noFill/>
        </p:spPr>
        <p:txBody>
          <a:bodyPr wrap="square" rtlCol="0">
            <a:spAutoFit/>
          </a:bodyPr>
          <a:lstStyle/>
          <a:p>
            <a:r>
              <a:rPr lang="en-US" altLang="zh-TW" dirty="0"/>
              <a:t>109</a:t>
            </a:r>
            <a:r>
              <a:rPr lang="zh-TW" altLang="en-US" dirty="0"/>
              <a:t>年</a:t>
            </a:r>
            <a:r>
              <a:rPr lang="en-US" altLang="zh-TW" dirty="0"/>
              <a:t>9</a:t>
            </a:r>
            <a:r>
              <a:rPr lang="zh-TW" altLang="en-US" dirty="0"/>
              <a:t>月</a:t>
            </a:r>
            <a:r>
              <a:rPr lang="en-US" altLang="zh-TW" dirty="0"/>
              <a:t>7</a:t>
            </a:r>
            <a:r>
              <a:rPr lang="zh-TW" altLang="en-US" dirty="0"/>
              <a:t>日南市教專字第</a:t>
            </a:r>
            <a:r>
              <a:rPr lang="en-US" altLang="zh-TW" dirty="0"/>
              <a:t>1091037772</a:t>
            </a:r>
            <a:r>
              <a:rPr lang="zh-TW" altLang="en-US" dirty="0"/>
              <a:t>號函</a:t>
            </a:r>
            <a:r>
              <a:rPr lang="zh-TW" altLang="en-US" dirty="0" smtClean="0"/>
              <a:t>發</a:t>
            </a:r>
            <a:r>
              <a:rPr lang="en-US" altLang="zh-TW" dirty="0" smtClean="0"/>
              <a:t/>
            </a:r>
            <a:br>
              <a:rPr lang="en-US" altLang="zh-TW" dirty="0" smtClean="0"/>
            </a:br>
            <a:r>
              <a:rPr lang="en-US" altLang="zh-TW" sz="2400" dirty="0" smtClean="0">
                <a:latin typeface="微軟正黑體" panose="020B0604030504040204" pitchFamily="34" charset="-120"/>
                <a:ea typeface="微軟正黑體" panose="020B0604030504040204" pitchFamily="34" charset="-120"/>
              </a:rPr>
              <a:t>109</a:t>
            </a:r>
            <a:r>
              <a:rPr lang="zh-TW" altLang="en-US" sz="2400" dirty="0">
                <a:latin typeface="微軟正黑體" panose="020B0604030504040204" pitchFamily="34" charset="-120"/>
                <a:ea typeface="微軟正黑體" panose="020B0604030504040204" pitchFamily="34" charset="-120"/>
              </a:rPr>
              <a:t>學年度學校實施計畫參考範本</a:t>
            </a:r>
          </a:p>
        </p:txBody>
      </p:sp>
      <p:sp>
        <p:nvSpPr>
          <p:cNvPr id="16" name="投影片編號版面配置區 15"/>
          <p:cNvSpPr>
            <a:spLocks noGrp="1"/>
          </p:cNvSpPr>
          <p:nvPr>
            <p:ph type="sldNum" sz="quarter" idx="12"/>
          </p:nvPr>
        </p:nvSpPr>
        <p:spPr/>
        <p:txBody>
          <a:bodyPr/>
          <a:lstStyle/>
          <a:p>
            <a:pPr>
              <a:defRPr/>
            </a:pPr>
            <a:fld id="{5F02BF43-3C7B-4031-B368-07C3D7CB8D98}" type="slidenum">
              <a:rPr lang="zh-TW" altLang="en-US" smtClean="0"/>
              <a:pPr>
                <a:defRPr/>
              </a:pPr>
              <a:t>44</a:t>
            </a:fld>
            <a:endParaRPr lang="zh-TW" altLang="en-US"/>
          </a:p>
        </p:txBody>
      </p:sp>
      <p:pic>
        <p:nvPicPr>
          <p:cNvPr id="11" name="圖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775" y="5058737"/>
            <a:ext cx="2394456" cy="1799263"/>
          </a:xfrm>
          <a:prstGeom prst="rect">
            <a:avLst/>
          </a:prstGeom>
        </p:spPr>
      </p:pic>
      <p:sp>
        <p:nvSpPr>
          <p:cNvPr id="15" name="文字方塊 14"/>
          <p:cNvSpPr txBox="1"/>
          <p:nvPr/>
        </p:nvSpPr>
        <p:spPr>
          <a:xfrm>
            <a:off x="8225235" y="4303455"/>
            <a:ext cx="3530094" cy="255454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4000" dirty="0" smtClean="0">
                <a:latin typeface="微軟正黑體" panose="020B0604030504040204" pitchFamily="34" charset="-120"/>
                <a:ea typeface="微軟正黑體" panose="020B0604030504040204" pitchFamily="34" charset="-120"/>
              </a:rPr>
              <a:t>110</a:t>
            </a:r>
            <a:r>
              <a:rPr lang="zh-TW" altLang="en-US" sz="4000" dirty="0" smtClean="0">
                <a:latin typeface="微軟正黑體" panose="020B0604030504040204" pitchFamily="34" charset="-120"/>
                <a:ea typeface="微軟正黑體" panose="020B0604030504040204" pitchFamily="34" charset="-120"/>
              </a:rPr>
              <a:t>學年度</a:t>
            </a:r>
            <a:endParaRPr lang="en-US" altLang="zh-TW" sz="4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建議授課單元應參考</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en-US" sz="2000" b="1" dirty="0" smtClean="0">
                <a:solidFill>
                  <a:srgbClr val="FF0000"/>
                </a:solidFill>
                <a:latin typeface="微軟正黑體" panose="020B0604030504040204" pitchFamily="34" charset="-120"/>
                <a:ea typeface="微軟正黑體" panose="020B0604030504040204" pitchFamily="34" charset="-120"/>
              </a:rPr>
              <a:t>學力</a:t>
            </a:r>
            <a:r>
              <a:rPr lang="zh-TW" altLang="en-US" sz="2000" b="1" dirty="0">
                <a:solidFill>
                  <a:srgbClr val="FF0000"/>
                </a:solidFill>
                <a:latin typeface="微軟正黑體" panose="020B0604030504040204" pitchFamily="34" charset="-120"/>
                <a:ea typeface="微軟正黑體" panose="020B0604030504040204" pitchFamily="34" charset="-120"/>
              </a:rPr>
              <a:t>檢測、學習扶助科技化平台測驗結果、學校會考成績或學生學習難點</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等學習表現資料擇定內容，以落實學生學習為主體的教學模式。</a:t>
            </a:r>
          </a:p>
        </p:txBody>
      </p:sp>
      <p:sp>
        <p:nvSpPr>
          <p:cNvPr id="23" name="向下箭號 22"/>
          <p:cNvSpPr/>
          <p:nvPr/>
        </p:nvSpPr>
        <p:spPr>
          <a:xfrm>
            <a:off x="10300279" y="3542543"/>
            <a:ext cx="772842" cy="7025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80353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字方塊 24"/>
          <p:cNvSpPr txBox="1"/>
          <p:nvPr/>
        </p:nvSpPr>
        <p:spPr>
          <a:xfrm>
            <a:off x="1402085" y="2212086"/>
            <a:ext cx="10390521" cy="3970318"/>
          </a:xfrm>
          <a:prstGeom prst="rect">
            <a:avLst/>
          </a:prstGeom>
          <a:noFill/>
        </p:spPr>
        <p:txBody>
          <a:bodyPr wrap="square" rtlCol="0">
            <a:spAutoFit/>
          </a:bodyPr>
          <a:lstStyle/>
          <a:p>
            <a:r>
              <a:rPr lang="zh-TW" altLang="en-US" sz="3600" dirty="0" smtClean="0">
                <a:latin typeface="微軟正黑體" panose="020B0604030504040204" pitchFamily="34" charset="-120"/>
                <a:ea typeface="微軟正黑體" panose="020B0604030504040204" pitchFamily="34" charset="-120"/>
              </a:rPr>
              <a:t>   </a:t>
            </a:r>
            <a:r>
              <a:rPr lang="zh-TW" altLang="en-US" sz="3200" dirty="0" smtClean="0">
                <a:latin typeface="微軟正黑體" panose="020B0604030504040204" pitchFamily="34" charset="-120"/>
                <a:ea typeface="微軟正黑體" panose="020B0604030504040204" pitchFamily="34" charset="-120"/>
              </a:rPr>
              <a:t>           </a:t>
            </a:r>
            <a:r>
              <a:rPr lang="zh-TW" altLang="en-US" sz="3200" dirty="0" smtClean="0">
                <a:latin typeface="新細明體" panose="02020500000000000000" pitchFamily="18" charset="-120"/>
                <a:ea typeface="新細明體" panose="02020500000000000000" pitchFamily="18" charset="-120"/>
              </a:rPr>
              <a:t>：</a:t>
            </a:r>
            <a:r>
              <a:rPr lang="zh-TW" altLang="en-US" sz="2800" dirty="0">
                <a:latin typeface="微軟正黑體" panose="020B0604030504040204" pitchFamily="34" charset="-120"/>
                <a:ea typeface="微軟正黑體" panose="020B0604030504040204" pitchFamily="34" charset="-120"/>
              </a:rPr>
              <a:t>執行期程截至</a:t>
            </a: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7</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31</a:t>
            </a:r>
            <a:r>
              <a:rPr lang="zh-TW" altLang="en-US" sz="2800" dirty="0">
                <a:latin typeface="微軟正黑體" panose="020B0604030504040204" pitchFamily="34" charset="-120"/>
                <a:ea typeface="微軟正黑體" panose="020B0604030504040204" pitchFamily="34" charset="-120"/>
              </a:rPr>
              <a:t>日</a:t>
            </a:r>
            <a:r>
              <a:rPr lang="zh-TW" altLang="en-US" sz="2800" dirty="0" smtClean="0">
                <a:latin typeface="微軟正黑體" panose="020B0604030504040204" pitchFamily="34" charset="-120"/>
                <a:ea typeface="微軟正黑體" panose="020B0604030504040204" pitchFamily="34" charset="-120"/>
              </a:rPr>
              <a:t>完成，</a:t>
            </a:r>
            <a:r>
              <a:rPr lang="en-US" altLang="zh-TW" sz="2800" dirty="0" smtClean="0">
                <a:latin typeface="微軟正黑體" panose="020B0604030504040204" pitchFamily="34" charset="-120"/>
                <a:ea typeface="微軟正黑體" panose="020B0604030504040204" pitchFamily="34" charset="-120"/>
              </a:rPr>
              <a:t>8</a:t>
            </a:r>
            <a:r>
              <a:rPr lang="zh-TW" altLang="en-US" sz="2800" dirty="0" smtClean="0">
                <a:latin typeface="微軟正黑體" panose="020B0604030504040204" pitchFamily="34" charset="-120"/>
                <a:ea typeface="微軟正黑體" panose="020B0604030504040204" pitchFamily="34" charset="-120"/>
              </a:rPr>
              <a:t>月底完成核結。</a:t>
            </a:r>
            <a:endParaRPr lang="en-US" altLang="zh-TW" sz="2800" dirty="0">
              <a:latin typeface="微軟正黑體" panose="020B0604030504040204" pitchFamily="34" charset="-120"/>
              <a:ea typeface="微軟正黑體" panose="020B0604030504040204" pitchFamily="34" charset="-120"/>
            </a:endParaRPr>
          </a:p>
          <a:p>
            <a:r>
              <a:rPr lang="zh-TW" altLang="en-US" sz="3600" dirty="0">
                <a:latin typeface="微軟正黑體" panose="020B0604030504040204" pitchFamily="34" charset="-120"/>
                <a:ea typeface="微軟正黑體" panose="020B0604030504040204" pitchFamily="34" charset="-120"/>
              </a:rPr>
              <a:t>                </a:t>
            </a:r>
            <a:r>
              <a:rPr lang="zh-TW" altLang="en-US" sz="2400" dirty="0" smtClean="0">
                <a:solidFill>
                  <a:srgbClr val="FF0000"/>
                </a:solidFill>
                <a:latin typeface="微軟正黑體" panose="020B0604030504040204" pitchFamily="34" charset="-120"/>
                <a:ea typeface="微軟正黑體" panose="020B0604030504040204" pitchFamily="34" charset="-120"/>
              </a:rPr>
              <a:t>賸餘</a:t>
            </a:r>
            <a:r>
              <a:rPr lang="zh-TW" altLang="en-US" sz="2400" dirty="0">
                <a:solidFill>
                  <a:srgbClr val="FF0000"/>
                </a:solidFill>
                <a:latin typeface="微軟正黑體" panose="020B0604030504040204" pitchFamily="34" charset="-120"/>
                <a:ea typeface="微軟正黑體" panose="020B0604030504040204" pitchFamily="34" charset="-120"/>
              </a:rPr>
              <a:t>款繳回、簡式收支清單送新課綱專案辦公室辦理核結</a:t>
            </a:r>
            <a:r>
              <a:rPr lang="zh-TW" altLang="en-US" sz="2400" dirty="0" smtClean="0">
                <a:solidFill>
                  <a:srgbClr val="FF0000"/>
                </a:solidFill>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a:p>
            <a:r>
              <a:rPr lang="zh-TW" altLang="en-US" sz="3600" dirty="0" smtClean="0">
                <a:latin typeface="微軟正黑體" panose="020B0604030504040204" pitchFamily="34" charset="-120"/>
                <a:ea typeface="微軟正黑體" panose="020B0604030504040204" pitchFamily="34" charset="-120"/>
              </a:rPr>
              <a:t>             </a:t>
            </a:r>
            <a:r>
              <a:rPr lang="zh-TW" altLang="en-US" sz="3200" dirty="0" smtClean="0">
                <a:latin typeface="新細明體" panose="02020500000000000000" pitchFamily="18" charset="-120"/>
                <a:ea typeface="新細明體" panose="02020500000000000000" pitchFamily="18" charset="-120"/>
              </a:rPr>
              <a:t>：</a:t>
            </a:r>
            <a:r>
              <a:rPr lang="en-US" altLang="zh-TW" sz="2800" dirty="0" smtClean="0">
                <a:latin typeface="微軟正黑體" panose="020B0604030504040204" pitchFamily="34" charset="-120"/>
                <a:ea typeface="微軟正黑體" panose="020B0604030504040204" pitchFamily="34" charset="-120"/>
              </a:rPr>
              <a:t>5-8</a:t>
            </a:r>
            <a:r>
              <a:rPr lang="zh-TW" altLang="en-US" sz="2800" dirty="0">
                <a:latin typeface="微軟正黑體" panose="020B0604030504040204" pitchFamily="34" charset="-120"/>
                <a:ea typeface="微軟正黑體" panose="020B0604030504040204" pitchFamily="34" charset="-120"/>
              </a:rPr>
              <a:t>分鐘影片上傳雲端資料</a:t>
            </a:r>
            <a:endParaRPr lang="en-US" altLang="zh-TW" sz="28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https://tinyurl.com/2nn945pp</a:t>
            </a:r>
            <a:r>
              <a:rPr lang="zh-TW" altLang="en-US" sz="1600" dirty="0" smtClean="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                   </a:t>
            </a:r>
            <a:endParaRPr lang="en-US" altLang="zh-TW" sz="2800" dirty="0">
              <a:latin typeface="微軟正黑體" panose="020B0604030504040204" pitchFamily="34" charset="-120"/>
              <a:ea typeface="微軟正黑體" panose="020B0604030504040204" pitchFamily="34" charset="-120"/>
            </a:endParaRPr>
          </a:p>
          <a:p>
            <a:r>
              <a:rPr lang="zh-TW" altLang="en-US" sz="2800" dirty="0" smtClean="0"/>
              <a:t>               </a:t>
            </a:r>
            <a:r>
              <a:rPr lang="zh-TW" altLang="en-US" sz="2800" dirty="0" smtClean="0">
                <a:latin typeface="新細明體" panose="02020500000000000000" pitchFamily="18" charset="-120"/>
                <a:ea typeface="新細明體" panose="02020500000000000000" pitchFamily="18" charset="-120"/>
              </a:rPr>
              <a:t>：到</a:t>
            </a:r>
            <a:r>
              <a:rPr lang="zh-TW" altLang="en-US" sz="2800" dirty="0" smtClean="0">
                <a:solidFill>
                  <a:srgbClr val="FF0000"/>
                </a:solidFill>
              </a:rPr>
              <a:t>申請</a:t>
            </a:r>
            <a:r>
              <a:rPr lang="zh-TW" altLang="en-US" sz="2800" dirty="0">
                <a:solidFill>
                  <a:srgbClr val="FF0000"/>
                </a:solidFill>
              </a:rPr>
              <a:t>系統填寫成果檢核</a:t>
            </a:r>
            <a:r>
              <a:rPr lang="zh-TW" altLang="en-US" sz="2800" dirty="0" smtClean="0">
                <a:solidFill>
                  <a:srgbClr val="FF0000"/>
                </a:solidFill>
              </a:rPr>
              <a:t>表</a:t>
            </a:r>
            <a:r>
              <a:rPr lang="en-US" altLang="zh-TW" sz="2800" dirty="0" smtClean="0">
                <a:solidFill>
                  <a:srgbClr val="FF0000"/>
                </a:solidFill>
              </a:rPr>
              <a:t>(</a:t>
            </a:r>
            <a:r>
              <a:rPr lang="zh-TW" altLang="en-US" sz="2800" dirty="0" smtClean="0">
                <a:solidFill>
                  <a:srgbClr val="FF0000"/>
                </a:solidFill>
              </a:rPr>
              <a:t>填報</a:t>
            </a:r>
            <a:r>
              <a:rPr lang="zh-TW" altLang="en-US" sz="2800" dirty="0">
                <a:solidFill>
                  <a:srgbClr val="FF0000"/>
                </a:solidFill>
              </a:rPr>
              <a:t>系統</a:t>
            </a:r>
            <a:r>
              <a:rPr lang="en-US" altLang="zh-TW" sz="2800" dirty="0">
                <a:solidFill>
                  <a:srgbClr val="FF0000"/>
                </a:solidFill>
              </a:rPr>
              <a:t>)</a:t>
            </a:r>
            <a:endParaRPr lang="en-US" altLang="zh-TW" sz="2800" dirty="0"/>
          </a:p>
          <a:p>
            <a:r>
              <a:rPr lang="zh-TW" altLang="en-US" sz="2800" dirty="0"/>
              <a:t>                   </a:t>
            </a:r>
            <a:r>
              <a:rPr lang="zh-TW" altLang="zh-TW" sz="2400" dirty="0"/>
              <a:t>學校授權書及家長影像同意書</a:t>
            </a:r>
            <a:r>
              <a:rPr lang="en-US" altLang="zh-TW" sz="2400" dirty="0" smtClean="0"/>
              <a:t>(</a:t>
            </a:r>
            <a:r>
              <a:rPr lang="zh-TW" altLang="en-US" sz="2400" dirty="0" smtClean="0"/>
              <a:t>留校備查</a:t>
            </a:r>
            <a:r>
              <a:rPr lang="en-US" altLang="zh-TW" sz="2400" dirty="0" smtClean="0"/>
              <a:t>)</a:t>
            </a:r>
            <a:r>
              <a:rPr lang="zh-TW" altLang="zh-TW" sz="2400" dirty="0"/>
              <a:t>。</a:t>
            </a:r>
            <a:endParaRPr lang="zh-TW" altLang="en-US" sz="2400" dirty="0">
              <a:latin typeface="微軟正黑體" panose="020B0604030504040204" pitchFamily="34" charset="-120"/>
              <a:ea typeface="微軟正黑體" panose="020B0604030504040204" pitchFamily="34" charset="-120"/>
            </a:endParaRPr>
          </a:p>
        </p:txBody>
      </p:sp>
      <p:pic>
        <p:nvPicPr>
          <p:cNvPr id="27"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78075" y="1262709"/>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伍、活化教學與多元學習</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7" name="矩形 46">
            <a:extLst>
              <a:ext uri="{FF2B5EF4-FFF2-40B4-BE49-F238E27FC236}">
                <a16:creationId xmlns:a16="http://schemas.microsoft.com/office/drawing/2014/main" id="{9FD80C7D-BDB7-4C43-B532-EB31EDF11E8C}"/>
              </a:ext>
            </a:extLst>
          </p:cNvPr>
          <p:cNvSpPr>
            <a:spLocks noChangeArrowheads="1"/>
          </p:cNvSpPr>
          <p:nvPr/>
        </p:nvSpPr>
        <p:spPr bwMode="auto">
          <a:xfrm>
            <a:off x="1897732" y="1366738"/>
            <a:ext cx="5394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en-US" altLang="zh-TW" sz="3200" b="1" dirty="0" smtClean="0">
                <a:solidFill>
                  <a:srgbClr val="000000"/>
                </a:solidFill>
              </a:rPr>
              <a:t>109</a:t>
            </a:r>
            <a:r>
              <a:rPr kumimoji="0" lang="zh-TW" altLang="en-US" sz="3200" b="1" dirty="0" smtClean="0">
                <a:solidFill>
                  <a:srgbClr val="000000"/>
                </a:solidFill>
              </a:rPr>
              <a:t>學年</a:t>
            </a:r>
            <a:r>
              <a:rPr kumimoji="0" lang="zh-TW" altLang="en-US" sz="3200" b="1" dirty="0">
                <a:solidFill>
                  <a:srgbClr val="000000"/>
                </a:solidFill>
              </a:rPr>
              <a:t>度</a:t>
            </a:r>
            <a:r>
              <a:rPr kumimoji="0" lang="zh-TW" altLang="en-US" sz="3200" b="1" dirty="0" smtClean="0">
                <a:solidFill>
                  <a:srgbClr val="000000"/>
                </a:solidFill>
              </a:rPr>
              <a:t>計畫核結</a:t>
            </a:r>
            <a:endParaRPr kumimoji="0" lang="zh-TW" altLang="en-US" sz="3200" b="1" dirty="0">
              <a:solidFill>
                <a:srgbClr val="000000"/>
              </a:solidFill>
            </a:endParaRPr>
          </a:p>
        </p:txBody>
      </p:sp>
      <p:sp>
        <p:nvSpPr>
          <p:cNvPr id="18"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351957"/>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4" name="Rectangle: Rounded Corners 14"/>
          <p:cNvSpPr/>
          <p:nvPr/>
        </p:nvSpPr>
        <p:spPr>
          <a:xfrm>
            <a:off x="1545371" y="2981176"/>
            <a:ext cx="1598903" cy="318033"/>
          </a:xfrm>
          <a:prstGeom prst="roundRect">
            <a:avLst>
              <a:gd name="adj" fmla="val 50000"/>
            </a:avLst>
          </a:prstGeom>
          <a:solidFill>
            <a:schemeClr val="accent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pic>
        <p:nvPicPr>
          <p:cNvPr id="15" name="图片占位符 37"/>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929912" y="2145670"/>
            <a:ext cx="807279" cy="807279"/>
          </a:xfrm>
          <a:prstGeom prst="rect">
            <a:avLst/>
          </a:prstGeom>
        </p:spPr>
      </p:pic>
      <p:sp>
        <p:nvSpPr>
          <p:cNvPr id="16" name="矩形 15">
            <a:extLst>
              <a:ext uri="{FF2B5EF4-FFF2-40B4-BE49-F238E27FC236}">
                <a16:creationId xmlns:a16="http://schemas.microsoft.com/office/drawing/2014/main" id="{CBCE2F27-1948-4AAF-B7D2-B7B4F23C2784}"/>
              </a:ext>
            </a:extLst>
          </p:cNvPr>
          <p:cNvSpPr/>
          <p:nvPr/>
        </p:nvSpPr>
        <p:spPr>
          <a:xfrm>
            <a:off x="1573389" y="2906765"/>
            <a:ext cx="1542866" cy="46166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相關期程</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1" name="Rectangle: Rounded Corners 20"/>
          <p:cNvSpPr/>
          <p:nvPr/>
        </p:nvSpPr>
        <p:spPr>
          <a:xfrm>
            <a:off x="1508426" y="4425163"/>
            <a:ext cx="1635847" cy="354139"/>
          </a:xfrm>
          <a:prstGeom prst="roundRect">
            <a:avLst>
              <a:gd name="adj" fmla="val 50000"/>
            </a:avLst>
          </a:prstGeom>
          <a:solidFill>
            <a:schemeClr val="accent3"/>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pic>
        <p:nvPicPr>
          <p:cNvPr id="22" name="图片占位符 3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885017" y="3575560"/>
            <a:ext cx="903562" cy="903562"/>
          </a:xfrm>
          <a:prstGeom prst="rect">
            <a:avLst/>
          </a:prstGeom>
        </p:spPr>
      </p:pic>
      <p:sp>
        <p:nvSpPr>
          <p:cNvPr id="23" name="矩形 22">
            <a:extLst>
              <a:ext uri="{FF2B5EF4-FFF2-40B4-BE49-F238E27FC236}">
                <a16:creationId xmlns:a16="http://schemas.microsoft.com/office/drawing/2014/main" id="{CBCE2F27-1948-4AAF-B7D2-B7B4F23C2784}"/>
              </a:ext>
            </a:extLst>
          </p:cNvPr>
          <p:cNvSpPr/>
          <p:nvPr/>
        </p:nvSpPr>
        <p:spPr>
          <a:xfrm>
            <a:off x="1633369" y="4369578"/>
            <a:ext cx="1326480" cy="46166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rPr>
              <a:t>執行成果</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28" name="Rectangle: Rounded Corners 8"/>
          <p:cNvSpPr/>
          <p:nvPr/>
        </p:nvSpPr>
        <p:spPr>
          <a:xfrm>
            <a:off x="1496291" y="5705712"/>
            <a:ext cx="1619964" cy="327550"/>
          </a:xfrm>
          <a:prstGeom prst="roundRect">
            <a:avLst>
              <a:gd name="adj" fmla="val 50000"/>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pic>
        <p:nvPicPr>
          <p:cNvPr id="29" name="图片占位符 36"/>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909862" y="4969228"/>
            <a:ext cx="773493" cy="773493"/>
          </a:xfrm>
          <a:prstGeom prst="rect">
            <a:avLst/>
          </a:prstGeom>
        </p:spPr>
      </p:pic>
      <p:sp>
        <p:nvSpPr>
          <p:cNvPr id="30" name="矩形 29">
            <a:extLst>
              <a:ext uri="{FF2B5EF4-FFF2-40B4-BE49-F238E27FC236}">
                <a16:creationId xmlns:a16="http://schemas.microsoft.com/office/drawing/2014/main" id="{CBCE2F27-1948-4AAF-B7D2-B7B4F23C2784}"/>
              </a:ext>
            </a:extLst>
          </p:cNvPr>
          <p:cNvSpPr/>
          <p:nvPr/>
        </p:nvSpPr>
        <p:spPr>
          <a:xfrm>
            <a:off x="1716455" y="5655951"/>
            <a:ext cx="1256734" cy="461665"/>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2000" b="1" dirty="0">
                <a:solidFill>
                  <a:prstClr val="white"/>
                </a:solidFill>
                <a:latin typeface="微軟正黑體" panose="020B0604030504040204" pitchFamily="34" charset="-120"/>
                <a:ea typeface="微軟正黑體" panose="020B0604030504040204" pitchFamily="34" charset="-120"/>
                <a:cs typeface="+mn-cs"/>
                <a:sym typeface="inpin heiti" panose="00000500000000000000" pitchFamily="2" charset="-122"/>
              </a:rPr>
              <a:t>誠懇建議</a:t>
            </a:r>
            <a:endParaRPr kumimoji="0" lang="zh-CN" altLang="en-US" sz="20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inpin heiti" panose="00000500000000000000" pitchFamily="2" charset="-122"/>
            </a:endParaRPr>
          </a:p>
        </p:txBody>
      </p:sp>
      <p:sp>
        <p:nvSpPr>
          <p:cNvPr id="11" name="投影片編號版面配置區 10"/>
          <p:cNvSpPr>
            <a:spLocks noGrp="1"/>
          </p:cNvSpPr>
          <p:nvPr>
            <p:ph type="sldNum" sz="quarter" idx="12"/>
          </p:nvPr>
        </p:nvSpPr>
        <p:spPr/>
        <p:txBody>
          <a:bodyPr/>
          <a:lstStyle/>
          <a:p>
            <a:pPr>
              <a:defRPr/>
            </a:pPr>
            <a:fld id="{5F02BF43-3C7B-4031-B368-07C3D7CB8D98}" type="slidenum">
              <a:rPr lang="zh-TW" altLang="en-US" smtClean="0"/>
              <a:pPr>
                <a:defRPr/>
              </a:pPr>
              <a:t>45</a:t>
            </a:fld>
            <a:endParaRPr lang="zh-TW" altLang="en-US"/>
          </a:p>
        </p:txBody>
      </p:sp>
    </p:spTree>
    <p:extLst>
      <p:ext uri="{BB962C8B-B14F-4D97-AF65-F5344CB8AC3E}">
        <p14:creationId xmlns:p14="http://schemas.microsoft.com/office/powerpoint/2010/main" val="26232710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伍、活化教學與多元學習</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9" name="矩形 46">
            <a:extLst>
              <a:ext uri="{FF2B5EF4-FFF2-40B4-BE49-F238E27FC236}">
                <a16:creationId xmlns:a16="http://schemas.microsoft.com/office/drawing/2014/main" id="{9FD80C7D-BDB7-4C43-B532-EB31EDF11E8C}"/>
              </a:ext>
            </a:extLst>
          </p:cNvPr>
          <p:cNvSpPr>
            <a:spLocks noChangeArrowheads="1"/>
          </p:cNvSpPr>
          <p:nvPr/>
        </p:nvSpPr>
        <p:spPr bwMode="auto">
          <a:xfrm>
            <a:off x="2116746" y="1485943"/>
            <a:ext cx="70229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en-US" altLang="zh-TW" sz="3200" b="1" dirty="0">
                <a:solidFill>
                  <a:srgbClr val="000000"/>
                </a:solidFill>
              </a:rPr>
              <a:t>110</a:t>
            </a:r>
            <a:r>
              <a:rPr kumimoji="0" lang="zh-TW" altLang="en-US" sz="3200" b="1" dirty="0">
                <a:solidFill>
                  <a:srgbClr val="000000"/>
                </a:solidFill>
              </a:rPr>
              <a:t>學年度計畫申請</a:t>
            </a:r>
          </a:p>
        </p:txBody>
      </p:sp>
      <p:pic>
        <p:nvPicPr>
          <p:cNvPr id="23"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1017577" y="137167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582942" y="14757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26" name="文字方塊 25"/>
          <p:cNvSpPr txBox="1"/>
          <p:nvPr/>
        </p:nvSpPr>
        <p:spPr>
          <a:xfrm>
            <a:off x="1017577" y="3179399"/>
            <a:ext cx="10790795" cy="3323987"/>
          </a:xfrm>
          <a:prstGeom prst="rect">
            <a:avLst/>
          </a:prstGeom>
          <a:noFill/>
        </p:spPr>
        <p:txBody>
          <a:bodyPr wrap="square" rtlCol="0">
            <a:spAutoFit/>
          </a:bodyPr>
          <a:lstStyle/>
          <a:p>
            <a:pPr>
              <a:lnSpc>
                <a:spcPct val="150000"/>
              </a:lnSpc>
            </a:pPr>
            <a:r>
              <a:rPr lang="en-US" altLang="zh-TW" sz="2800" dirty="0">
                <a:latin typeface="微軟正黑體" panose="020B0604030504040204" pitchFamily="34" charset="-120"/>
                <a:ea typeface="微軟正黑體" panose="020B0604030504040204" pitchFamily="34" charset="-120"/>
              </a:rPr>
              <a:t>1</a:t>
            </a:r>
            <a:r>
              <a:rPr lang="en-US" altLang="zh-TW"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經費已於</a:t>
            </a:r>
            <a:r>
              <a:rPr lang="en-US" altLang="zh-TW" sz="2800" dirty="0">
                <a:solidFill>
                  <a:srgbClr val="FF0000"/>
                </a:solidFill>
                <a:latin typeface="微軟正黑體" panose="020B0604030504040204" pitchFamily="34" charset="-120"/>
                <a:ea typeface="微軟正黑體" panose="020B0604030504040204" pitchFamily="34" charset="-120"/>
              </a:rPr>
              <a:t>110</a:t>
            </a:r>
            <a:r>
              <a:rPr lang="zh-TW" altLang="en-US" sz="2800" dirty="0">
                <a:solidFill>
                  <a:srgbClr val="FF0000"/>
                </a:solidFill>
                <a:latin typeface="微軟正黑體" panose="020B0604030504040204" pitchFamily="34" charset="-120"/>
                <a:ea typeface="微軟正黑體" panose="020B0604030504040204" pitchFamily="34" charset="-120"/>
              </a:rPr>
              <a:t>年</a:t>
            </a:r>
            <a:r>
              <a:rPr lang="en-US" altLang="zh-TW" sz="2800" dirty="0">
                <a:solidFill>
                  <a:srgbClr val="FF0000"/>
                </a:solidFill>
                <a:latin typeface="微軟正黑體" panose="020B0604030504040204" pitchFamily="34" charset="-120"/>
                <a:ea typeface="微軟正黑體" panose="020B0604030504040204" pitchFamily="34" charset="-120"/>
              </a:rPr>
              <a:t>8</a:t>
            </a:r>
            <a:r>
              <a:rPr lang="zh-TW" altLang="en-US" sz="2800" dirty="0">
                <a:solidFill>
                  <a:srgbClr val="FF0000"/>
                </a:solidFill>
                <a:latin typeface="微軟正黑體" panose="020B0604030504040204" pitchFamily="34" charset="-120"/>
                <a:ea typeface="微軟正黑體" panose="020B0604030504040204" pitchFamily="34" charset="-120"/>
              </a:rPr>
              <a:t>月</a:t>
            </a:r>
            <a:r>
              <a:rPr lang="en-US" altLang="zh-TW" sz="2800" dirty="0">
                <a:solidFill>
                  <a:srgbClr val="FF0000"/>
                </a:solidFill>
                <a:latin typeface="微軟正黑體" panose="020B0604030504040204" pitchFamily="34" charset="-120"/>
                <a:ea typeface="微軟正黑體" panose="020B0604030504040204" pitchFamily="34" charset="-120"/>
              </a:rPr>
              <a:t>19</a:t>
            </a:r>
            <a:r>
              <a:rPr lang="zh-TW" altLang="en-US" sz="2800" dirty="0">
                <a:solidFill>
                  <a:srgbClr val="FF0000"/>
                </a:solidFill>
                <a:latin typeface="微軟正黑體" panose="020B0604030504040204" pitchFamily="34" charset="-120"/>
                <a:ea typeface="微軟正黑體" panose="020B0604030504040204" pitchFamily="34" charset="-120"/>
              </a:rPr>
              <a:t>日南市教專字第</a:t>
            </a:r>
            <a:r>
              <a:rPr lang="en-US" altLang="zh-TW" sz="2800" dirty="0">
                <a:solidFill>
                  <a:srgbClr val="FF0000"/>
                </a:solidFill>
                <a:latin typeface="微軟正黑體" panose="020B0604030504040204" pitchFamily="34" charset="-120"/>
                <a:ea typeface="微軟正黑體" panose="020B0604030504040204" pitchFamily="34" charset="-120"/>
              </a:rPr>
              <a:t>1101018513</a:t>
            </a:r>
            <a:r>
              <a:rPr lang="zh-TW" altLang="en-US" sz="2800" dirty="0">
                <a:solidFill>
                  <a:srgbClr val="FF0000"/>
                </a:solidFill>
                <a:latin typeface="微軟正黑體" panose="020B0604030504040204" pitchFamily="34" charset="-120"/>
                <a:ea typeface="微軟正黑體" panose="020B0604030504040204" pitchFamily="34" charset="-120"/>
              </a:rPr>
              <a:t>號函核定</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smtClean="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學年度計畫請參與學校務必把握執行期程</a:t>
            </a: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8</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日</a:t>
            </a:r>
            <a:r>
              <a:rPr lang="en-US" altLang="zh-TW" sz="2800" dirty="0">
                <a:latin typeface="微軟正黑體" panose="020B0604030504040204" pitchFamily="34" charset="-120"/>
                <a:ea typeface="微軟正黑體" panose="020B0604030504040204" pitchFamily="34" charset="-120"/>
              </a:rPr>
              <a:t>~111</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7</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31</a:t>
            </a:r>
            <a:r>
              <a:rPr lang="zh-TW" altLang="en-US" sz="2800" dirty="0">
                <a:latin typeface="微軟正黑體" panose="020B0604030504040204" pitchFamily="34" charset="-120"/>
                <a:ea typeface="微軟正黑體" panose="020B0604030504040204" pitchFamily="34" charset="-120"/>
              </a:rPr>
              <a:t>日</a:t>
            </a:r>
            <a:r>
              <a:rPr lang="en-US" altLang="zh-TW" sz="2800" dirty="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2.110</a:t>
            </a:r>
            <a:r>
              <a:rPr lang="zh-TW" altLang="en-US" sz="2800" dirty="0" smtClean="0">
                <a:latin typeface="微軟正黑體" panose="020B0604030504040204" pitchFamily="34" charset="-120"/>
                <a:ea typeface="微軟正黑體" panose="020B0604030504040204" pitchFamily="34" charset="-120"/>
              </a:rPr>
              <a:t>年度申請件數 子</a:t>
            </a:r>
            <a:r>
              <a:rPr lang="en-US" altLang="zh-TW" sz="2800" dirty="0" smtClean="0">
                <a:latin typeface="微軟正黑體" panose="020B0604030504040204" pitchFamily="34" charset="-120"/>
                <a:ea typeface="微軟正黑體" panose="020B0604030504040204" pitchFamily="34" charset="-120"/>
              </a:rPr>
              <a:t>1-16</a:t>
            </a:r>
            <a:r>
              <a:rPr lang="zh-TW" altLang="en-US" sz="2800" dirty="0" smtClean="0">
                <a:latin typeface="微軟正黑體" panose="020B0604030504040204" pitchFamily="34" charset="-120"/>
                <a:ea typeface="微軟正黑體" panose="020B0604030504040204" pitchFamily="34" charset="-120"/>
              </a:rPr>
              <a:t>案、子</a:t>
            </a:r>
            <a:r>
              <a:rPr lang="en-US" altLang="zh-TW" sz="2800" dirty="0" smtClean="0">
                <a:latin typeface="微軟正黑體" panose="020B0604030504040204" pitchFamily="34" charset="-120"/>
                <a:ea typeface="微軟正黑體" panose="020B0604030504040204" pitchFamily="34" charset="-120"/>
              </a:rPr>
              <a:t>2-39</a:t>
            </a:r>
            <a:r>
              <a:rPr lang="zh-TW" altLang="en-US" sz="2800" dirty="0" smtClean="0">
                <a:latin typeface="微軟正黑體" panose="020B0604030504040204" pitchFamily="34" charset="-120"/>
                <a:ea typeface="微軟正黑體" panose="020B0604030504040204" pitchFamily="34" charset="-120"/>
              </a:rPr>
              <a:t>案、子</a:t>
            </a:r>
            <a:r>
              <a:rPr lang="en-US" altLang="zh-TW" sz="2800" dirty="0" smtClean="0">
                <a:latin typeface="微軟正黑體" panose="020B0604030504040204" pitchFamily="34" charset="-120"/>
                <a:ea typeface="微軟正黑體" panose="020B0604030504040204" pitchFamily="34" charset="-120"/>
              </a:rPr>
              <a:t>3-72</a:t>
            </a:r>
            <a:r>
              <a:rPr lang="zh-TW" altLang="en-US" sz="2800" dirty="0" smtClean="0">
                <a:latin typeface="微軟正黑體" panose="020B0604030504040204" pitchFamily="34" charset="-120"/>
                <a:ea typeface="微軟正黑體" panose="020B0604030504040204" pitchFamily="34" charset="-120"/>
              </a:rPr>
              <a:t>案、子</a:t>
            </a:r>
            <a:r>
              <a:rPr lang="en-US" altLang="zh-TW" sz="2800" dirty="0" smtClean="0">
                <a:latin typeface="微軟正黑體" panose="020B0604030504040204" pitchFamily="34" charset="-120"/>
                <a:ea typeface="微軟正黑體" panose="020B0604030504040204" pitchFamily="34" charset="-120"/>
              </a:rPr>
              <a:t>4-91</a:t>
            </a:r>
            <a:r>
              <a:rPr lang="zh-TW" altLang="en-US" sz="2800" dirty="0" smtClean="0">
                <a:latin typeface="微軟正黑體" panose="020B0604030504040204" pitchFamily="34" charset="-120"/>
                <a:ea typeface="微軟正黑體" panose="020B0604030504040204" pitchFamily="34" charset="-120"/>
              </a:rPr>
              <a:t>案，共計</a:t>
            </a:r>
            <a:r>
              <a:rPr lang="en-US" altLang="zh-TW" sz="2800" dirty="0" smtClean="0">
                <a:latin typeface="微軟正黑體" panose="020B0604030504040204" pitchFamily="34" charset="-120"/>
                <a:ea typeface="微軟正黑體" panose="020B0604030504040204" pitchFamily="34" charset="-120"/>
              </a:rPr>
              <a:t>218</a:t>
            </a:r>
            <a:r>
              <a:rPr lang="zh-TW" altLang="en-US" sz="2800" dirty="0" smtClean="0">
                <a:latin typeface="微軟正黑體" panose="020B0604030504040204" pitchFamily="34" charset="-120"/>
                <a:ea typeface="微軟正黑體" panose="020B0604030504040204" pitchFamily="34" charset="-120"/>
              </a:rPr>
              <a:t>案申請，經費達</a:t>
            </a:r>
            <a:r>
              <a:rPr lang="en-US" altLang="zh-TW" sz="2800" dirty="0" smtClean="0">
                <a:latin typeface="微軟正黑體" panose="020B0604030504040204" pitchFamily="34" charset="-120"/>
                <a:ea typeface="微軟正黑體" panose="020B0604030504040204" pitchFamily="34" charset="-120"/>
              </a:rPr>
              <a:t>4356</a:t>
            </a:r>
            <a:r>
              <a:rPr lang="zh-TW" altLang="en-US" sz="2800" dirty="0" smtClean="0">
                <a:latin typeface="微軟正黑體" panose="020B0604030504040204" pitchFamily="34" charset="-120"/>
                <a:ea typeface="微軟正黑體" panose="020B0604030504040204" pitchFamily="34" charset="-120"/>
              </a:rPr>
              <a:t>萬元整。</a:t>
            </a:r>
            <a:endParaRPr lang="en-US" altLang="zh-TW" sz="2800" dirty="0">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id="{5906326F-72B6-1448-9FAF-73B768BB901C}"/>
              </a:ext>
            </a:extLst>
          </p:cNvPr>
          <p:cNvGrpSpPr/>
          <p:nvPr/>
        </p:nvGrpSpPr>
        <p:grpSpPr>
          <a:xfrm>
            <a:off x="1667561" y="2446281"/>
            <a:ext cx="7840877" cy="584775"/>
            <a:chOff x="1349742" y="3463534"/>
            <a:chExt cx="7840877" cy="584775"/>
          </a:xfrm>
        </p:grpSpPr>
        <p:pic>
          <p:nvPicPr>
            <p:cNvPr id="13" name="圖片 12" descr="一張含有 物件 的圖片&#10;&#10;自動產生的描述">
              <a:extLst>
                <a:ext uri="{FF2B5EF4-FFF2-40B4-BE49-F238E27FC236}">
                  <a16:creationId xmlns:a16="http://schemas.microsoft.com/office/drawing/2014/main" id="{43A77540-867C-5F4D-9619-ADF4A07CA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742" y="3510040"/>
              <a:ext cx="360000" cy="360000"/>
            </a:xfrm>
            <a:prstGeom prst="rect">
              <a:avLst/>
            </a:prstGeom>
          </p:spPr>
        </p:pic>
        <p:sp>
          <p:nvSpPr>
            <p:cNvPr id="14" name="文本框 13">
              <a:extLst>
                <a:ext uri="{FF2B5EF4-FFF2-40B4-BE49-F238E27FC236}">
                  <a16:creationId xmlns:a16="http://schemas.microsoft.com/office/drawing/2014/main" id="{5AC9BC72-D223-D34F-8064-9AFFA5804A87}"/>
                </a:ext>
              </a:extLst>
            </p:cNvPr>
            <p:cNvSpPr txBox="1"/>
            <p:nvPr/>
          </p:nvSpPr>
          <p:spPr>
            <a:xfrm>
              <a:off x="1804011" y="3463534"/>
              <a:ext cx="7386608" cy="584775"/>
            </a:xfrm>
            <a:prstGeom prst="rect">
              <a:avLst/>
            </a:prstGeom>
            <a:noFill/>
          </p:spPr>
          <p:txBody>
            <a:bodyPr wrap="square" rtlCol="0">
              <a:spAutoFit/>
            </a:bodyPr>
            <a:lstStyle/>
            <a:p>
              <a:r>
                <a:rPr lang="zh-TW" altLang="en-US" sz="3200" b="1" dirty="0" smtClean="0">
                  <a:solidFill>
                    <a:srgbClr val="0432FF"/>
                  </a:solidFill>
                  <a:latin typeface="Microsoft JhengHei" panose="020B0604030504040204" pitchFamily="34" charset="-120"/>
                  <a:ea typeface="Microsoft JhengHei" panose="020B0604030504040204" pitchFamily="34" charset="-120"/>
                </a:rPr>
                <a:t>計畫核定</a:t>
              </a:r>
              <a:endParaRPr lang="en-US" altLang="zh-TW" sz="3200" b="1" dirty="0">
                <a:solidFill>
                  <a:srgbClr val="0432FF"/>
                </a:solidFill>
                <a:latin typeface="Microsoft JhengHei" panose="020B0604030504040204" pitchFamily="34" charset="-120"/>
                <a:ea typeface="Microsoft JhengHei" panose="020B0604030504040204" pitchFamily="34" charset="-120"/>
              </a:endParaRPr>
            </a:p>
          </p:txBody>
        </p:sp>
      </p:grpSp>
      <p:sp>
        <p:nvSpPr>
          <p:cNvPr id="10" name="投影片編號版面配置區 9"/>
          <p:cNvSpPr>
            <a:spLocks noGrp="1"/>
          </p:cNvSpPr>
          <p:nvPr>
            <p:ph type="sldNum" sz="quarter" idx="12"/>
          </p:nvPr>
        </p:nvSpPr>
        <p:spPr/>
        <p:txBody>
          <a:bodyPr/>
          <a:lstStyle/>
          <a:p>
            <a:pPr>
              <a:defRPr/>
            </a:pPr>
            <a:fld id="{5F02BF43-3C7B-4031-B368-07C3D7CB8D98}" type="slidenum">
              <a:rPr lang="zh-TW" altLang="en-US" smtClean="0"/>
              <a:pPr>
                <a:defRPr/>
              </a:pPr>
              <a:t>46</a:t>
            </a:fld>
            <a:endParaRPr lang="zh-TW" altLang="en-US"/>
          </a:p>
        </p:txBody>
      </p:sp>
    </p:spTree>
    <p:extLst>
      <p:ext uri="{BB962C8B-B14F-4D97-AF65-F5344CB8AC3E}">
        <p14:creationId xmlns:p14="http://schemas.microsoft.com/office/powerpoint/2010/main" val="692472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78075" y="110368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陸、國教輔導團分區到校諮詢服務</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539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實施規劃</a:t>
            </a:r>
          </a:p>
        </p:txBody>
      </p:sp>
      <p:sp>
        <p:nvSpPr>
          <p:cNvPr id="18"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9"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3929075"/>
            <a:ext cx="7022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None/>
            </a:pPr>
            <a:r>
              <a:rPr kumimoji="0" lang="zh-TW" altLang="en-US" b="1" dirty="0">
                <a:solidFill>
                  <a:srgbClr val="000000"/>
                </a:solidFill>
                <a:ea typeface="Arial Unicode MS" panose="020B0604020202020204" pitchFamily="34" charset="-120"/>
              </a:rPr>
              <a:t>結合創發中心研習</a:t>
            </a:r>
          </a:p>
        </p:txBody>
      </p:sp>
      <p:pic>
        <p:nvPicPr>
          <p:cNvPr id="23"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36721" y="3735295"/>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383935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25" name="文字方塊 24"/>
          <p:cNvSpPr txBox="1"/>
          <p:nvPr/>
        </p:nvSpPr>
        <p:spPr>
          <a:xfrm>
            <a:off x="1469428" y="2112812"/>
            <a:ext cx="10199408" cy="1569660"/>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各領域</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議題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輔導團分區到校服務，由本局擇定須核派目標教師數參加，其他教師請各校另安排教師進修。</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■輔導區劃分表及各領域分區到校諮詢服務時程時程規劃如</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教務主任研習資料</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402086" y="4838489"/>
            <a:ext cx="10199408" cy="1200329"/>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110</a:t>
            </a:r>
            <a:r>
              <a:rPr lang="zh-TW" altLang="en-US" sz="2400" dirty="0" smtClean="0">
                <a:latin typeface="微軟正黑體" panose="020B0604030504040204" pitchFamily="34" charset="-120"/>
                <a:ea typeface="微軟正黑體" panose="020B0604030504040204" pitchFamily="34" charset="-120"/>
              </a:rPr>
              <a:t>學年</a:t>
            </a:r>
            <a:r>
              <a:rPr lang="zh-TW" altLang="en-US" sz="2400" dirty="0">
                <a:latin typeface="微軟正黑體" panose="020B0604030504040204" pitchFamily="34" charset="-120"/>
                <a:ea typeface="微軟正黑體" panose="020B0604030504040204" pitchFamily="34" charset="-120"/>
              </a:rPr>
              <a:t>度</a:t>
            </a:r>
            <a:r>
              <a:rPr lang="zh-TW" altLang="en-US" sz="2400" dirty="0" smtClean="0">
                <a:latin typeface="微軟正黑體" panose="020B0604030504040204" pitchFamily="34" charset="-120"/>
                <a:ea typeface="微軟正黑體" panose="020B0604030504040204" pitchFamily="34" charset="-120"/>
              </a:rPr>
              <a:t>第</a:t>
            </a: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學期</a:t>
            </a:r>
            <a:r>
              <a:rPr lang="zh-TW" altLang="en-US" sz="2400" dirty="0">
                <a:latin typeface="微軟正黑體" panose="020B0604030504040204" pitchFamily="34" charset="-120"/>
                <a:ea typeface="微軟正黑體" panose="020B0604030504040204" pitchFamily="34" charset="-120"/>
              </a:rPr>
              <a:t>國小國語文、英語文、數學領域配合創思與教學研發</a:t>
            </a:r>
            <a:r>
              <a:rPr lang="zh-TW" altLang="en-US" sz="2400" dirty="0" smtClean="0">
                <a:latin typeface="微軟正黑體" panose="020B0604030504040204" pitchFamily="34" charset="-120"/>
                <a:ea typeface="微軟正黑體" panose="020B0604030504040204" pitchFamily="34" charset="-120"/>
              </a:rPr>
              <a:t>中心課設研習課程。</a:t>
            </a:r>
            <a:endParaRPr lang="en-US" altLang="zh-TW" sz="2400" dirty="0" smtClean="0">
              <a:latin typeface="微軟正黑體" panose="020B0604030504040204" pitchFamily="34" charset="-120"/>
              <a:ea typeface="微軟正黑體" panose="020B0604030504040204" pitchFamily="34" charset="-120"/>
            </a:endParaRPr>
          </a:p>
          <a:p>
            <a:r>
              <a:rPr lang="en-US" altLang="zh-TW" sz="2400" b="1" dirty="0" smtClean="0">
                <a:solidFill>
                  <a:srgbClr val="FF0000"/>
                </a:solidFill>
                <a:latin typeface="微軟正黑體" panose="020B0604030504040204" pitchFamily="34" charset="-120"/>
                <a:ea typeface="微軟正黑體" panose="020B0604030504040204" pitchFamily="34" charset="-120"/>
              </a:rPr>
              <a:t>110</a:t>
            </a:r>
            <a:r>
              <a:rPr lang="zh-TW" altLang="en-US" sz="2400" b="1" dirty="0" smtClean="0">
                <a:solidFill>
                  <a:srgbClr val="FF0000"/>
                </a:solidFill>
                <a:latin typeface="微軟正黑體" panose="020B0604030504040204" pitchFamily="34" charset="-120"/>
                <a:ea typeface="微軟正黑體" panose="020B0604030504040204" pitchFamily="34" charset="-120"/>
              </a:rPr>
              <a:t>學年度國小</a:t>
            </a:r>
            <a:r>
              <a:rPr lang="zh-TW" altLang="en-US" sz="2400" b="1" dirty="0">
                <a:solidFill>
                  <a:srgbClr val="FF0000"/>
                </a:solidFill>
                <a:latin typeface="微軟正黑體" panose="020B0604030504040204" pitchFamily="34" charset="-120"/>
                <a:ea typeface="微軟正黑體" panose="020B0604030504040204" pitchFamily="34" charset="-120"/>
              </a:rPr>
              <a:t>國語文</a:t>
            </a:r>
            <a:r>
              <a:rPr lang="zh-TW" altLang="en-US" sz="2400" b="1" dirty="0" smtClean="0">
                <a:solidFill>
                  <a:srgbClr val="FF0000"/>
                </a:solidFill>
                <a:latin typeface="微軟正黑體" panose="020B0604030504040204" pitchFamily="34" charset="-120"/>
                <a:ea typeface="微軟正黑體" panose="020B0604030504040204" pitchFamily="34" charset="-120"/>
              </a:rPr>
              <a:t>、數學</a:t>
            </a:r>
            <a:r>
              <a:rPr lang="zh-TW" altLang="en-US" sz="2400" b="1" dirty="0">
                <a:solidFill>
                  <a:srgbClr val="FF0000"/>
                </a:solidFill>
                <a:latin typeface="微軟正黑體" panose="020B0604030504040204" pitchFamily="34" charset="-120"/>
                <a:ea typeface="微軟正黑體" panose="020B0604030504040204" pitchFamily="34" charset="-120"/>
              </a:rPr>
              <a:t>以</a:t>
            </a:r>
            <a:r>
              <a:rPr lang="zh-TW" altLang="en-US" sz="2400" b="1" dirty="0" smtClean="0">
                <a:solidFill>
                  <a:srgbClr val="FF0000"/>
                </a:solidFill>
                <a:latin typeface="微軟正黑體" panose="020B0604030504040204" pitchFamily="34" charset="-120"/>
                <a:ea typeface="微軟正黑體" panose="020B0604030504040204" pitchFamily="34" charset="-120"/>
              </a:rPr>
              <a:t>申請方式進行</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10" name="投影片編號版面配置區 9"/>
          <p:cNvSpPr>
            <a:spLocks noGrp="1"/>
          </p:cNvSpPr>
          <p:nvPr>
            <p:ph type="sldNum" sz="quarter" idx="12"/>
          </p:nvPr>
        </p:nvSpPr>
        <p:spPr/>
        <p:txBody>
          <a:bodyPr/>
          <a:lstStyle/>
          <a:p>
            <a:pPr>
              <a:defRPr/>
            </a:pPr>
            <a:fld id="{5F02BF43-3C7B-4031-B368-07C3D7CB8D98}" type="slidenum">
              <a:rPr lang="zh-TW" altLang="en-US" smtClean="0"/>
              <a:pPr>
                <a:defRPr/>
              </a:pPr>
              <a:t>47</a:t>
            </a:fld>
            <a:endParaRPr lang="zh-TW" altLang="en-US"/>
          </a:p>
        </p:txBody>
      </p:sp>
    </p:spTree>
    <p:extLst>
      <p:ext uri="{BB962C8B-B14F-4D97-AF65-F5344CB8AC3E}">
        <p14:creationId xmlns:p14="http://schemas.microsoft.com/office/powerpoint/2010/main" val="863958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7" name="圖片 6">
            <a:extLst>
              <a:ext uri="{FF2B5EF4-FFF2-40B4-BE49-F238E27FC236}">
                <a16:creationId xmlns:a16="http://schemas.microsoft.com/office/drawing/2014/main" id="{AB644D01-FD17-7C45-925B-EB86CB3B4B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35198" y="1272282"/>
            <a:ext cx="11032732" cy="5337239"/>
          </a:xfrm>
          <a:prstGeom prst="rect">
            <a:avLst/>
          </a:prstGeom>
        </p:spPr>
      </p:pic>
      <p:sp>
        <p:nvSpPr>
          <p:cNvPr id="11" name="投影片編號版面配置區 10"/>
          <p:cNvSpPr>
            <a:spLocks noGrp="1"/>
          </p:cNvSpPr>
          <p:nvPr>
            <p:ph type="sldNum" sz="quarter" idx="12"/>
          </p:nvPr>
        </p:nvSpPr>
        <p:spPr/>
        <p:txBody>
          <a:bodyPr/>
          <a:lstStyle/>
          <a:p>
            <a:pPr>
              <a:defRPr/>
            </a:pPr>
            <a:fld id="{5F02BF43-3C7B-4031-B368-07C3D7CB8D98}" type="slidenum">
              <a:rPr lang="zh-TW" altLang="en-US" smtClean="0"/>
              <a:pPr>
                <a:defRPr/>
              </a:pPr>
              <a:t>48</a:t>
            </a:fld>
            <a:endParaRPr lang="zh-TW" altLang="en-US"/>
          </a:p>
        </p:txBody>
      </p:sp>
    </p:spTree>
    <p:extLst>
      <p:ext uri="{BB962C8B-B14F-4D97-AF65-F5344CB8AC3E}">
        <p14:creationId xmlns:p14="http://schemas.microsoft.com/office/powerpoint/2010/main" val="3771760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D7F1BCC-873D-FC49-A0F7-F1AFD360B83F}"/>
              </a:ext>
            </a:extLst>
          </p:cNvPr>
          <p:cNvGrpSpPr/>
          <p:nvPr/>
        </p:nvGrpSpPr>
        <p:grpSpPr>
          <a:xfrm>
            <a:off x="841389" y="2576028"/>
            <a:ext cx="2688000" cy="2688000"/>
            <a:chOff x="3213100" y="2052166"/>
            <a:chExt cx="2016000" cy="2016000"/>
          </a:xfrm>
          <a:solidFill>
            <a:srgbClr val="EF5B43"/>
          </a:solidFill>
        </p:grpSpPr>
        <p:sp>
          <p:nvSpPr>
            <p:cNvPr id="3" name="橢圓 2">
              <a:extLst>
                <a:ext uri="{FF2B5EF4-FFF2-40B4-BE49-F238E27FC236}">
                  <a16:creationId xmlns:a16="http://schemas.microsoft.com/office/drawing/2014/main" id="{A0E41C31-1A18-4141-B583-8B64247EFDF2}"/>
                </a:ext>
              </a:extLst>
            </p:cNvPr>
            <p:cNvSpPr/>
            <p:nvPr/>
          </p:nvSpPr>
          <p:spPr>
            <a:xfrm>
              <a:off x="3213100" y="2052166"/>
              <a:ext cx="2016000" cy="201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solidFill>
                  <a:srgbClr val="FFFFFF"/>
                </a:solidFill>
                <a:ea typeface="Noto Sans CJK TC" panose="020B0500000000000000" pitchFamily="34" charset="-128"/>
              </a:endParaRPr>
            </a:p>
          </p:txBody>
        </p:sp>
        <p:pic>
          <p:nvPicPr>
            <p:cNvPr id="4" name="圖片 3">
              <a:extLst>
                <a:ext uri="{FF2B5EF4-FFF2-40B4-BE49-F238E27FC236}">
                  <a16:creationId xmlns:a16="http://schemas.microsoft.com/office/drawing/2014/main" id="{66A15B0E-5894-EF41-912C-13880E0E53AF}"/>
                </a:ext>
              </a:extLst>
            </p:cNvPr>
            <p:cNvPicPr>
              <a:picLocks noChangeAspect="1"/>
            </p:cNvPicPr>
            <p:nvPr/>
          </p:nvPicPr>
          <p:blipFill rotWithShape="1">
            <a:blip r:embed="rId3" cstate="print">
              <a:alphaModFix/>
              <a:lum bright="70000" contrast="-70000"/>
              <a:extLst>
                <a:ext uri="{28A0092B-C50C-407E-A947-70E740481C1C}">
                  <a14:useLocalDpi xmlns:a14="http://schemas.microsoft.com/office/drawing/2010/main" val="0"/>
                </a:ext>
              </a:extLst>
            </a:blip>
            <a:srcRect l="7336" t="8995" r="7298" b="20970"/>
            <a:stretch/>
          </p:blipFill>
          <p:spPr>
            <a:xfrm>
              <a:off x="3421950" y="2311127"/>
              <a:ext cx="1594549" cy="1308180"/>
            </a:xfrm>
            <a:prstGeom prst="rect">
              <a:avLst/>
            </a:prstGeom>
            <a:grpFill/>
            <a:ln>
              <a:noFill/>
            </a:ln>
          </p:spPr>
        </p:pic>
      </p:grpSp>
      <p:sp>
        <p:nvSpPr>
          <p:cNvPr id="5" name="文字方塊 4">
            <a:extLst>
              <a:ext uri="{FF2B5EF4-FFF2-40B4-BE49-F238E27FC236}">
                <a16:creationId xmlns:a16="http://schemas.microsoft.com/office/drawing/2014/main" id="{02090128-D72E-DF4D-AC94-4BEB831A6941}"/>
              </a:ext>
            </a:extLst>
          </p:cNvPr>
          <p:cNvSpPr txBox="1"/>
          <p:nvPr/>
        </p:nvSpPr>
        <p:spPr>
          <a:xfrm>
            <a:off x="7182597" y="1695337"/>
            <a:ext cx="2434855" cy="666786"/>
          </a:xfrm>
          <a:prstGeom prst="rect">
            <a:avLst/>
          </a:prstGeom>
          <a:solidFill>
            <a:srgbClr val="5ABB93"/>
          </a:solidFill>
        </p:spPr>
        <p:txBody>
          <a:bodyPr wrap="square" rtlCol="0">
            <a:spAutoFit/>
          </a:bodyPr>
          <a:lstStyle/>
          <a:p>
            <a:pPr algn="ctr"/>
            <a:r>
              <a:rPr kumimoji="1" lang="zh-TW" altLang="en-US" sz="3733" b="1" dirty="0">
                <a:solidFill>
                  <a:srgbClr val="FFFFFF"/>
                </a:solidFill>
                <a:latin typeface="Noto Sans CJK TC Bold" panose="020B0800000000000000" pitchFamily="34" charset="-120"/>
                <a:ea typeface="Noto Sans CJK TC Bold" panose="020B0800000000000000" pitchFamily="34" charset="-120"/>
              </a:rPr>
              <a:t>評鑑對象</a:t>
            </a:r>
          </a:p>
        </p:txBody>
      </p:sp>
      <p:grpSp>
        <p:nvGrpSpPr>
          <p:cNvPr id="6" name="群組 5">
            <a:extLst>
              <a:ext uri="{FF2B5EF4-FFF2-40B4-BE49-F238E27FC236}">
                <a16:creationId xmlns:a16="http://schemas.microsoft.com/office/drawing/2014/main" id="{6538A5A9-7C84-A648-87A5-870D8010AD76}"/>
              </a:ext>
            </a:extLst>
          </p:cNvPr>
          <p:cNvGrpSpPr/>
          <p:nvPr/>
        </p:nvGrpSpPr>
        <p:grpSpPr>
          <a:xfrm>
            <a:off x="4698682" y="1641489"/>
            <a:ext cx="1920000" cy="1920000"/>
            <a:chOff x="3389772" y="903350"/>
            <a:chExt cx="1440000" cy="1440000"/>
          </a:xfrm>
          <a:solidFill>
            <a:srgbClr val="F2B973"/>
          </a:solidFill>
        </p:grpSpPr>
        <p:sp>
          <p:nvSpPr>
            <p:cNvPr id="7" name="橢圓 6">
              <a:extLst>
                <a:ext uri="{FF2B5EF4-FFF2-40B4-BE49-F238E27FC236}">
                  <a16:creationId xmlns:a16="http://schemas.microsoft.com/office/drawing/2014/main" id="{5EE387B6-4477-F34F-98A5-41F5B79E794E}"/>
                </a:ext>
              </a:extLst>
            </p:cNvPr>
            <p:cNvSpPr/>
            <p:nvPr/>
          </p:nvSpPr>
          <p:spPr>
            <a:xfrm>
              <a:off x="3389772" y="903350"/>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solidFill>
                  <a:srgbClr val="FFFFFF"/>
                </a:solidFill>
                <a:ea typeface="Noto Sans CJK TC" panose="020B0500000000000000" pitchFamily="34" charset="-128"/>
              </a:endParaRPr>
            </a:p>
          </p:txBody>
        </p:sp>
        <p:pic>
          <p:nvPicPr>
            <p:cNvPr id="8" name="圖片 7">
              <a:extLst>
                <a:ext uri="{FF2B5EF4-FFF2-40B4-BE49-F238E27FC236}">
                  <a16:creationId xmlns:a16="http://schemas.microsoft.com/office/drawing/2014/main" id="{E1B86015-B3C1-C742-B907-978B19C29902}"/>
                </a:ext>
              </a:extLst>
            </p:cNvPr>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5267" t="3815" r="7258" b="18731"/>
            <a:stretch/>
          </p:blipFill>
          <p:spPr>
            <a:xfrm>
              <a:off x="3658591" y="1193799"/>
              <a:ext cx="955949" cy="846441"/>
            </a:xfrm>
            <a:prstGeom prst="rect">
              <a:avLst/>
            </a:prstGeom>
            <a:grpFill/>
            <a:ln>
              <a:noFill/>
            </a:ln>
          </p:spPr>
        </p:pic>
      </p:grpSp>
      <p:sp>
        <p:nvSpPr>
          <p:cNvPr id="9" name="文字方塊 8">
            <a:extLst>
              <a:ext uri="{FF2B5EF4-FFF2-40B4-BE49-F238E27FC236}">
                <a16:creationId xmlns:a16="http://schemas.microsoft.com/office/drawing/2014/main" id="{5B024E63-E2D4-6A4C-BEB9-A1B9D63D325C}"/>
              </a:ext>
            </a:extLst>
          </p:cNvPr>
          <p:cNvSpPr txBox="1"/>
          <p:nvPr/>
        </p:nvSpPr>
        <p:spPr>
          <a:xfrm>
            <a:off x="7129912" y="2579872"/>
            <a:ext cx="4333618" cy="584775"/>
          </a:xfrm>
          <a:prstGeom prst="rect">
            <a:avLst/>
          </a:prstGeom>
          <a:noFill/>
        </p:spPr>
        <p:txBody>
          <a:bodyPr wrap="square" rtlCol="0">
            <a:spAutoFit/>
          </a:bodyPr>
          <a:lstStyle/>
          <a:p>
            <a:r>
              <a:rPr kumimoji="1" lang="zh-TW" altLang="en-US" sz="3200" b="1" dirty="0">
                <a:solidFill>
                  <a:srgbClr val="000000"/>
                </a:solidFill>
                <a:latin typeface="Noto Sans CJK TC" panose="020B0500000000000000" pitchFamily="34" charset="-128"/>
                <a:ea typeface="Noto Sans CJK TC" panose="020B0500000000000000" pitchFamily="34" charset="-128"/>
              </a:rPr>
              <a:t>學校各種課程相關活動</a:t>
            </a:r>
          </a:p>
        </p:txBody>
      </p:sp>
      <p:grpSp>
        <p:nvGrpSpPr>
          <p:cNvPr id="10" name="群組 9">
            <a:extLst>
              <a:ext uri="{FF2B5EF4-FFF2-40B4-BE49-F238E27FC236}">
                <a16:creationId xmlns:a16="http://schemas.microsoft.com/office/drawing/2014/main" id="{E11D915B-F333-BE4C-918D-26A6371DC3DF}"/>
              </a:ext>
            </a:extLst>
          </p:cNvPr>
          <p:cNvGrpSpPr/>
          <p:nvPr/>
        </p:nvGrpSpPr>
        <p:grpSpPr>
          <a:xfrm>
            <a:off x="4698682" y="4102977"/>
            <a:ext cx="1920000" cy="1920000"/>
            <a:chOff x="3877400" y="3152918"/>
            <a:chExt cx="1440000" cy="1440000"/>
          </a:xfrm>
          <a:solidFill>
            <a:srgbClr val="756271"/>
          </a:solidFill>
        </p:grpSpPr>
        <p:sp>
          <p:nvSpPr>
            <p:cNvPr id="11" name="橢圓 10">
              <a:extLst>
                <a:ext uri="{FF2B5EF4-FFF2-40B4-BE49-F238E27FC236}">
                  <a16:creationId xmlns:a16="http://schemas.microsoft.com/office/drawing/2014/main" id="{B7B49239-29CC-2049-BB5E-7483A1421EA0}"/>
                </a:ext>
              </a:extLst>
            </p:cNvPr>
            <p:cNvSpPr/>
            <p:nvPr/>
          </p:nvSpPr>
          <p:spPr>
            <a:xfrm>
              <a:off x="3877400" y="3152918"/>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solidFill>
                  <a:srgbClr val="FFFFFF"/>
                </a:solidFill>
                <a:ea typeface="Noto Sans CJK TC" panose="020B0500000000000000" pitchFamily="34" charset="-128"/>
              </a:endParaRPr>
            </a:p>
          </p:txBody>
        </p:sp>
        <p:pic>
          <p:nvPicPr>
            <p:cNvPr id="12" name="圖片 11">
              <a:extLst>
                <a:ext uri="{FF2B5EF4-FFF2-40B4-BE49-F238E27FC236}">
                  <a16:creationId xmlns:a16="http://schemas.microsoft.com/office/drawing/2014/main" id="{67F54CAB-6590-7746-8DA2-49FFE6C99B44}"/>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7701" t="4870" r="6037" b="19620"/>
            <a:stretch/>
          </p:blipFill>
          <p:spPr>
            <a:xfrm>
              <a:off x="4038261" y="3439360"/>
              <a:ext cx="990600" cy="867116"/>
            </a:xfrm>
            <a:prstGeom prst="rect">
              <a:avLst/>
            </a:prstGeom>
            <a:grpFill/>
            <a:ln>
              <a:noFill/>
            </a:ln>
          </p:spPr>
        </p:pic>
      </p:grpSp>
      <p:sp>
        <p:nvSpPr>
          <p:cNvPr id="13" name="文字方塊 12">
            <a:extLst>
              <a:ext uri="{FF2B5EF4-FFF2-40B4-BE49-F238E27FC236}">
                <a16:creationId xmlns:a16="http://schemas.microsoft.com/office/drawing/2014/main" id="{FEA439EF-961E-374B-9E6C-349FA0E20AE5}"/>
              </a:ext>
            </a:extLst>
          </p:cNvPr>
          <p:cNvSpPr txBox="1"/>
          <p:nvPr/>
        </p:nvSpPr>
        <p:spPr>
          <a:xfrm>
            <a:off x="7130024" y="3874814"/>
            <a:ext cx="2434855" cy="666786"/>
          </a:xfrm>
          <a:prstGeom prst="rect">
            <a:avLst/>
          </a:prstGeom>
          <a:solidFill>
            <a:srgbClr val="5ABB93"/>
          </a:solidFill>
        </p:spPr>
        <p:txBody>
          <a:bodyPr wrap="square" rtlCol="0">
            <a:spAutoFit/>
          </a:bodyPr>
          <a:lstStyle/>
          <a:p>
            <a:pPr algn="ctr"/>
            <a:r>
              <a:rPr kumimoji="1" lang="zh-TW" altLang="en-US" sz="3733" b="1" dirty="0">
                <a:solidFill>
                  <a:srgbClr val="FFFFFF"/>
                </a:solidFill>
                <a:latin typeface="Noto Sans CJK TC Bold" panose="020B0800000000000000" pitchFamily="34" charset="-120"/>
                <a:ea typeface="Noto Sans CJK TC Bold" panose="020B0800000000000000" pitchFamily="34" charset="-120"/>
              </a:rPr>
              <a:t>評鑑目的</a:t>
            </a:r>
          </a:p>
        </p:txBody>
      </p:sp>
      <p:sp>
        <p:nvSpPr>
          <p:cNvPr id="14" name="文字方塊 13">
            <a:extLst>
              <a:ext uri="{FF2B5EF4-FFF2-40B4-BE49-F238E27FC236}">
                <a16:creationId xmlns:a16="http://schemas.microsoft.com/office/drawing/2014/main" id="{F3CEBA70-E00A-9F44-A93D-064D8EE1CEA3}"/>
              </a:ext>
            </a:extLst>
          </p:cNvPr>
          <p:cNvSpPr txBox="1"/>
          <p:nvPr/>
        </p:nvSpPr>
        <p:spPr>
          <a:xfrm>
            <a:off x="7130023" y="4796238"/>
            <a:ext cx="4543624" cy="502766"/>
          </a:xfrm>
          <a:prstGeom prst="rect">
            <a:avLst/>
          </a:prstGeom>
          <a:noFill/>
        </p:spPr>
        <p:txBody>
          <a:bodyPr wrap="square" rtlCol="0">
            <a:spAutoFit/>
          </a:bodyPr>
          <a:lstStyle/>
          <a:p>
            <a:r>
              <a:rPr lang="en-US" altLang="zh-TW" sz="2667" b="1" dirty="0">
                <a:solidFill>
                  <a:srgbClr val="000000"/>
                </a:solidFill>
                <a:latin typeface="微軟正黑體" panose="020B0604030504040204" pitchFamily="34" charset="-120"/>
                <a:ea typeface="微軟正黑體" panose="020B0604030504040204" pitchFamily="34" charset="-120"/>
              </a:rPr>
              <a:t>1.</a:t>
            </a:r>
            <a:r>
              <a:rPr lang="zh-TW" altLang="en-US" sz="2667" b="1" dirty="0">
                <a:solidFill>
                  <a:srgbClr val="000000"/>
                </a:solidFill>
                <a:latin typeface="微軟正黑體" panose="020B0604030504040204" pitchFamily="34" charset="-120"/>
                <a:ea typeface="微軟正黑體" panose="020B0604030504040204" pitchFamily="34" charset="-120"/>
              </a:rPr>
              <a:t>了解課程發展與運作的成效</a:t>
            </a:r>
            <a:endParaRPr kumimoji="1" lang="zh-TW" altLang="en-US" sz="2667" b="1" dirty="0">
              <a:solidFill>
                <a:srgbClr val="000000"/>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37E57C88-881F-374E-AA39-521F7C2F767A}"/>
              </a:ext>
            </a:extLst>
          </p:cNvPr>
          <p:cNvSpPr/>
          <p:nvPr/>
        </p:nvSpPr>
        <p:spPr>
          <a:xfrm>
            <a:off x="7130024" y="5354781"/>
            <a:ext cx="4205558" cy="502766"/>
          </a:xfrm>
          <a:prstGeom prst="rect">
            <a:avLst/>
          </a:prstGeom>
          <a:noFill/>
        </p:spPr>
        <p:txBody>
          <a:bodyPr wrap="square" rtlCol="0">
            <a:spAutoFit/>
          </a:bodyPr>
          <a:lstStyle/>
          <a:p>
            <a:r>
              <a:rPr lang="en-US" altLang="zh-TW" sz="2667" b="1" dirty="0">
                <a:solidFill>
                  <a:srgbClr val="000000"/>
                </a:solidFill>
                <a:latin typeface="微軟正黑體" panose="020B0604030504040204" pitchFamily="34" charset="-120"/>
                <a:ea typeface="微軟正黑體" panose="020B0604030504040204" pitchFamily="34" charset="-120"/>
              </a:rPr>
              <a:t>2.</a:t>
            </a:r>
            <a:r>
              <a:rPr lang="zh-TW" altLang="en-US" sz="2667" b="1" dirty="0">
                <a:solidFill>
                  <a:srgbClr val="000000"/>
                </a:solidFill>
                <a:latin typeface="微軟正黑體" panose="020B0604030504040204" pitchFamily="34" charset="-120"/>
                <a:ea typeface="微軟正黑體" panose="020B0604030504040204" pitchFamily="34" charset="-120"/>
              </a:rPr>
              <a:t>促進教師教學專業發展</a:t>
            </a:r>
          </a:p>
        </p:txBody>
      </p:sp>
      <p:sp>
        <p:nvSpPr>
          <p:cNvPr id="16" name="矩形 15">
            <a:extLst>
              <a:ext uri="{FF2B5EF4-FFF2-40B4-BE49-F238E27FC236}">
                <a16:creationId xmlns:a16="http://schemas.microsoft.com/office/drawing/2014/main" id="{5292F6DC-207B-6443-B706-C36F0B6D2EDF}"/>
              </a:ext>
            </a:extLst>
          </p:cNvPr>
          <p:cNvSpPr/>
          <p:nvPr/>
        </p:nvSpPr>
        <p:spPr>
          <a:xfrm>
            <a:off x="7129912" y="5948993"/>
            <a:ext cx="3323987" cy="502766"/>
          </a:xfrm>
          <a:prstGeom prst="rect">
            <a:avLst/>
          </a:prstGeom>
          <a:noFill/>
        </p:spPr>
        <p:txBody>
          <a:bodyPr wrap="square" rtlCol="0">
            <a:spAutoFit/>
          </a:bodyPr>
          <a:lstStyle/>
          <a:p>
            <a:r>
              <a:rPr lang="en-US" altLang="zh-TW" sz="2667" b="1" dirty="0">
                <a:solidFill>
                  <a:srgbClr val="000000"/>
                </a:solidFill>
                <a:latin typeface="微軟正黑體" panose="020B0604030504040204" pitchFamily="34" charset="-120"/>
                <a:ea typeface="微軟正黑體" panose="020B0604030504040204" pitchFamily="34" charset="-120"/>
              </a:rPr>
              <a:t>3.</a:t>
            </a:r>
            <a:r>
              <a:rPr lang="zh-TW" altLang="en-US" sz="2667" b="1" dirty="0">
                <a:solidFill>
                  <a:srgbClr val="000000"/>
                </a:solidFill>
                <a:latin typeface="微軟正黑體" panose="020B0604030504040204" pitchFamily="34" charset="-120"/>
                <a:ea typeface="微軟正黑體" panose="020B0604030504040204" pitchFamily="34" charset="-120"/>
              </a:rPr>
              <a:t>改善學生學習品質</a:t>
            </a:r>
          </a:p>
        </p:txBody>
      </p:sp>
      <p:sp>
        <p:nvSpPr>
          <p:cNvPr id="17" name="文字方塊 16">
            <a:extLst>
              <a:ext uri="{FF2B5EF4-FFF2-40B4-BE49-F238E27FC236}">
                <a16:creationId xmlns:a16="http://schemas.microsoft.com/office/drawing/2014/main" id="{79E7AAC6-E934-2C41-A760-6FBE5D0A4894}"/>
              </a:ext>
            </a:extLst>
          </p:cNvPr>
          <p:cNvSpPr txBox="1"/>
          <p:nvPr/>
        </p:nvSpPr>
        <p:spPr>
          <a:xfrm>
            <a:off x="715470" y="1543613"/>
            <a:ext cx="2939837" cy="666786"/>
          </a:xfrm>
          <a:prstGeom prst="rect">
            <a:avLst/>
          </a:prstGeom>
          <a:solidFill>
            <a:srgbClr val="5ABB93"/>
          </a:solidFill>
        </p:spPr>
        <p:txBody>
          <a:bodyPr wrap="square" rtlCol="0">
            <a:spAutoFit/>
          </a:bodyPr>
          <a:lstStyle/>
          <a:p>
            <a:pPr algn="ctr"/>
            <a:r>
              <a:rPr kumimoji="1" lang="zh-TW" altLang="en-US" sz="3733" b="1" dirty="0">
                <a:solidFill>
                  <a:srgbClr val="FFFFFF"/>
                </a:solidFill>
                <a:latin typeface="Noto Sans CJK TC Bold" panose="020B0800000000000000" pitchFamily="34" charset="-120"/>
                <a:ea typeface="Noto Sans CJK TC Bold" panose="020B0800000000000000" pitchFamily="34" charset="-120"/>
              </a:rPr>
              <a:t>學校為中心</a:t>
            </a:r>
          </a:p>
        </p:txBody>
      </p:sp>
      <p:grpSp>
        <p:nvGrpSpPr>
          <p:cNvPr id="18"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19"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20"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21"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22" name="流程圖: 替代程序 2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r>
              <a:rPr kumimoji="0" lang="en-US" altLang="zh-TW" sz="4000" b="1" dirty="0">
                <a:solidFill>
                  <a:schemeClr val="tx1"/>
                </a:solidFill>
                <a:latin typeface="微軟正黑體" panose="020B0604030504040204" pitchFamily="34" charset="-120"/>
                <a:ea typeface="微軟正黑體" panose="020B0604030504040204" pitchFamily="34" charset="-120"/>
              </a:rPr>
              <a:t>-Who</a:t>
            </a:r>
            <a:endParaRPr kumimoji="0" lang="zh-TW" altLang="en-US" sz="4000" b="1" dirty="0">
              <a:solidFill>
                <a:schemeClr val="tx1"/>
              </a:solidFill>
              <a:latin typeface="微軟正黑體" panose="020B0604030504040204" pitchFamily="34" charset="-120"/>
              <a:ea typeface="微軟正黑體" panose="020B0604030504040204" pitchFamily="34" charset="-120"/>
            </a:endParaRPr>
          </a:p>
        </p:txBody>
      </p:sp>
      <p:sp>
        <p:nvSpPr>
          <p:cNvPr id="26" name="投影片編號版面配置區 25"/>
          <p:cNvSpPr>
            <a:spLocks noGrp="1"/>
          </p:cNvSpPr>
          <p:nvPr>
            <p:ph type="sldNum" sz="quarter" idx="12"/>
          </p:nvPr>
        </p:nvSpPr>
        <p:spPr/>
        <p:txBody>
          <a:bodyPr/>
          <a:lstStyle/>
          <a:p>
            <a:pPr>
              <a:defRPr/>
            </a:pPr>
            <a:fld id="{5F02BF43-3C7B-4031-B368-07C3D7CB8D98}" type="slidenum">
              <a:rPr lang="zh-TW" altLang="en-US" smtClean="0"/>
              <a:pPr>
                <a:defRPr/>
              </a:pPr>
              <a:t>49</a:t>
            </a:fld>
            <a:endParaRPr lang="zh-TW" altLang="en-US"/>
          </a:p>
        </p:txBody>
      </p:sp>
    </p:spTree>
    <p:extLst>
      <p:ext uri="{BB962C8B-B14F-4D97-AF65-F5344CB8AC3E}">
        <p14:creationId xmlns:p14="http://schemas.microsoft.com/office/powerpoint/2010/main" val="3278073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 name="群組 9"/>
          <p:cNvGrpSpPr/>
          <p:nvPr/>
        </p:nvGrpSpPr>
        <p:grpSpPr>
          <a:xfrm>
            <a:off x="737177" y="2218686"/>
            <a:ext cx="2869644" cy="2500121"/>
            <a:chOff x="6751621" y="335083"/>
            <a:chExt cx="2415437" cy="2805869"/>
          </a:xfrm>
        </p:grpSpPr>
        <p:sp>
          <p:nvSpPr>
            <p:cNvPr id="11" name="手繪多邊形 10"/>
            <p:cNvSpPr/>
            <p:nvPr/>
          </p:nvSpPr>
          <p:spPr>
            <a:xfrm>
              <a:off x="7524509" y="1693140"/>
              <a:ext cx="889992" cy="889992"/>
            </a:xfrm>
            <a:custGeom>
              <a:avLst/>
              <a:gdLst>
                <a:gd name="connsiteX0" fmla="*/ 0 w 889992"/>
                <a:gd name="connsiteY0" fmla="*/ 444996 h 889992"/>
                <a:gd name="connsiteX1" fmla="*/ 444996 w 889992"/>
                <a:gd name="connsiteY1" fmla="*/ 0 h 889992"/>
                <a:gd name="connsiteX2" fmla="*/ 889992 w 889992"/>
                <a:gd name="connsiteY2" fmla="*/ 444996 h 889992"/>
                <a:gd name="connsiteX3" fmla="*/ 444996 w 889992"/>
                <a:gd name="connsiteY3" fmla="*/ 889992 h 889992"/>
                <a:gd name="connsiteX4" fmla="*/ 0 w 889992"/>
                <a:gd name="connsiteY4" fmla="*/ 444996 h 88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92" h="889992">
                  <a:moveTo>
                    <a:pt x="0" y="444996"/>
                  </a:moveTo>
                  <a:cubicBezTo>
                    <a:pt x="0" y="199231"/>
                    <a:pt x="199231" y="0"/>
                    <a:pt x="444996" y="0"/>
                  </a:cubicBezTo>
                  <a:cubicBezTo>
                    <a:pt x="690761" y="0"/>
                    <a:pt x="889992" y="199231"/>
                    <a:pt x="889992" y="444996"/>
                  </a:cubicBezTo>
                  <a:cubicBezTo>
                    <a:pt x="889992" y="690761"/>
                    <a:pt x="690761" y="889992"/>
                    <a:pt x="444996" y="889992"/>
                  </a:cubicBezTo>
                  <a:cubicBezTo>
                    <a:pt x="199231" y="889992"/>
                    <a:pt x="0" y="690761"/>
                    <a:pt x="0" y="444996"/>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0816" tIns="160816" rIns="160816" bIns="160816" numCol="1" spcCol="1270" anchor="ctr" anchorCtr="0">
              <a:noAutofit/>
            </a:bodyPr>
            <a:lstStyle/>
            <a:p>
              <a:pPr marL="0" marR="0" lvl="0" indent="0" algn="ctr" defTabSz="1955751" rtl="0" eaLnBrk="1" fontAlgn="auto" latinLnBrk="0" hangingPunct="1">
                <a:lnSpc>
                  <a:spcPct val="80000"/>
                </a:lnSpc>
                <a:spcBef>
                  <a:spcPct val="0"/>
                </a:spcBef>
                <a:spcAft>
                  <a:spcPts val="600"/>
                </a:spcAft>
                <a:buClrTx/>
                <a:buSzTx/>
                <a:buFontTx/>
                <a:buNone/>
                <a:tabLst/>
                <a:defRPr/>
              </a:pP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rPr>
                <a:t>學生</a:t>
              </a:r>
              <a:endParaRPr kumimoji="0" lang="zh-TW" altLang="en-US" sz="1051"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endParaRPr>
            </a:p>
          </p:txBody>
        </p:sp>
        <p:sp>
          <p:nvSpPr>
            <p:cNvPr id="12" name="手繪多邊形 11"/>
            <p:cNvSpPr/>
            <p:nvPr/>
          </p:nvSpPr>
          <p:spPr>
            <a:xfrm rot="16200000">
              <a:off x="7923757" y="1492871"/>
              <a:ext cx="91495" cy="233083"/>
            </a:xfrm>
            <a:custGeom>
              <a:avLst/>
              <a:gdLst>
                <a:gd name="connsiteX0" fmla="*/ 0 w 91494"/>
                <a:gd name="connsiteY0" fmla="*/ 46616 h 233082"/>
                <a:gd name="connsiteX1" fmla="*/ 45747 w 91494"/>
                <a:gd name="connsiteY1" fmla="*/ 46616 h 233082"/>
                <a:gd name="connsiteX2" fmla="*/ 45747 w 91494"/>
                <a:gd name="connsiteY2" fmla="*/ 0 h 233082"/>
                <a:gd name="connsiteX3" fmla="*/ 91494 w 91494"/>
                <a:gd name="connsiteY3" fmla="*/ 116541 h 233082"/>
                <a:gd name="connsiteX4" fmla="*/ 45747 w 91494"/>
                <a:gd name="connsiteY4" fmla="*/ 233082 h 233082"/>
                <a:gd name="connsiteX5" fmla="*/ 45747 w 91494"/>
                <a:gd name="connsiteY5" fmla="*/ 186466 h 233082"/>
                <a:gd name="connsiteX6" fmla="*/ 0 w 91494"/>
                <a:gd name="connsiteY6" fmla="*/ 186466 h 233082"/>
                <a:gd name="connsiteX7" fmla="*/ 0 w 91494"/>
                <a:gd name="connsiteY7" fmla="*/ 46616 h 23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94" h="233082">
                  <a:moveTo>
                    <a:pt x="91493" y="46616"/>
                  </a:moveTo>
                  <a:lnTo>
                    <a:pt x="45747" y="46616"/>
                  </a:lnTo>
                  <a:lnTo>
                    <a:pt x="45747" y="0"/>
                  </a:lnTo>
                  <a:lnTo>
                    <a:pt x="1" y="116541"/>
                  </a:lnTo>
                  <a:lnTo>
                    <a:pt x="45747" y="233082"/>
                  </a:lnTo>
                  <a:lnTo>
                    <a:pt x="45747" y="186466"/>
                  </a:lnTo>
                  <a:lnTo>
                    <a:pt x="91493" y="186466"/>
                  </a:lnTo>
                  <a:lnTo>
                    <a:pt x="91493" y="4661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27447" tIns="46616" rIns="3" bIns="46617" numCol="1" spcCol="1270" anchor="ctr" anchorCtr="0">
              <a:noAutofit/>
            </a:bodyPr>
            <a:lstStyle/>
            <a:p>
              <a:pPr marL="0" marR="0" lvl="0" indent="0" algn="ctr" defTabSz="266693" rtl="0" eaLnBrk="1" fontAlgn="auto" latinLnBrk="0" hangingPunct="1">
                <a:lnSpc>
                  <a:spcPct val="90000"/>
                </a:lnSpc>
                <a:spcBef>
                  <a:spcPct val="0"/>
                </a:spcBef>
                <a:spcAft>
                  <a:spcPct val="35000"/>
                </a:spcAft>
                <a:buClrTx/>
                <a:buSzTx/>
                <a:buFontTx/>
                <a:buNone/>
                <a:tabLst/>
                <a:defRPr/>
              </a:pPr>
              <a:endParaRPr kumimoji="0" lang="zh-TW" altLang="en-US" sz="600"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endParaRPr>
            </a:p>
          </p:txBody>
        </p:sp>
        <p:sp>
          <p:nvSpPr>
            <p:cNvPr id="13" name="手繪多邊形 12"/>
            <p:cNvSpPr/>
            <p:nvPr/>
          </p:nvSpPr>
          <p:spPr>
            <a:xfrm rot="12639427">
              <a:off x="8381644" y="2285956"/>
              <a:ext cx="91494" cy="233082"/>
            </a:xfrm>
            <a:custGeom>
              <a:avLst/>
              <a:gdLst>
                <a:gd name="connsiteX0" fmla="*/ 0 w 91494"/>
                <a:gd name="connsiteY0" fmla="*/ 46616 h 233082"/>
                <a:gd name="connsiteX1" fmla="*/ 45747 w 91494"/>
                <a:gd name="connsiteY1" fmla="*/ 46616 h 233082"/>
                <a:gd name="connsiteX2" fmla="*/ 45747 w 91494"/>
                <a:gd name="connsiteY2" fmla="*/ 0 h 233082"/>
                <a:gd name="connsiteX3" fmla="*/ 91494 w 91494"/>
                <a:gd name="connsiteY3" fmla="*/ 116541 h 233082"/>
                <a:gd name="connsiteX4" fmla="*/ 45747 w 91494"/>
                <a:gd name="connsiteY4" fmla="*/ 233082 h 233082"/>
                <a:gd name="connsiteX5" fmla="*/ 45747 w 91494"/>
                <a:gd name="connsiteY5" fmla="*/ 186466 h 233082"/>
                <a:gd name="connsiteX6" fmla="*/ 0 w 91494"/>
                <a:gd name="connsiteY6" fmla="*/ 186466 h 233082"/>
                <a:gd name="connsiteX7" fmla="*/ 0 w 91494"/>
                <a:gd name="connsiteY7" fmla="*/ 46616 h 23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94" h="233082">
                  <a:moveTo>
                    <a:pt x="0" y="46616"/>
                  </a:moveTo>
                  <a:lnTo>
                    <a:pt x="45747" y="46616"/>
                  </a:lnTo>
                  <a:lnTo>
                    <a:pt x="45747" y="0"/>
                  </a:lnTo>
                  <a:lnTo>
                    <a:pt x="91494" y="116541"/>
                  </a:lnTo>
                  <a:lnTo>
                    <a:pt x="45747" y="233082"/>
                  </a:lnTo>
                  <a:lnTo>
                    <a:pt x="45747" y="186466"/>
                  </a:lnTo>
                  <a:lnTo>
                    <a:pt x="0" y="186466"/>
                  </a:lnTo>
                  <a:lnTo>
                    <a:pt x="0" y="4661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 tIns="46615" rIns="27448" bIns="46616" numCol="1" spcCol="1270" anchor="ctr" anchorCtr="0">
              <a:noAutofit/>
            </a:bodyPr>
            <a:lstStyle/>
            <a:p>
              <a:pPr marL="0" marR="0" lvl="0" indent="0" algn="ctr" defTabSz="266693" rtl="0" eaLnBrk="1" fontAlgn="auto" latinLnBrk="0" hangingPunct="1">
                <a:lnSpc>
                  <a:spcPct val="90000"/>
                </a:lnSpc>
                <a:spcBef>
                  <a:spcPct val="0"/>
                </a:spcBef>
                <a:spcAft>
                  <a:spcPct val="35000"/>
                </a:spcAft>
                <a:buClrTx/>
                <a:buSzTx/>
                <a:buFontTx/>
                <a:buNone/>
                <a:tabLst/>
                <a:defRPr/>
              </a:pPr>
              <a:endParaRPr kumimoji="0" lang="zh-TW" altLang="en-US" sz="600"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endParaRPr>
            </a:p>
          </p:txBody>
        </p:sp>
        <p:sp>
          <p:nvSpPr>
            <p:cNvPr id="14" name="手繪多邊形 13"/>
            <p:cNvSpPr/>
            <p:nvPr/>
          </p:nvSpPr>
          <p:spPr>
            <a:xfrm rot="9000000">
              <a:off x="7465871" y="2285956"/>
              <a:ext cx="91494" cy="233082"/>
            </a:xfrm>
            <a:custGeom>
              <a:avLst/>
              <a:gdLst>
                <a:gd name="connsiteX0" fmla="*/ 0 w 91494"/>
                <a:gd name="connsiteY0" fmla="*/ 46616 h 233082"/>
                <a:gd name="connsiteX1" fmla="*/ 45747 w 91494"/>
                <a:gd name="connsiteY1" fmla="*/ 46616 h 233082"/>
                <a:gd name="connsiteX2" fmla="*/ 45747 w 91494"/>
                <a:gd name="connsiteY2" fmla="*/ 0 h 233082"/>
                <a:gd name="connsiteX3" fmla="*/ 91494 w 91494"/>
                <a:gd name="connsiteY3" fmla="*/ 116541 h 233082"/>
                <a:gd name="connsiteX4" fmla="*/ 45747 w 91494"/>
                <a:gd name="connsiteY4" fmla="*/ 233082 h 233082"/>
                <a:gd name="connsiteX5" fmla="*/ 45747 w 91494"/>
                <a:gd name="connsiteY5" fmla="*/ 186466 h 233082"/>
                <a:gd name="connsiteX6" fmla="*/ 0 w 91494"/>
                <a:gd name="connsiteY6" fmla="*/ 186466 h 233082"/>
                <a:gd name="connsiteX7" fmla="*/ 0 w 91494"/>
                <a:gd name="connsiteY7" fmla="*/ 46616 h 23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94" h="233082">
                  <a:moveTo>
                    <a:pt x="91493" y="186466"/>
                  </a:moveTo>
                  <a:lnTo>
                    <a:pt x="45747" y="186466"/>
                  </a:lnTo>
                  <a:lnTo>
                    <a:pt x="45747" y="233082"/>
                  </a:lnTo>
                  <a:lnTo>
                    <a:pt x="1" y="116541"/>
                  </a:lnTo>
                  <a:lnTo>
                    <a:pt x="45747" y="0"/>
                  </a:lnTo>
                  <a:lnTo>
                    <a:pt x="45747" y="46616"/>
                  </a:lnTo>
                  <a:lnTo>
                    <a:pt x="91493" y="46616"/>
                  </a:lnTo>
                  <a:lnTo>
                    <a:pt x="91493" y="18646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27447" tIns="46615" rIns="0" bIns="46616" numCol="1" spcCol="1270" anchor="ctr" anchorCtr="0">
              <a:noAutofit/>
            </a:bodyPr>
            <a:lstStyle/>
            <a:p>
              <a:pPr marL="0" marR="0" lvl="0" indent="0" algn="ctr" defTabSz="266693" rtl="0" eaLnBrk="1" fontAlgn="auto" latinLnBrk="0" hangingPunct="1">
                <a:lnSpc>
                  <a:spcPct val="90000"/>
                </a:lnSpc>
                <a:spcBef>
                  <a:spcPct val="0"/>
                </a:spcBef>
                <a:spcAft>
                  <a:spcPct val="35000"/>
                </a:spcAft>
                <a:buClrTx/>
                <a:buSzTx/>
                <a:buFontTx/>
                <a:buNone/>
                <a:tabLst/>
                <a:defRPr/>
              </a:pPr>
              <a:endParaRPr kumimoji="0" lang="zh-TW" altLang="en-US" sz="600"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endParaRPr>
            </a:p>
          </p:txBody>
        </p:sp>
        <p:grpSp>
          <p:nvGrpSpPr>
            <p:cNvPr id="15" name="群組 14"/>
            <p:cNvGrpSpPr/>
            <p:nvPr/>
          </p:nvGrpSpPr>
          <p:grpSpPr>
            <a:xfrm>
              <a:off x="7102818" y="1181410"/>
              <a:ext cx="1785834" cy="1810791"/>
              <a:chOff x="2764896" y="2511799"/>
              <a:chExt cx="3703440" cy="3755196"/>
            </a:xfrm>
          </p:grpSpPr>
          <p:sp>
            <p:nvSpPr>
              <p:cNvPr id="20" name="弧形 19"/>
              <p:cNvSpPr/>
              <p:nvPr/>
            </p:nvSpPr>
            <p:spPr>
              <a:xfrm rot="604727">
                <a:off x="3584773" y="2645258"/>
                <a:ext cx="2883563" cy="3621737"/>
              </a:xfrm>
              <a:prstGeom prst="arc">
                <a:avLst/>
              </a:prstGeom>
              <a:ln w="76200">
                <a:solidFill>
                  <a:schemeClr val="accent1">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1" name="弧形 20"/>
              <p:cNvSpPr/>
              <p:nvPr/>
            </p:nvSpPr>
            <p:spPr>
              <a:xfrm rot="15357578">
                <a:off x="2879689" y="2397006"/>
                <a:ext cx="3371786" cy="3601372"/>
              </a:xfrm>
              <a:prstGeom prst="arc">
                <a:avLst>
                  <a:gd name="adj1" fmla="val 15896238"/>
                  <a:gd name="adj2" fmla="val 21064759"/>
                </a:avLst>
              </a:prstGeom>
              <a:ln w="76200">
                <a:solidFill>
                  <a:schemeClr val="accent1">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sp>
          <p:nvSpPr>
            <p:cNvPr id="16" name="弧形 15"/>
            <p:cNvSpPr/>
            <p:nvPr/>
          </p:nvSpPr>
          <p:spPr>
            <a:xfrm rot="8360030">
              <a:off x="7153516" y="1315122"/>
              <a:ext cx="1625907" cy="1736616"/>
            </a:xfrm>
            <a:prstGeom prst="arc">
              <a:avLst>
                <a:gd name="adj1" fmla="val 16212435"/>
                <a:gd name="adj2" fmla="val 21049929"/>
              </a:avLst>
            </a:prstGeom>
            <a:ln w="76200">
              <a:solidFill>
                <a:schemeClr val="accent1">
                  <a:lumMod val="40000"/>
                  <a:lumOff val="6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手繪多邊形 16"/>
            <p:cNvSpPr/>
            <p:nvPr/>
          </p:nvSpPr>
          <p:spPr>
            <a:xfrm>
              <a:off x="6751621" y="2377928"/>
              <a:ext cx="763024" cy="763024"/>
            </a:xfrm>
            <a:custGeom>
              <a:avLst/>
              <a:gdLst>
                <a:gd name="connsiteX0" fmla="*/ 0 w 685537"/>
                <a:gd name="connsiteY0" fmla="*/ 342769 h 685537"/>
                <a:gd name="connsiteX1" fmla="*/ 342769 w 685537"/>
                <a:gd name="connsiteY1" fmla="*/ 0 h 685537"/>
                <a:gd name="connsiteX2" fmla="*/ 685538 w 685537"/>
                <a:gd name="connsiteY2" fmla="*/ 342769 h 685537"/>
                <a:gd name="connsiteX3" fmla="*/ 342769 w 685537"/>
                <a:gd name="connsiteY3" fmla="*/ 685538 h 685537"/>
                <a:gd name="connsiteX4" fmla="*/ 0 w 685537"/>
                <a:gd name="connsiteY4" fmla="*/ 342769 h 6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537" h="685537">
                  <a:moveTo>
                    <a:pt x="0" y="342769"/>
                  </a:moveTo>
                  <a:cubicBezTo>
                    <a:pt x="0" y="153463"/>
                    <a:pt x="153463" y="0"/>
                    <a:pt x="342769" y="0"/>
                  </a:cubicBezTo>
                  <a:cubicBezTo>
                    <a:pt x="532075" y="0"/>
                    <a:pt x="685538" y="153463"/>
                    <a:pt x="685538" y="342769"/>
                  </a:cubicBezTo>
                  <a:cubicBezTo>
                    <a:pt x="685538" y="532075"/>
                    <a:pt x="532075" y="685538"/>
                    <a:pt x="342769" y="685538"/>
                  </a:cubicBezTo>
                  <a:cubicBezTo>
                    <a:pt x="153463" y="685538"/>
                    <a:pt x="0" y="532075"/>
                    <a:pt x="0" y="342769"/>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75" tIns="118175" rIns="118175" bIns="118175" numCol="1" spcCol="1270" anchor="ctr" anchorCtr="0">
              <a:noAutofit/>
            </a:bodyPr>
            <a:lstStyle/>
            <a:p>
              <a:pPr marL="0" marR="0" lvl="0" indent="0" algn="ctr" defTabSz="622284" rtl="0" eaLnBrk="1" fontAlgn="auto" latinLnBrk="0" hangingPunct="1">
                <a:lnSpc>
                  <a:spcPct val="90000"/>
                </a:lnSpc>
                <a:spcBef>
                  <a:spcPct val="0"/>
                </a:spcBef>
                <a:spcAft>
                  <a:spcPct val="35000"/>
                </a:spcAft>
                <a:buClrTx/>
                <a:buSzTx/>
                <a:buFontTx/>
                <a:buNone/>
                <a:tabLst/>
                <a:defRPr/>
              </a:pPr>
              <a:r>
                <a:rPr kumimoji="0" lang="zh-TW" altLang="en-US" sz="1867"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rPr>
                <a:t>教育行政</a:t>
              </a:r>
            </a:p>
          </p:txBody>
        </p:sp>
        <p:sp>
          <p:nvSpPr>
            <p:cNvPr id="18" name="手繪多邊形 17"/>
            <p:cNvSpPr/>
            <p:nvPr/>
          </p:nvSpPr>
          <p:spPr>
            <a:xfrm>
              <a:off x="7531212" y="335083"/>
              <a:ext cx="966738" cy="966738"/>
            </a:xfrm>
            <a:custGeom>
              <a:avLst/>
              <a:gdLst>
                <a:gd name="connsiteX0" fmla="*/ 0 w 685537"/>
                <a:gd name="connsiteY0" fmla="*/ 342769 h 685537"/>
                <a:gd name="connsiteX1" fmla="*/ 342769 w 685537"/>
                <a:gd name="connsiteY1" fmla="*/ 0 h 685537"/>
                <a:gd name="connsiteX2" fmla="*/ 685538 w 685537"/>
                <a:gd name="connsiteY2" fmla="*/ 342769 h 685537"/>
                <a:gd name="connsiteX3" fmla="*/ 342769 w 685537"/>
                <a:gd name="connsiteY3" fmla="*/ 685538 h 685537"/>
                <a:gd name="connsiteX4" fmla="*/ 0 w 685537"/>
                <a:gd name="connsiteY4" fmla="*/ 342769 h 6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537" h="685537">
                  <a:moveTo>
                    <a:pt x="0" y="342769"/>
                  </a:moveTo>
                  <a:cubicBezTo>
                    <a:pt x="0" y="153463"/>
                    <a:pt x="153463" y="0"/>
                    <a:pt x="342769" y="0"/>
                  </a:cubicBezTo>
                  <a:cubicBezTo>
                    <a:pt x="532075" y="0"/>
                    <a:pt x="685538" y="153463"/>
                    <a:pt x="685538" y="342769"/>
                  </a:cubicBezTo>
                  <a:cubicBezTo>
                    <a:pt x="685538" y="532075"/>
                    <a:pt x="532075" y="685538"/>
                    <a:pt x="342769" y="685538"/>
                  </a:cubicBezTo>
                  <a:cubicBezTo>
                    <a:pt x="153463" y="685538"/>
                    <a:pt x="0" y="532075"/>
                    <a:pt x="0" y="342769"/>
                  </a:cubicBezTo>
                  <a:close/>
                </a:path>
              </a:pathLst>
            </a:custGeom>
            <a:solidFill>
              <a:srgbClr val="F0AC58"/>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75" tIns="118175" rIns="118175" bIns="118175" numCol="1" spcCol="1270" anchor="ctr" anchorCtr="0">
              <a:noAutofit/>
            </a:bodyPr>
            <a:lstStyle/>
            <a:p>
              <a:pPr marL="0" marR="0" lvl="0" indent="0" algn="ctr" defTabSz="622284" rtl="0" eaLnBrk="1" fontAlgn="auto" latinLnBrk="0" hangingPunct="1">
                <a:lnSpc>
                  <a:spcPct val="90000"/>
                </a:lnSpc>
                <a:spcBef>
                  <a:spcPct val="0"/>
                </a:spcBef>
                <a:spcAft>
                  <a:spcPct val="35000"/>
                </a:spcAft>
                <a:buClrTx/>
                <a:buSzTx/>
                <a:buFontTx/>
                <a:buNone/>
                <a:tabLst/>
                <a:defRPr/>
              </a:pPr>
              <a:r>
                <a:rPr kumimoji="0" lang="zh-TW" altLang="en-US" sz="2800" b="1"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rPr>
                <a:t>學校</a:t>
              </a:r>
            </a:p>
          </p:txBody>
        </p:sp>
        <p:sp>
          <p:nvSpPr>
            <p:cNvPr id="19" name="手繪多邊形 18"/>
            <p:cNvSpPr/>
            <p:nvPr/>
          </p:nvSpPr>
          <p:spPr>
            <a:xfrm>
              <a:off x="8414500" y="2327341"/>
              <a:ext cx="752558" cy="682325"/>
            </a:xfrm>
            <a:custGeom>
              <a:avLst/>
              <a:gdLst>
                <a:gd name="connsiteX0" fmla="*/ 0 w 685537"/>
                <a:gd name="connsiteY0" fmla="*/ 342769 h 685537"/>
                <a:gd name="connsiteX1" fmla="*/ 342769 w 685537"/>
                <a:gd name="connsiteY1" fmla="*/ 0 h 685537"/>
                <a:gd name="connsiteX2" fmla="*/ 685538 w 685537"/>
                <a:gd name="connsiteY2" fmla="*/ 342769 h 685537"/>
                <a:gd name="connsiteX3" fmla="*/ 342769 w 685537"/>
                <a:gd name="connsiteY3" fmla="*/ 685538 h 685537"/>
                <a:gd name="connsiteX4" fmla="*/ 0 w 685537"/>
                <a:gd name="connsiteY4" fmla="*/ 342769 h 6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537" h="685537">
                  <a:moveTo>
                    <a:pt x="0" y="342769"/>
                  </a:moveTo>
                  <a:cubicBezTo>
                    <a:pt x="0" y="153463"/>
                    <a:pt x="153463" y="0"/>
                    <a:pt x="342769" y="0"/>
                  </a:cubicBezTo>
                  <a:cubicBezTo>
                    <a:pt x="532075" y="0"/>
                    <a:pt x="685538" y="153463"/>
                    <a:pt x="685538" y="342769"/>
                  </a:cubicBezTo>
                  <a:cubicBezTo>
                    <a:pt x="685538" y="532075"/>
                    <a:pt x="532075" y="685538"/>
                    <a:pt x="342769" y="685538"/>
                  </a:cubicBezTo>
                  <a:cubicBezTo>
                    <a:pt x="153463" y="685538"/>
                    <a:pt x="0" y="532075"/>
                    <a:pt x="0" y="342769"/>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8175" tIns="118175" rIns="118175" bIns="118175" numCol="1" spcCol="1270" anchor="ctr" anchorCtr="0">
              <a:noAutofit/>
            </a:bodyPr>
            <a:lstStyle/>
            <a:p>
              <a:pPr marL="0" marR="0" lvl="0" indent="0" algn="ctr" defTabSz="622284" rtl="0" eaLnBrk="1" fontAlgn="auto" latinLnBrk="0" hangingPunct="1">
                <a:lnSpc>
                  <a:spcPct val="90000"/>
                </a:lnSpc>
                <a:spcBef>
                  <a:spcPct val="0"/>
                </a:spcBef>
                <a:spcAft>
                  <a:spcPct val="35000"/>
                </a:spcAft>
                <a:buClrTx/>
                <a:buSzTx/>
                <a:buFontTx/>
                <a:buNone/>
                <a:tabLst/>
                <a:defRPr/>
              </a:pPr>
              <a:r>
                <a:rPr kumimoji="0" lang="zh-TW" altLang="en-US" sz="2000" b="0" i="0" u="none" strike="noStrike" kern="1200" cap="none" spc="0" normalizeH="0" baseline="0" noProof="0" dirty="0">
                  <a:ln>
                    <a:noFill/>
                  </a:ln>
                  <a:solidFill>
                    <a:prstClr val="black">
                      <a:hueOff val="0"/>
                      <a:satOff val="0"/>
                      <a:lumOff val="0"/>
                      <a:alphaOff val="0"/>
                    </a:prstClr>
                  </a:solidFill>
                  <a:effectLst/>
                  <a:uLnTx/>
                  <a:uFillTx/>
                  <a:latin typeface="Microsoft YaHei" panose="020B0503020204020204" pitchFamily="34" charset="-122"/>
                  <a:ea typeface="Microsoft YaHei" panose="020B0503020204020204" pitchFamily="34" charset="-122"/>
                  <a:cs typeface="+mn-cs"/>
                </a:rPr>
                <a:t>家長</a:t>
              </a:r>
            </a:p>
          </p:txBody>
        </p:sp>
      </p:grpSp>
      <p:sp>
        <p:nvSpPr>
          <p:cNvPr id="23" name="標題 1">
            <a:extLst>
              <a:ext uri="{FF2B5EF4-FFF2-40B4-BE49-F238E27FC236}">
                <a16:creationId xmlns:a16="http://schemas.microsoft.com/office/drawing/2014/main" id="{56AD1DB4-F12C-406A-BCDA-949012E657A8}"/>
              </a:ext>
            </a:extLst>
          </p:cNvPr>
          <p:cNvSpPr txBox="1">
            <a:spLocks/>
          </p:cNvSpPr>
          <p:nvPr/>
        </p:nvSpPr>
        <p:spPr>
          <a:xfrm>
            <a:off x="1862670" y="0"/>
            <a:ext cx="10515600" cy="1036420"/>
          </a:xfrm>
          <a:prstGeom prst="rect">
            <a:avLst/>
          </a:prstGeom>
          <a:noFill/>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202C41"/>
                </a:solidFill>
                <a:latin typeface="Microsoft YaHei" panose="020B0503020204020204" pitchFamily="34" charset="-122"/>
                <a:ea typeface="Microsoft YaHei" panose="020B0503020204020204" pitchFamily="34" charset="-122"/>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4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面對新課綱</a:t>
            </a:r>
            <a:r>
              <a:rPr kumimoji="1" lang="en-US" altLang="zh-TW" sz="50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a:t>
            </a:r>
            <a:r>
              <a:rPr kumimoji="1" lang="zh-TW" altLang="en-US" sz="36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學校端方向</a:t>
            </a:r>
            <a:endParaRPr kumimoji="1" lang="zh-TW" altLang="en-US" sz="5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pic>
        <p:nvPicPr>
          <p:cNvPr id="2" name="圖片 1">
            <a:extLst>
              <a:ext uri="{FF2B5EF4-FFF2-40B4-BE49-F238E27FC236}">
                <a16:creationId xmlns:a16="http://schemas.microsoft.com/office/drawing/2014/main" id="{059F00B7-E646-8249-B8B9-7174DF787C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816" y="1274824"/>
            <a:ext cx="8163441" cy="5181600"/>
          </a:xfrm>
          <a:prstGeom prst="rect">
            <a:avLst/>
          </a:prstGeom>
        </p:spPr>
      </p:pic>
      <p:pic>
        <p:nvPicPr>
          <p:cNvPr id="22" name="圖片 21">
            <a:extLst>
              <a:ext uri="{FF2B5EF4-FFF2-40B4-BE49-F238E27FC236}">
                <a16:creationId xmlns:a16="http://schemas.microsoft.com/office/drawing/2014/main" id="{EEF54498-D0DA-5B45-8C84-A2F70E9358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8142" y="2941759"/>
            <a:ext cx="9548919" cy="3777918"/>
          </a:xfrm>
          <a:prstGeom prst="rect">
            <a:avLst/>
          </a:prstGeom>
        </p:spPr>
      </p:pic>
    </p:spTree>
    <p:extLst>
      <p:ext uri="{BB962C8B-B14F-4D97-AF65-F5344CB8AC3E}">
        <p14:creationId xmlns:p14="http://schemas.microsoft.com/office/powerpoint/2010/main" val="298330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
                                      </p:to>
                                    </p:set>
                                    <p:animEffect filter="image" prLst="opacity: 0">
                                      <p:cBhvr rctx="IE">
                                        <p:cTn id="7" dur="indefinite"/>
                                        <p:tgtEl>
                                          <p:spTgt spid="2"/>
                                        </p:tgtEl>
                                      </p:cBhvr>
                                    </p:animEffect>
                                  </p:childTnLst>
                                </p:cTn>
                              </p:par>
                            </p:childTnLst>
                          </p:cTn>
                        </p:par>
                        <p:par>
                          <p:cTn id="8" fill="hold">
                            <p:stCondLst>
                              <p:cond delay="0"/>
                            </p:stCondLst>
                            <p:childTnLst>
                              <p:par>
                                <p:cTn id="9" presetID="9" presetClass="emph" presetSubtype="0" nodeType="afterEffect">
                                  <p:stCondLst>
                                    <p:cond delay="0"/>
                                  </p:stCondLst>
                                  <p:childTnLst>
                                    <p:set>
                                      <p:cBhvr>
                                        <p:cTn id="10" dur="indefinite"/>
                                        <p:tgtEl>
                                          <p:spTgt spid="10"/>
                                        </p:tgtEl>
                                        <p:attrNameLst>
                                          <p:attrName>style.opacity</p:attrName>
                                        </p:attrNameLst>
                                      </p:cBhvr>
                                      <p:to>
                                        <p:strVal val="0"/>
                                      </p:to>
                                    </p:set>
                                    <p:animEffect filter="image" prLst="opacity: 0">
                                      <p:cBhvr rctx="IE">
                                        <p:cTn id="11" dur="indefinite"/>
                                        <p:tgtEl>
                                          <p:spTgt spid="10"/>
                                        </p:tgtEl>
                                      </p:cBhvr>
                                    </p:animEffect>
                                  </p:childTnLst>
                                </p:cTn>
                              </p:par>
                            </p:childTnLst>
                          </p:cTn>
                        </p:par>
                        <p:par>
                          <p:cTn id="12" fill="hold">
                            <p:stCondLst>
                              <p:cond delay="0"/>
                            </p:stCondLst>
                            <p:childTnLst>
                              <p:par>
                                <p:cTn id="13" presetID="5" presetClass="entr" presetSubtype="1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p:cNvGrpSpPr/>
          <p:nvPr/>
        </p:nvGrpSpPr>
        <p:grpSpPr>
          <a:xfrm>
            <a:off x="1209367" y="2120711"/>
            <a:ext cx="6517611" cy="1143625"/>
            <a:chOff x="1002294" y="2069739"/>
            <a:chExt cx="4566796" cy="1143625"/>
          </a:xfrm>
        </p:grpSpPr>
        <p:grpSp>
          <p:nvGrpSpPr>
            <p:cNvPr id="4" name="Group 3"/>
            <p:cNvGrpSpPr>
              <a:grpSpLocks noChangeAspect="1"/>
            </p:cNvGrpSpPr>
            <p:nvPr/>
          </p:nvGrpSpPr>
          <p:grpSpPr>
            <a:xfrm rot="5400000">
              <a:off x="1558438" y="1896578"/>
              <a:ext cx="1006179" cy="1390489"/>
              <a:chOff x="3149600" y="2480384"/>
              <a:chExt cx="1201204" cy="1660005"/>
            </a:xfrm>
          </p:grpSpPr>
          <p:sp>
            <p:nvSpPr>
              <p:cNvPr id="12" name="Isosceles Triangle 4"/>
              <p:cNvSpPr/>
              <p:nvPr/>
            </p:nvSpPr>
            <p:spPr>
              <a:xfrm flipV="1">
                <a:off x="3149600" y="3200460"/>
                <a:ext cx="1201204" cy="939929"/>
              </a:xfrm>
              <a:prstGeom prst="triangle">
                <a:avLst/>
              </a:prstGeom>
              <a:gradFill>
                <a:gsLst>
                  <a:gs pos="0">
                    <a:srgbClr val="5ABB93"/>
                  </a:gs>
                  <a:gs pos="100000">
                    <a:srgbClr val="EEECE1">
                      <a:lumMod val="90000"/>
                      <a:alpha val="0"/>
                    </a:srgbClr>
                  </a:gs>
                </a:gsLst>
                <a:lin ang="5400000" scaled="0"/>
              </a:gradFill>
              <a:ln w="25400" cap="flat" cmpd="sng" algn="ctr">
                <a:noFill/>
                <a:prstDash val="solid"/>
              </a:ln>
              <a:effectLst/>
            </p:spPr>
            <p:txBody>
              <a:bodyPr anchor="ctr"/>
              <a:lstStyle/>
              <a:p>
                <a:pPr algn="ctr"/>
                <a:endParaRPr/>
              </a:p>
            </p:txBody>
          </p:sp>
          <p:sp>
            <p:nvSpPr>
              <p:cNvPr id="13" name="Rectangle 5"/>
              <p:cNvSpPr/>
              <p:nvPr/>
            </p:nvSpPr>
            <p:spPr>
              <a:xfrm>
                <a:off x="3630724" y="2480384"/>
                <a:ext cx="720080" cy="720080"/>
              </a:xfrm>
              <a:prstGeom prst="rect">
                <a:avLst/>
              </a:prstGeom>
              <a:solidFill>
                <a:srgbClr val="5ABB93"/>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endParaRPr/>
              </a:p>
            </p:txBody>
          </p:sp>
        </p:grpSp>
        <p:sp>
          <p:nvSpPr>
            <p:cNvPr id="5" name="Oval 17"/>
            <p:cNvSpPr>
              <a:spLocks noChangeAspect="1"/>
            </p:cNvSpPr>
            <p:nvPr/>
          </p:nvSpPr>
          <p:spPr>
            <a:xfrm rot="5400000">
              <a:off x="1002293" y="2431822"/>
              <a:ext cx="325809" cy="325808"/>
            </a:xfrm>
            <a:prstGeom prst="ellipse">
              <a:avLst/>
            </a:prstGeom>
            <a:solidFill>
              <a:srgbClr val="5ABB9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6" name="Group 44"/>
            <p:cNvGrpSpPr/>
            <p:nvPr/>
          </p:nvGrpSpPr>
          <p:grpSpPr>
            <a:xfrm>
              <a:off x="2366753" y="2227404"/>
              <a:ext cx="176868" cy="254197"/>
              <a:chOff x="-1588" y="-3175"/>
              <a:chExt cx="341313" cy="490538"/>
            </a:xfrm>
            <a:solidFill>
              <a:schemeClr val="bg1"/>
            </a:solidFill>
          </p:grpSpPr>
          <p:sp>
            <p:nvSpPr>
              <p:cNvPr id="10" name="Freeform: Shape 45"/>
              <p:cNvSpPr>
                <a:spLocks/>
              </p:cNvSpPr>
              <p:nvPr/>
            </p:nvSpPr>
            <p:spPr bwMode="auto">
              <a:xfrm>
                <a:off x="-1588" y="-3175"/>
                <a:ext cx="341313" cy="490538"/>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p>
            </p:txBody>
          </p:sp>
          <p:sp>
            <p:nvSpPr>
              <p:cNvPr id="11" name="Freeform: Shape 46"/>
              <p:cNvSpPr>
                <a:spLocks/>
              </p:cNvSpPr>
              <p:nvPr/>
            </p:nvSpPr>
            <p:spPr bwMode="auto">
              <a:xfrm>
                <a:off x="76200" y="73025"/>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p>
            </p:txBody>
          </p:sp>
        </p:grpSp>
        <p:grpSp>
          <p:nvGrpSpPr>
            <p:cNvPr id="7" name="组合 70"/>
            <p:cNvGrpSpPr/>
            <p:nvPr/>
          </p:nvGrpSpPr>
          <p:grpSpPr>
            <a:xfrm>
              <a:off x="2895421" y="2069739"/>
              <a:ext cx="2673669" cy="1143625"/>
              <a:chOff x="7427766" y="3328182"/>
              <a:chExt cx="2673669" cy="1143625"/>
            </a:xfrm>
          </p:grpSpPr>
          <p:sp>
            <p:nvSpPr>
              <p:cNvPr id="8" name="矩形 7"/>
              <p:cNvSpPr/>
              <p:nvPr/>
            </p:nvSpPr>
            <p:spPr>
              <a:xfrm>
                <a:off x="7446779" y="3936276"/>
                <a:ext cx="2654656" cy="535531"/>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課程發展委員會</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專案小組</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endParaRPr lang="zh-CN"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9" name="矩形 8"/>
              <p:cNvSpPr/>
              <p:nvPr/>
            </p:nvSpPr>
            <p:spPr>
              <a:xfrm>
                <a:off x="7427766" y="3328182"/>
                <a:ext cx="2480408" cy="7571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3600" b="1" dirty="0">
                    <a:latin typeface="Microsoft YaHei UI" panose="020B0503020204020204" pitchFamily="34" charset="-122"/>
                    <a:ea typeface="Microsoft YaHei UI" panose="020B0503020204020204" pitchFamily="34" charset="-122"/>
                  </a:rPr>
                  <a:t>課程總體架構</a:t>
                </a:r>
                <a:endParaRPr lang="zh-CN" altLang="en-US" sz="3600" b="1" dirty="0">
                  <a:latin typeface="Microsoft YaHei UI" panose="020B0503020204020204" pitchFamily="34" charset="-122"/>
                  <a:ea typeface="Microsoft YaHei UI" panose="020B0503020204020204" pitchFamily="34" charset="-122"/>
                </a:endParaRPr>
              </a:p>
            </p:txBody>
          </p:sp>
        </p:grpSp>
      </p:grpSp>
      <p:grpSp>
        <p:nvGrpSpPr>
          <p:cNvPr id="14" name="组合 21"/>
          <p:cNvGrpSpPr/>
          <p:nvPr/>
        </p:nvGrpSpPr>
        <p:grpSpPr>
          <a:xfrm>
            <a:off x="1219200" y="3336198"/>
            <a:ext cx="8367252" cy="1181213"/>
            <a:chOff x="1001971" y="3226864"/>
            <a:chExt cx="5729464" cy="1181213"/>
          </a:xfrm>
        </p:grpSpPr>
        <p:grpSp>
          <p:nvGrpSpPr>
            <p:cNvPr id="15" name="Group 6"/>
            <p:cNvGrpSpPr>
              <a:grpSpLocks noChangeAspect="1"/>
            </p:cNvGrpSpPr>
            <p:nvPr/>
          </p:nvGrpSpPr>
          <p:grpSpPr>
            <a:xfrm rot="5400000">
              <a:off x="1593237" y="3059320"/>
              <a:ext cx="1006179" cy="1460087"/>
              <a:chOff x="3149600" y="2397296"/>
              <a:chExt cx="1201204" cy="1743093"/>
            </a:xfrm>
          </p:grpSpPr>
          <p:sp>
            <p:nvSpPr>
              <p:cNvPr id="31" name="Isosceles Triangle 7"/>
              <p:cNvSpPr/>
              <p:nvPr/>
            </p:nvSpPr>
            <p:spPr>
              <a:xfrm flipV="1">
                <a:off x="3149600" y="3200460"/>
                <a:ext cx="1201204" cy="939929"/>
              </a:xfrm>
              <a:prstGeom prst="triangle">
                <a:avLst/>
              </a:prstGeom>
              <a:gradFill>
                <a:gsLst>
                  <a:gs pos="0">
                    <a:schemeClr val="accent2"/>
                  </a:gs>
                  <a:gs pos="100000">
                    <a:srgbClr val="EEECE1">
                      <a:lumMod val="90000"/>
                      <a:alpha val="0"/>
                    </a:srgbClr>
                  </a:gs>
                </a:gsLst>
                <a:lin ang="5400000" scaled="0"/>
              </a:gradFill>
              <a:ln w="25400" cap="flat" cmpd="sng" algn="ctr">
                <a:noFill/>
                <a:prstDash val="solid"/>
              </a:ln>
              <a:effectLst/>
            </p:spPr>
            <p:txBody>
              <a:bodyPr anchor="ctr"/>
              <a:lstStyle/>
              <a:p>
                <a:pPr algn="ctr"/>
                <a:endParaRPr/>
              </a:p>
            </p:txBody>
          </p:sp>
          <p:sp>
            <p:nvSpPr>
              <p:cNvPr id="32" name="Rectangle 8"/>
              <p:cNvSpPr/>
              <p:nvPr/>
            </p:nvSpPr>
            <p:spPr>
              <a:xfrm>
                <a:off x="3630723" y="2397296"/>
                <a:ext cx="720080" cy="720080"/>
              </a:xfrm>
              <a:prstGeom prst="rect">
                <a:avLst/>
              </a:prstGeom>
              <a:solidFill>
                <a:srgbClr val="EF5B43"/>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endParaRPr/>
              </a:p>
            </p:txBody>
          </p:sp>
        </p:grpSp>
        <p:sp>
          <p:nvSpPr>
            <p:cNvPr id="16" name="Oval 18"/>
            <p:cNvSpPr>
              <a:spLocks noChangeAspect="1"/>
            </p:cNvSpPr>
            <p:nvPr/>
          </p:nvSpPr>
          <p:spPr>
            <a:xfrm rot="5400000">
              <a:off x="1001970" y="3623898"/>
              <a:ext cx="325809" cy="325808"/>
            </a:xfrm>
            <a:prstGeom prst="ellipse">
              <a:avLst/>
            </a:prstGeom>
            <a:solidFill>
              <a:srgbClr val="EF5B43"/>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7" name="Group 47"/>
            <p:cNvGrpSpPr/>
            <p:nvPr/>
          </p:nvGrpSpPr>
          <p:grpSpPr>
            <a:xfrm>
              <a:off x="2343482" y="3436114"/>
              <a:ext cx="232461" cy="232460"/>
              <a:chOff x="9526" y="4763"/>
              <a:chExt cx="490538" cy="490537"/>
            </a:xfrm>
            <a:solidFill>
              <a:schemeClr val="bg1"/>
            </a:solidFill>
          </p:grpSpPr>
          <p:sp>
            <p:nvSpPr>
              <p:cNvPr id="21" name="Freeform: Shape 48"/>
              <p:cNvSpPr>
                <a:spLocks/>
              </p:cNvSpPr>
              <p:nvPr/>
            </p:nvSpPr>
            <p:spPr bwMode="auto">
              <a:xfrm>
                <a:off x="9526" y="4763"/>
                <a:ext cx="490538" cy="490537"/>
              </a:xfrm>
              <a:custGeom>
                <a:avLst/>
                <a:gdLst>
                  <a:gd name="T0" fmla="*/ 117 w 128"/>
                  <a:gd name="T1" fmla="*/ 12 h 128"/>
                  <a:gd name="T2" fmla="*/ 100 w 128"/>
                  <a:gd name="T3" fmla="*/ 12 h 128"/>
                  <a:gd name="T4" fmla="*/ 100 w 128"/>
                  <a:gd name="T5" fmla="*/ 4 h 128"/>
                  <a:gd name="T6" fmla="*/ 96 w 128"/>
                  <a:gd name="T7" fmla="*/ 0 h 128"/>
                  <a:gd name="T8" fmla="*/ 92 w 128"/>
                  <a:gd name="T9" fmla="*/ 4 h 128"/>
                  <a:gd name="T10" fmla="*/ 92 w 128"/>
                  <a:gd name="T11" fmla="*/ 12 h 128"/>
                  <a:gd name="T12" fmla="*/ 68 w 128"/>
                  <a:gd name="T13" fmla="*/ 12 h 128"/>
                  <a:gd name="T14" fmla="*/ 68 w 128"/>
                  <a:gd name="T15" fmla="*/ 4 h 128"/>
                  <a:gd name="T16" fmla="*/ 64 w 128"/>
                  <a:gd name="T17" fmla="*/ 0 h 128"/>
                  <a:gd name="T18" fmla="*/ 60 w 128"/>
                  <a:gd name="T19" fmla="*/ 4 h 128"/>
                  <a:gd name="T20" fmla="*/ 60 w 128"/>
                  <a:gd name="T21" fmla="*/ 12 h 128"/>
                  <a:gd name="T22" fmla="*/ 36 w 128"/>
                  <a:gd name="T23" fmla="*/ 12 h 128"/>
                  <a:gd name="T24" fmla="*/ 36 w 128"/>
                  <a:gd name="T25" fmla="*/ 4 h 128"/>
                  <a:gd name="T26" fmla="*/ 32 w 128"/>
                  <a:gd name="T27" fmla="*/ 0 h 128"/>
                  <a:gd name="T28" fmla="*/ 28 w 128"/>
                  <a:gd name="T29" fmla="*/ 4 h 128"/>
                  <a:gd name="T30" fmla="*/ 28 w 128"/>
                  <a:gd name="T31" fmla="*/ 12 h 128"/>
                  <a:gd name="T32" fmla="*/ 11 w 128"/>
                  <a:gd name="T33" fmla="*/ 12 h 128"/>
                  <a:gd name="T34" fmla="*/ 0 w 128"/>
                  <a:gd name="T35" fmla="*/ 23 h 128"/>
                  <a:gd name="T36" fmla="*/ 0 w 128"/>
                  <a:gd name="T37" fmla="*/ 117 h 128"/>
                  <a:gd name="T38" fmla="*/ 11 w 128"/>
                  <a:gd name="T39" fmla="*/ 128 h 128"/>
                  <a:gd name="T40" fmla="*/ 117 w 128"/>
                  <a:gd name="T41" fmla="*/ 128 h 128"/>
                  <a:gd name="T42" fmla="*/ 128 w 128"/>
                  <a:gd name="T43" fmla="*/ 117 h 128"/>
                  <a:gd name="T44" fmla="*/ 128 w 128"/>
                  <a:gd name="T45" fmla="*/ 23 h 128"/>
                  <a:gd name="T46" fmla="*/ 117 w 128"/>
                  <a:gd name="T47" fmla="*/ 12 h 128"/>
                  <a:gd name="T48" fmla="*/ 120 w 128"/>
                  <a:gd name="T49" fmla="*/ 117 h 128"/>
                  <a:gd name="T50" fmla="*/ 117 w 128"/>
                  <a:gd name="T51" fmla="*/ 120 h 128"/>
                  <a:gd name="T52" fmla="*/ 11 w 128"/>
                  <a:gd name="T53" fmla="*/ 120 h 128"/>
                  <a:gd name="T54" fmla="*/ 8 w 128"/>
                  <a:gd name="T55" fmla="*/ 117 h 128"/>
                  <a:gd name="T56" fmla="*/ 8 w 128"/>
                  <a:gd name="T57" fmla="*/ 23 h 128"/>
                  <a:gd name="T58" fmla="*/ 11 w 128"/>
                  <a:gd name="T59" fmla="*/ 20 h 128"/>
                  <a:gd name="T60" fmla="*/ 28 w 128"/>
                  <a:gd name="T61" fmla="*/ 20 h 128"/>
                  <a:gd name="T62" fmla="*/ 28 w 128"/>
                  <a:gd name="T63" fmla="*/ 28 h 128"/>
                  <a:gd name="T64" fmla="*/ 32 w 128"/>
                  <a:gd name="T65" fmla="*/ 32 h 128"/>
                  <a:gd name="T66" fmla="*/ 36 w 128"/>
                  <a:gd name="T67" fmla="*/ 28 h 128"/>
                  <a:gd name="T68" fmla="*/ 36 w 128"/>
                  <a:gd name="T69" fmla="*/ 20 h 128"/>
                  <a:gd name="T70" fmla="*/ 60 w 128"/>
                  <a:gd name="T71" fmla="*/ 20 h 128"/>
                  <a:gd name="T72" fmla="*/ 60 w 128"/>
                  <a:gd name="T73" fmla="*/ 28 h 128"/>
                  <a:gd name="T74" fmla="*/ 64 w 128"/>
                  <a:gd name="T75" fmla="*/ 32 h 128"/>
                  <a:gd name="T76" fmla="*/ 68 w 128"/>
                  <a:gd name="T77" fmla="*/ 28 h 128"/>
                  <a:gd name="T78" fmla="*/ 68 w 128"/>
                  <a:gd name="T79" fmla="*/ 20 h 128"/>
                  <a:gd name="T80" fmla="*/ 92 w 128"/>
                  <a:gd name="T81" fmla="*/ 20 h 128"/>
                  <a:gd name="T82" fmla="*/ 92 w 128"/>
                  <a:gd name="T83" fmla="*/ 28 h 128"/>
                  <a:gd name="T84" fmla="*/ 96 w 128"/>
                  <a:gd name="T85" fmla="*/ 32 h 128"/>
                  <a:gd name="T86" fmla="*/ 100 w 128"/>
                  <a:gd name="T87" fmla="*/ 28 h 128"/>
                  <a:gd name="T88" fmla="*/ 100 w 128"/>
                  <a:gd name="T89" fmla="*/ 20 h 128"/>
                  <a:gd name="T90" fmla="*/ 117 w 128"/>
                  <a:gd name="T91" fmla="*/ 20 h 128"/>
                  <a:gd name="T92" fmla="*/ 120 w 128"/>
                  <a:gd name="T93" fmla="*/ 23 h 128"/>
                  <a:gd name="T94" fmla="*/ 120 w 128"/>
                  <a:gd name="T95" fmla="*/ 11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8">
                    <a:moveTo>
                      <a:pt x="117" y="12"/>
                    </a:moveTo>
                    <a:cubicBezTo>
                      <a:pt x="100" y="12"/>
                      <a:pt x="100" y="12"/>
                      <a:pt x="100" y="12"/>
                    </a:cubicBezTo>
                    <a:cubicBezTo>
                      <a:pt x="100" y="4"/>
                      <a:pt x="100" y="4"/>
                      <a:pt x="100" y="4"/>
                    </a:cubicBezTo>
                    <a:cubicBezTo>
                      <a:pt x="100" y="2"/>
                      <a:pt x="98" y="0"/>
                      <a:pt x="96" y="0"/>
                    </a:cubicBezTo>
                    <a:cubicBezTo>
                      <a:pt x="94" y="0"/>
                      <a:pt x="92" y="2"/>
                      <a:pt x="92" y="4"/>
                    </a:cubicBezTo>
                    <a:cubicBezTo>
                      <a:pt x="92" y="12"/>
                      <a:pt x="92" y="12"/>
                      <a:pt x="92" y="12"/>
                    </a:cubicBezTo>
                    <a:cubicBezTo>
                      <a:pt x="68" y="12"/>
                      <a:pt x="68" y="12"/>
                      <a:pt x="68" y="12"/>
                    </a:cubicBezTo>
                    <a:cubicBezTo>
                      <a:pt x="68" y="4"/>
                      <a:pt x="68" y="4"/>
                      <a:pt x="68" y="4"/>
                    </a:cubicBezTo>
                    <a:cubicBezTo>
                      <a:pt x="68" y="2"/>
                      <a:pt x="66" y="0"/>
                      <a:pt x="64" y="0"/>
                    </a:cubicBezTo>
                    <a:cubicBezTo>
                      <a:pt x="62" y="0"/>
                      <a:pt x="60" y="2"/>
                      <a:pt x="60" y="4"/>
                    </a:cubicBezTo>
                    <a:cubicBezTo>
                      <a:pt x="60" y="12"/>
                      <a:pt x="60" y="12"/>
                      <a:pt x="60" y="12"/>
                    </a:cubicBezTo>
                    <a:cubicBezTo>
                      <a:pt x="36" y="12"/>
                      <a:pt x="36" y="12"/>
                      <a:pt x="36" y="12"/>
                    </a:cubicBezTo>
                    <a:cubicBezTo>
                      <a:pt x="36" y="4"/>
                      <a:pt x="36" y="4"/>
                      <a:pt x="36" y="4"/>
                    </a:cubicBezTo>
                    <a:cubicBezTo>
                      <a:pt x="36" y="2"/>
                      <a:pt x="34" y="0"/>
                      <a:pt x="32" y="0"/>
                    </a:cubicBezTo>
                    <a:cubicBezTo>
                      <a:pt x="30" y="0"/>
                      <a:pt x="28" y="2"/>
                      <a:pt x="28" y="4"/>
                    </a:cubicBezTo>
                    <a:cubicBezTo>
                      <a:pt x="28" y="12"/>
                      <a:pt x="28" y="12"/>
                      <a:pt x="28" y="12"/>
                    </a:cubicBezTo>
                    <a:cubicBezTo>
                      <a:pt x="11" y="12"/>
                      <a:pt x="11" y="12"/>
                      <a:pt x="11" y="12"/>
                    </a:cubicBezTo>
                    <a:cubicBezTo>
                      <a:pt x="5" y="12"/>
                      <a:pt x="0" y="17"/>
                      <a:pt x="0" y="23"/>
                    </a:cubicBezTo>
                    <a:cubicBezTo>
                      <a:pt x="0" y="117"/>
                      <a:pt x="0" y="117"/>
                      <a:pt x="0" y="117"/>
                    </a:cubicBezTo>
                    <a:cubicBezTo>
                      <a:pt x="0" y="123"/>
                      <a:pt x="5" y="128"/>
                      <a:pt x="11" y="128"/>
                    </a:cubicBezTo>
                    <a:cubicBezTo>
                      <a:pt x="117" y="128"/>
                      <a:pt x="117" y="128"/>
                      <a:pt x="117" y="128"/>
                    </a:cubicBezTo>
                    <a:cubicBezTo>
                      <a:pt x="123" y="128"/>
                      <a:pt x="128" y="123"/>
                      <a:pt x="128" y="117"/>
                    </a:cubicBezTo>
                    <a:cubicBezTo>
                      <a:pt x="128" y="23"/>
                      <a:pt x="128" y="23"/>
                      <a:pt x="128" y="23"/>
                    </a:cubicBezTo>
                    <a:cubicBezTo>
                      <a:pt x="128" y="17"/>
                      <a:pt x="123" y="12"/>
                      <a:pt x="117" y="12"/>
                    </a:cubicBezTo>
                    <a:close/>
                    <a:moveTo>
                      <a:pt x="120" y="117"/>
                    </a:moveTo>
                    <a:cubicBezTo>
                      <a:pt x="120" y="119"/>
                      <a:pt x="119" y="120"/>
                      <a:pt x="117" y="120"/>
                    </a:cubicBezTo>
                    <a:cubicBezTo>
                      <a:pt x="11" y="120"/>
                      <a:pt x="11" y="120"/>
                      <a:pt x="11" y="120"/>
                    </a:cubicBezTo>
                    <a:cubicBezTo>
                      <a:pt x="9" y="120"/>
                      <a:pt x="8" y="119"/>
                      <a:pt x="8" y="117"/>
                    </a:cubicBezTo>
                    <a:cubicBezTo>
                      <a:pt x="8" y="23"/>
                      <a:pt x="8" y="23"/>
                      <a:pt x="8" y="23"/>
                    </a:cubicBezTo>
                    <a:cubicBezTo>
                      <a:pt x="8" y="21"/>
                      <a:pt x="9" y="20"/>
                      <a:pt x="11" y="20"/>
                    </a:cubicBezTo>
                    <a:cubicBezTo>
                      <a:pt x="28" y="20"/>
                      <a:pt x="28" y="20"/>
                      <a:pt x="28" y="20"/>
                    </a:cubicBezTo>
                    <a:cubicBezTo>
                      <a:pt x="28" y="28"/>
                      <a:pt x="28" y="28"/>
                      <a:pt x="28" y="28"/>
                    </a:cubicBezTo>
                    <a:cubicBezTo>
                      <a:pt x="28" y="30"/>
                      <a:pt x="30" y="32"/>
                      <a:pt x="32" y="32"/>
                    </a:cubicBezTo>
                    <a:cubicBezTo>
                      <a:pt x="34" y="32"/>
                      <a:pt x="36" y="30"/>
                      <a:pt x="36" y="28"/>
                    </a:cubicBezTo>
                    <a:cubicBezTo>
                      <a:pt x="36" y="20"/>
                      <a:pt x="36" y="20"/>
                      <a:pt x="36" y="20"/>
                    </a:cubicBezTo>
                    <a:cubicBezTo>
                      <a:pt x="60" y="20"/>
                      <a:pt x="60" y="20"/>
                      <a:pt x="60" y="20"/>
                    </a:cubicBezTo>
                    <a:cubicBezTo>
                      <a:pt x="60" y="28"/>
                      <a:pt x="60" y="28"/>
                      <a:pt x="60" y="28"/>
                    </a:cubicBezTo>
                    <a:cubicBezTo>
                      <a:pt x="60" y="30"/>
                      <a:pt x="62" y="32"/>
                      <a:pt x="64" y="32"/>
                    </a:cubicBezTo>
                    <a:cubicBezTo>
                      <a:pt x="66" y="32"/>
                      <a:pt x="68" y="30"/>
                      <a:pt x="68" y="28"/>
                    </a:cubicBezTo>
                    <a:cubicBezTo>
                      <a:pt x="68" y="20"/>
                      <a:pt x="68" y="20"/>
                      <a:pt x="68" y="20"/>
                    </a:cubicBezTo>
                    <a:cubicBezTo>
                      <a:pt x="92" y="20"/>
                      <a:pt x="92" y="20"/>
                      <a:pt x="92" y="20"/>
                    </a:cubicBezTo>
                    <a:cubicBezTo>
                      <a:pt x="92" y="28"/>
                      <a:pt x="92" y="28"/>
                      <a:pt x="92" y="28"/>
                    </a:cubicBezTo>
                    <a:cubicBezTo>
                      <a:pt x="92" y="30"/>
                      <a:pt x="94" y="32"/>
                      <a:pt x="96" y="32"/>
                    </a:cubicBezTo>
                    <a:cubicBezTo>
                      <a:pt x="98" y="32"/>
                      <a:pt x="100" y="30"/>
                      <a:pt x="100" y="28"/>
                    </a:cubicBezTo>
                    <a:cubicBezTo>
                      <a:pt x="100" y="20"/>
                      <a:pt x="100" y="20"/>
                      <a:pt x="100" y="20"/>
                    </a:cubicBezTo>
                    <a:cubicBezTo>
                      <a:pt x="117" y="20"/>
                      <a:pt x="117" y="20"/>
                      <a:pt x="117" y="20"/>
                    </a:cubicBezTo>
                    <a:cubicBezTo>
                      <a:pt x="119" y="20"/>
                      <a:pt x="120" y="21"/>
                      <a:pt x="120" y="23"/>
                    </a:cubicBezTo>
                    <a:lnTo>
                      <a:pt x="120" y="117"/>
                    </a:lnTo>
                    <a:close/>
                  </a:path>
                </a:pathLst>
              </a:cu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a:p>
            </p:txBody>
          </p:sp>
          <p:sp>
            <p:nvSpPr>
              <p:cNvPr id="22" name="Rectangle 49"/>
              <p:cNvSpPr>
                <a:spLocks/>
              </p:cNvSpPr>
              <p:nvPr/>
            </p:nvSpPr>
            <p:spPr bwMode="auto">
              <a:xfrm>
                <a:off x="115888" y="188913"/>
                <a:ext cx="61913"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3" name="Rectangle 50"/>
              <p:cNvSpPr>
                <a:spLocks/>
              </p:cNvSpPr>
              <p:nvPr/>
            </p:nvSpPr>
            <p:spPr bwMode="auto">
              <a:xfrm>
                <a:off x="115888" y="265113"/>
                <a:ext cx="61913"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4" name="Rectangle 51"/>
              <p:cNvSpPr>
                <a:spLocks/>
              </p:cNvSpPr>
              <p:nvPr/>
            </p:nvSpPr>
            <p:spPr bwMode="auto">
              <a:xfrm>
                <a:off x="115888" y="342900"/>
                <a:ext cx="61913" cy="44450"/>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5" name="Rectangle 52"/>
              <p:cNvSpPr>
                <a:spLocks/>
              </p:cNvSpPr>
              <p:nvPr/>
            </p:nvSpPr>
            <p:spPr bwMode="auto">
              <a:xfrm>
                <a:off x="223838" y="342900"/>
                <a:ext cx="61913" cy="44450"/>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6" name="Rectangle 53"/>
              <p:cNvSpPr>
                <a:spLocks/>
              </p:cNvSpPr>
              <p:nvPr/>
            </p:nvSpPr>
            <p:spPr bwMode="auto">
              <a:xfrm>
                <a:off x="223838" y="265113"/>
                <a:ext cx="61913"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7" name="Rectangle 54"/>
              <p:cNvSpPr>
                <a:spLocks/>
              </p:cNvSpPr>
              <p:nvPr/>
            </p:nvSpPr>
            <p:spPr bwMode="auto">
              <a:xfrm>
                <a:off x="223838" y="188913"/>
                <a:ext cx="61913"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8" name="Rectangle 55"/>
              <p:cNvSpPr>
                <a:spLocks/>
              </p:cNvSpPr>
              <p:nvPr/>
            </p:nvSpPr>
            <p:spPr bwMode="auto">
              <a:xfrm>
                <a:off x="331788" y="342900"/>
                <a:ext cx="60325" cy="44450"/>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29" name="Rectangle 56"/>
              <p:cNvSpPr>
                <a:spLocks/>
              </p:cNvSpPr>
              <p:nvPr/>
            </p:nvSpPr>
            <p:spPr bwMode="auto">
              <a:xfrm>
                <a:off x="331788" y="265113"/>
                <a:ext cx="60325"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sp>
            <p:nvSpPr>
              <p:cNvPr id="30" name="Rectangle 57"/>
              <p:cNvSpPr>
                <a:spLocks/>
              </p:cNvSpPr>
              <p:nvPr/>
            </p:nvSpPr>
            <p:spPr bwMode="auto">
              <a:xfrm>
                <a:off x="331788" y="188913"/>
                <a:ext cx="60325" cy="46037"/>
              </a:xfrm>
              <a:prstGeom prst="rect">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a:p>
            </p:txBody>
          </p:sp>
        </p:grpSp>
        <p:grpSp>
          <p:nvGrpSpPr>
            <p:cNvPr id="18" name="组合 73"/>
            <p:cNvGrpSpPr/>
            <p:nvPr/>
          </p:nvGrpSpPr>
          <p:grpSpPr>
            <a:xfrm>
              <a:off x="2882623" y="3226864"/>
              <a:ext cx="3848812" cy="1181213"/>
              <a:chOff x="7414968" y="3294255"/>
              <a:chExt cx="3848812" cy="1181213"/>
            </a:xfrm>
          </p:grpSpPr>
          <p:sp>
            <p:nvSpPr>
              <p:cNvPr id="19" name="矩形 18"/>
              <p:cNvSpPr/>
              <p:nvPr/>
            </p:nvSpPr>
            <p:spPr>
              <a:xfrm>
                <a:off x="7414968" y="3976742"/>
                <a:ext cx="3848812" cy="498726"/>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學年</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年段會議或各</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跨</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領域教學研究會</a:t>
                </a:r>
                <a:endParaRPr lang="zh-CN"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20" name="矩形 19"/>
              <p:cNvSpPr/>
              <p:nvPr/>
            </p:nvSpPr>
            <p:spPr>
              <a:xfrm>
                <a:off x="7414968" y="3294255"/>
                <a:ext cx="3113694" cy="7571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3600" b="1" dirty="0">
                    <a:latin typeface="Microsoft YaHei UI" panose="020B0503020204020204" pitchFamily="34" charset="-122"/>
                    <a:ea typeface="Microsoft YaHei UI" panose="020B0503020204020204" pitchFamily="34" charset="-122"/>
                  </a:rPr>
                  <a:t>各</a:t>
                </a:r>
                <a:r>
                  <a:rPr lang="en-US" altLang="zh-TW" sz="3600" b="1" dirty="0">
                    <a:latin typeface="Microsoft YaHei UI" panose="020B0503020204020204" pitchFamily="34" charset="-122"/>
                    <a:ea typeface="Microsoft YaHei UI" panose="020B0503020204020204" pitchFamily="34" charset="-122"/>
                  </a:rPr>
                  <a:t>(</a:t>
                </a:r>
                <a:r>
                  <a:rPr lang="zh-TW" altLang="en-US" sz="3600" b="1" dirty="0">
                    <a:latin typeface="Microsoft YaHei UI" panose="020B0503020204020204" pitchFamily="34" charset="-122"/>
                    <a:ea typeface="Microsoft YaHei UI" panose="020B0503020204020204" pitchFamily="34" charset="-122"/>
                  </a:rPr>
                  <a:t>跨</a:t>
                </a:r>
                <a:r>
                  <a:rPr lang="en-US" altLang="zh-TW" sz="3600" b="1" dirty="0">
                    <a:latin typeface="Microsoft YaHei UI" panose="020B0503020204020204" pitchFamily="34" charset="-122"/>
                    <a:ea typeface="Microsoft YaHei UI" panose="020B0503020204020204" pitchFamily="34" charset="-122"/>
                  </a:rPr>
                  <a:t>)</a:t>
                </a:r>
                <a:r>
                  <a:rPr lang="zh-TW" altLang="en-US" sz="3600" b="1" dirty="0">
                    <a:latin typeface="Microsoft YaHei UI" panose="020B0503020204020204" pitchFamily="34" charset="-122"/>
                    <a:ea typeface="Microsoft YaHei UI" panose="020B0503020204020204" pitchFamily="34" charset="-122"/>
                  </a:rPr>
                  <a:t>領域學習課程</a:t>
                </a:r>
                <a:endParaRPr lang="zh-CN" altLang="en-US" sz="3600" b="1" dirty="0">
                  <a:latin typeface="Microsoft YaHei UI" panose="020B0503020204020204" pitchFamily="34" charset="-122"/>
                  <a:ea typeface="Microsoft YaHei UI" panose="020B0503020204020204" pitchFamily="34" charset="-122"/>
                </a:endParaRPr>
              </a:p>
            </p:txBody>
          </p:sp>
        </p:grpSp>
      </p:grpSp>
      <p:grpSp>
        <p:nvGrpSpPr>
          <p:cNvPr id="33" name="组合 22"/>
          <p:cNvGrpSpPr/>
          <p:nvPr/>
        </p:nvGrpSpPr>
        <p:grpSpPr>
          <a:xfrm>
            <a:off x="1189703" y="4582605"/>
            <a:ext cx="8750711" cy="1769012"/>
            <a:chOff x="1002294" y="4483815"/>
            <a:chExt cx="5858869" cy="1769012"/>
          </a:xfrm>
        </p:grpSpPr>
        <p:grpSp>
          <p:nvGrpSpPr>
            <p:cNvPr id="34" name="Group 9"/>
            <p:cNvGrpSpPr>
              <a:grpSpLocks noChangeAspect="1"/>
            </p:cNvGrpSpPr>
            <p:nvPr/>
          </p:nvGrpSpPr>
          <p:grpSpPr>
            <a:xfrm rot="5400000">
              <a:off x="1558438" y="4291660"/>
              <a:ext cx="1006179" cy="1390489"/>
              <a:chOff x="3149600" y="2480384"/>
              <a:chExt cx="1201204" cy="1660005"/>
            </a:xfrm>
          </p:grpSpPr>
          <p:sp>
            <p:nvSpPr>
              <p:cNvPr id="40" name="Isosceles Triangle 10"/>
              <p:cNvSpPr/>
              <p:nvPr/>
            </p:nvSpPr>
            <p:spPr>
              <a:xfrm flipV="1">
                <a:off x="3149600" y="3200460"/>
                <a:ext cx="1201204" cy="939929"/>
              </a:xfrm>
              <a:prstGeom prst="triangle">
                <a:avLst/>
              </a:prstGeom>
              <a:gradFill>
                <a:gsLst>
                  <a:gs pos="0">
                    <a:srgbClr val="756271"/>
                  </a:gs>
                  <a:gs pos="100000">
                    <a:srgbClr val="EEECE1">
                      <a:lumMod val="90000"/>
                      <a:alpha val="0"/>
                    </a:srgbClr>
                  </a:gs>
                </a:gsLst>
                <a:lin ang="5400000" scaled="0"/>
              </a:gradFill>
              <a:ln w="25400" cap="flat" cmpd="sng" algn="ctr">
                <a:noFill/>
                <a:prstDash val="solid"/>
              </a:ln>
              <a:effectLst/>
            </p:spPr>
            <p:txBody>
              <a:bodyPr anchor="ctr"/>
              <a:lstStyle/>
              <a:p>
                <a:pPr algn="ctr"/>
                <a:endParaRPr/>
              </a:p>
            </p:txBody>
          </p:sp>
          <p:sp>
            <p:nvSpPr>
              <p:cNvPr id="41" name="Rectangle 11"/>
              <p:cNvSpPr/>
              <p:nvPr/>
            </p:nvSpPr>
            <p:spPr>
              <a:xfrm>
                <a:off x="3630724" y="2480384"/>
                <a:ext cx="720080" cy="720080"/>
              </a:xfrm>
              <a:prstGeom prst="rect">
                <a:avLst/>
              </a:prstGeom>
              <a:solidFill>
                <a:srgbClr val="756271"/>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endParaRPr/>
              </a:p>
            </p:txBody>
          </p:sp>
        </p:grpSp>
        <p:sp>
          <p:nvSpPr>
            <p:cNvPr id="35" name="Oval 19"/>
            <p:cNvSpPr>
              <a:spLocks noChangeAspect="1"/>
            </p:cNvSpPr>
            <p:nvPr/>
          </p:nvSpPr>
          <p:spPr>
            <a:xfrm rot="5400000">
              <a:off x="1002293" y="4833902"/>
              <a:ext cx="325809" cy="325808"/>
            </a:xfrm>
            <a:prstGeom prst="ellipse">
              <a:avLst/>
            </a:prstGeom>
            <a:solidFill>
              <a:srgbClr val="7562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Freeform: Shape 58"/>
            <p:cNvSpPr>
              <a:spLocks/>
            </p:cNvSpPr>
            <p:nvPr/>
          </p:nvSpPr>
          <p:spPr bwMode="auto">
            <a:xfrm>
              <a:off x="2318744" y="4629679"/>
              <a:ext cx="252597" cy="252598"/>
            </a:xfrm>
            <a:custGeom>
              <a:avLst/>
              <a:gdLst>
                <a:gd name="T0" fmla="*/ 81 w 128"/>
                <a:gd name="T1" fmla="*/ 14 h 128"/>
                <a:gd name="T2" fmla="*/ 53 w 128"/>
                <a:gd name="T3" fmla="*/ 36 h 128"/>
                <a:gd name="T4" fmla="*/ 33 w 128"/>
                <a:gd name="T5" fmla="*/ 36 h 128"/>
                <a:gd name="T6" fmla="*/ 0 w 128"/>
                <a:gd name="T7" fmla="*/ 56 h 128"/>
                <a:gd name="T8" fmla="*/ 24 w 128"/>
                <a:gd name="T9" fmla="*/ 84 h 128"/>
                <a:gd name="T10" fmla="*/ 32 w 128"/>
                <a:gd name="T11" fmla="*/ 128 h 128"/>
                <a:gd name="T12" fmla="*/ 56 w 128"/>
                <a:gd name="T13" fmla="*/ 120 h 128"/>
                <a:gd name="T14" fmla="*/ 52 w 128"/>
                <a:gd name="T15" fmla="*/ 108 h 128"/>
                <a:gd name="T16" fmla="*/ 52 w 128"/>
                <a:gd name="T17" fmla="*/ 80 h 128"/>
                <a:gd name="T18" fmla="*/ 53 w 128"/>
                <a:gd name="T19" fmla="*/ 78 h 128"/>
                <a:gd name="T20" fmla="*/ 54 w 128"/>
                <a:gd name="T21" fmla="*/ 77 h 128"/>
                <a:gd name="T22" fmla="*/ 55 w 128"/>
                <a:gd name="T23" fmla="*/ 76 h 128"/>
                <a:gd name="T24" fmla="*/ 81 w 128"/>
                <a:gd name="T25" fmla="*/ 98 h 128"/>
                <a:gd name="T26" fmla="*/ 128 w 128"/>
                <a:gd name="T27" fmla="*/ 56 h 128"/>
                <a:gd name="T28" fmla="*/ 80 w 128"/>
                <a:gd name="T29" fmla="*/ 56 h 128"/>
                <a:gd name="T30" fmla="*/ 92 w 128"/>
                <a:gd name="T31" fmla="*/ 44 h 128"/>
                <a:gd name="T32" fmla="*/ 92 w 128"/>
                <a:gd name="T33" fmla="*/ 68 h 128"/>
                <a:gd name="T34" fmla="*/ 80 w 128"/>
                <a:gd name="T35" fmla="*/ 56 h 128"/>
                <a:gd name="T36" fmla="*/ 16 w 128"/>
                <a:gd name="T37" fmla="*/ 44 h 128"/>
                <a:gd name="T38" fmla="*/ 40 w 128"/>
                <a:gd name="T39" fmla="*/ 56 h 128"/>
                <a:gd name="T40" fmla="*/ 16 w 128"/>
                <a:gd name="T41" fmla="*/ 68 h 128"/>
                <a:gd name="T42" fmla="*/ 48 w 128"/>
                <a:gd name="T43" fmla="*/ 120 h 128"/>
                <a:gd name="T44" fmla="*/ 32 w 128"/>
                <a:gd name="T45" fmla="*/ 84 h 128"/>
                <a:gd name="T46" fmla="*/ 33 w 128"/>
                <a:gd name="T47" fmla="*/ 76 h 128"/>
                <a:gd name="T48" fmla="*/ 45 w 128"/>
                <a:gd name="T49" fmla="*/ 76 h 128"/>
                <a:gd name="T50" fmla="*/ 44 w 128"/>
                <a:gd name="T51" fmla="*/ 108 h 128"/>
                <a:gd name="T52" fmla="*/ 48 w 128"/>
                <a:gd name="T53" fmla="*/ 117 h 128"/>
                <a:gd name="T54" fmla="*/ 53 w 128"/>
                <a:gd name="T55" fmla="*/ 68 h 128"/>
                <a:gd name="T56" fmla="*/ 52 w 128"/>
                <a:gd name="T57" fmla="*/ 68 h 128"/>
                <a:gd name="T58" fmla="*/ 52 w 128"/>
                <a:gd name="T59" fmla="*/ 44 h 128"/>
                <a:gd name="T60" fmla="*/ 74 w 128"/>
                <a:gd name="T61" fmla="*/ 36 h 128"/>
                <a:gd name="T62" fmla="*/ 74 w 128"/>
                <a:gd name="T63" fmla="*/ 76 h 128"/>
                <a:gd name="T64" fmla="*/ 100 w 128"/>
                <a:gd name="T65" fmla="*/ 104 h 128"/>
                <a:gd name="T66" fmla="*/ 92 w 128"/>
                <a:gd name="T67" fmla="*/ 76 h 128"/>
                <a:gd name="T68" fmla="*/ 92 w 128"/>
                <a:gd name="T69" fmla="*/ 36 h 128"/>
                <a:gd name="T70" fmla="*/ 100 w 128"/>
                <a:gd name="T71" fmla="*/ 8 h 128"/>
                <a:gd name="T72" fmla="*/ 100 w 128"/>
                <a:gd name="T7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bg1"/>
            </a:solidFill>
            <a:ln>
              <a:noFill/>
            </a:ln>
          </p:spPr>
          <p:txBody>
            <a:bodyPr anchor="ctr"/>
            <a:lstStyle/>
            <a:p>
              <a:pPr algn="ctr"/>
              <a:endParaRPr/>
            </a:p>
          </p:txBody>
        </p:sp>
        <p:grpSp>
          <p:nvGrpSpPr>
            <p:cNvPr id="37" name="组合 76"/>
            <p:cNvGrpSpPr/>
            <p:nvPr/>
          </p:nvGrpSpPr>
          <p:grpSpPr>
            <a:xfrm>
              <a:off x="2826112" y="4584819"/>
              <a:ext cx="4035051" cy="1668008"/>
              <a:chOff x="7358457" y="3438656"/>
              <a:chExt cx="4035051" cy="1668008"/>
            </a:xfrm>
          </p:grpSpPr>
          <p:sp>
            <p:nvSpPr>
              <p:cNvPr id="38" name="矩形 37"/>
              <p:cNvSpPr/>
              <p:nvPr/>
            </p:nvSpPr>
            <p:spPr>
              <a:xfrm>
                <a:off x="7359762" y="4127935"/>
                <a:ext cx="4033746" cy="97872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學年</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年段會議各</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跨</a:t>
                </a:r>
                <a:r>
                  <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rPr>
                  <a:t>)</a:t>
                </a: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領域教學研究會、</a:t>
                </a:r>
                <a:endParaRPr lang="en-US" altLang="zh-TW" sz="2400" dirty="0">
                  <a:solidFill>
                    <a:schemeClr val="tx1">
                      <a:lumMod val="75000"/>
                      <a:lumOff val="25000"/>
                    </a:schemeClr>
                  </a:solidFill>
                  <a:latin typeface="Microsoft YaHei UI" panose="020B0503020204020204" pitchFamily="34" charset="-122"/>
                  <a:ea typeface="Microsoft YaHei UI" panose="020B0503020204020204" pitchFamily="34" charset="-122"/>
                </a:endParaRPr>
              </a:p>
              <a:p>
                <a:pPr algn="just">
                  <a:lnSpc>
                    <a:spcPct val="120000"/>
                  </a:lnSpc>
                </a:pPr>
                <a:r>
                  <a:rPr lang="zh-TW"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rPr>
                  <a:t>彈性課程推動小組、教師專業社群共備會議</a:t>
                </a:r>
                <a:endParaRPr lang="zh-CN" altLang="en-US" sz="24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39" name="矩形 38"/>
              <p:cNvSpPr/>
              <p:nvPr/>
            </p:nvSpPr>
            <p:spPr>
              <a:xfrm>
                <a:off x="7358457" y="3438656"/>
                <a:ext cx="2764296" cy="7571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TW" altLang="en-US" sz="3600" b="1" dirty="0">
                    <a:latin typeface="Microsoft YaHei UI" panose="020B0503020204020204" pitchFamily="34" charset="-122"/>
                    <a:ea typeface="Microsoft YaHei UI" panose="020B0503020204020204" pitchFamily="34" charset="-122"/>
                  </a:rPr>
                  <a:t>各彈性學習課程</a:t>
                </a:r>
                <a:endParaRPr lang="zh-CN" altLang="en-US" sz="3600" b="1" dirty="0">
                  <a:latin typeface="Microsoft YaHei UI" panose="020B0503020204020204" pitchFamily="34" charset="-122"/>
                  <a:ea typeface="Microsoft YaHei UI" panose="020B0503020204020204" pitchFamily="34" charset="-122"/>
                </a:endParaRPr>
              </a:p>
            </p:txBody>
          </p:sp>
        </p:grpSp>
      </p:grpSp>
      <p:pic>
        <p:nvPicPr>
          <p:cNvPr id="42" name="圖片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589" y="1120172"/>
            <a:ext cx="3060187" cy="3217265"/>
          </a:xfrm>
          <a:prstGeom prst="rect">
            <a:avLst/>
          </a:prstGeom>
        </p:spPr>
      </p:pic>
      <p:grpSp>
        <p:nvGrpSpPr>
          <p:cNvPr id="4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4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4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47" name="流程圖: 替代程序 46">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r>
              <a:rPr kumimoji="0" lang="en-US" altLang="zh-TW" sz="4000" b="1" dirty="0">
                <a:solidFill>
                  <a:schemeClr val="tx1"/>
                </a:solidFill>
                <a:latin typeface="微軟正黑體" panose="020B0604030504040204" pitchFamily="34" charset="-120"/>
                <a:ea typeface="微軟正黑體" panose="020B0604030504040204" pitchFamily="34" charset="-120"/>
              </a:rPr>
              <a:t>-Who</a:t>
            </a:r>
            <a:endParaRPr kumimoji="0" lang="zh-TW" altLang="en-US" sz="4000" b="1" dirty="0">
              <a:solidFill>
                <a:schemeClr val="tx1"/>
              </a:solidFill>
              <a:latin typeface="微軟正黑體" panose="020B0604030504040204" pitchFamily="34" charset="-120"/>
              <a:ea typeface="微軟正黑體" panose="020B0604030504040204" pitchFamily="34" charset="-120"/>
            </a:endParaRPr>
          </a:p>
        </p:txBody>
      </p:sp>
      <p:sp>
        <p:nvSpPr>
          <p:cNvPr id="50" name="投影片編號版面配置區 49"/>
          <p:cNvSpPr>
            <a:spLocks noGrp="1"/>
          </p:cNvSpPr>
          <p:nvPr>
            <p:ph type="sldNum" sz="quarter" idx="12"/>
          </p:nvPr>
        </p:nvSpPr>
        <p:spPr/>
        <p:txBody>
          <a:bodyPr/>
          <a:lstStyle/>
          <a:p>
            <a:pPr>
              <a:defRPr/>
            </a:pPr>
            <a:fld id="{5F02BF43-3C7B-4031-B368-07C3D7CB8D98}" type="slidenum">
              <a:rPr lang="zh-TW" altLang="en-US" smtClean="0"/>
              <a:pPr>
                <a:defRPr/>
              </a:pPr>
              <a:t>50</a:t>
            </a:fld>
            <a:endParaRPr lang="zh-TW" altLang="en-US"/>
          </a:p>
        </p:txBody>
      </p:sp>
    </p:spTree>
    <p:extLst>
      <p:ext uri="{BB962C8B-B14F-4D97-AF65-F5344CB8AC3E}">
        <p14:creationId xmlns:p14="http://schemas.microsoft.com/office/powerpoint/2010/main" val="5724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ppt_x</p:attrName>
                                        </p:attrNameLst>
                                      </p:cBhvr>
                                      <p:tavLst>
                                        <p:tav tm="0">
                                          <p:val>
                                            <p:strVal val="#ppt_x-#ppt_w*1.125000"/>
                                          </p:val>
                                        </p:tav>
                                        <p:tav tm="100000">
                                          <p:val>
                                            <p:strVal val="#ppt_x"/>
                                          </p:val>
                                        </p:tav>
                                      </p:tavLst>
                                    </p:anim>
                                    <p:animEffect transition="in" filter="wipe(right)">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r>
              <a:rPr kumimoji="0" lang="en-US" altLang="zh-TW" sz="4000" b="1" dirty="0">
                <a:solidFill>
                  <a:schemeClr val="tx1"/>
                </a:solidFill>
                <a:latin typeface="微軟正黑體" panose="020B0604030504040204" pitchFamily="34" charset="-120"/>
                <a:ea typeface="微軟正黑體" panose="020B0604030504040204" pitchFamily="34" charset="-120"/>
              </a:rPr>
              <a:t>-Where</a:t>
            </a:r>
            <a:endParaRPr kumimoji="0" lang="zh-TW" altLang="en-US"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15" name="圖片 14">
            <a:extLst>
              <a:ext uri="{FF2B5EF4-FFF2-40B4-BE49-F238E27FC236}">
                <a16:creationId xmlns:a16="http://schemas.microsoft.com/office/drawing/2014/main" id="{C020F8EF-FA84-DE4D-B774-2DF397272B9E}"/>
              </a:ext>
            </a:extLst>
          </p:cNvPr>
          <p:cNvPicPr>
            <a:picLocks noChangeAspect="1"/>
          </p:cNvPicPr>
          <p:nvPr/>
        </p:nvPicPr>
        <p:blipFill>
          <a:blip r:embed="rId3"/>
          <a:stretch>
            <a:fillRect/>
          </a:stretch>
        </p:blipFill>
        <p:spPr>
          <a:xfrm>
            <a:off x="1527856" y="1611371"/>
            <a:ext cx="9417653" cy="4941829"/>
          </a:xfrm>
          <a:prstGeom prst="rect">
            <a:avLst/>
          </a:prstGeom>
        </p:spPr>
      </p:pic>
      <p:sp>
        <p:nvSpPr>
          <p:cNvPr id="10" name="投影片編號版面配置區 9"/>
          <p:cNvSpPr>
            <a:spLocks noGrp="1"/>
          </p:cNvSpPr>
          <p:nvPr>
            <p:ph type="sldNum" sz="quarter" idx="12"/>
          </p:nvPr>
        </p:nvSpPr>
        <p:spPr/>
        <p:txBody>
          <a:bodyPr/>
          <a:lstStyle/>
          <a:p>
            <a:pPr>
              <a:defRPr/>
            </a:pPr>
            <a:fld id="{5F02BF43-3C7B-4031-B368-07C3D7CB8D98}" type="slidenum">
              <a:rPr lang="zh-TW" altLang="en-US" smtClean="0"/>
              <a:pPr>
                <a:defRPr/>
              </a:pPr>
              <a:t>51</a:t>
            </a:fld>
            <a:endParaRPr lang="zh-TW" altLang="en-US"/>
          </a:p>
        </p:txBody>
      </p:sp>
    </p:spTree>
    <p:extLst>
      <p:ext uri="{BB962C8B-B14F-4D97-AF65-F5344CB8AC3E}">
        <p14:creationId xmlns:p14="http://schemas.microsoft.com/office/powerpoint/2010/main" val="19483132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EB3B9E12-2A8A-46B4-96B1-4D3DC0208A9E}"/>
              </a:ext>
            </a:extLst>
          </p:cNvPr>
          <p:cNvGraphicFramePr>
            <a:graphicFrameLocks noGrp="1"/>
          </p:cNvGraphicFramePr>
          <p:nvPr/>
        </p:nvGraphicFramePr>
        <p:xfrm>
          <a:off x="1524001" y="1433385"/>
          <a:ext cx="9144001" cy="4925168"/>
        </p:xfrm>
        <a:graphic>
          <a:graphicData uri="http://schemas.openxmlformats.org/drawingml/2006/table">
            <a:tbl>
              <a:tblPr firstRow="1" bandRow="1">
                <a:tableStyleId>{5C22544A-7EE6-4342-B048-85BDC9FD1C3A}</a:tableStyleId>
              </a:tblPr>
              <a:tblGrid>
                <a:gridCol w="741680">
                  <a:extLst>
                    <a:ext uri="{9D8B030D-6E8A-4147-A177-3AD203B41FA5}">
                      <a16:colId xmlns:a16="http://schemas.microsoft.com/office/drawing/2014/main" val="4169667350"/>
                    </a:ext>
                  </a:extLst>
                </a:gridCol>
                <a:gridCol w="1544321">
                  <a:extLst>
                    <a:ext uri="{9D8B030D-6E8A-4147-A177-3AD203B41FA5}">
                      <a16:colId xmlns:a16="http://schemas.microsoft.com/office/drawing/2014/main" val="2023581302"/>
                    </a:ext>
                  </a:extLst>
                </a:gridCol>
                <a:gridCol w="2286000">
                  <a:extLst>
                    <a:ext uri="{9D8B030D-6E8A-4147-A177-3AD203B41FA5}">
                      <a16:colId xmlns:a16="http://schemas.microsoft.com/office/drawing/2014/main" val="4289745271"/>
                    </a:ext>
                  </a:extLst>
                </a:gridCol>
                <a:gridCol w="2286000">
                  <a:extLst>
                    <a:ext uri="{9D8B030D-6E8A-4147-A177-3AD203B41FA5}">
                      <a16:colId xmlns:a16="http://schemas.microsoft.com/office/drawing/2014/main" val="3111405656"/>
                    </a:ext>
                  </a:extLst>
                </a:gridCol>
                <a:gridCol w="2286000">
                  <a:extLst>
                    <a:ext uri="{9D8B030D-6E8A-4147-A177-3AD203B41FA5}">
                      <a16:colId xmlns:a16="http://schemas.microsoft.com/office/drawing/2014/main" val="2700607584"/>
                    </a:ext>
                  </a:extLst>
                </a:gridCol>
              </a:tblGrid>
              <a:tr h="987602">
                <a:tc gridSpan="2">
                  <a:txBody>
                    <a:bodyPr/>
                    <a:lstStyle/>
                    <a:p>
                      <a:pPr algn="ctr"/>
                      <a:r>
                        <a:rPr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評鑑對象</a:t>
                      </a:r>
                    </a:p>
                  </a:txBody>
                  <a:tcPr anchor="ctr">
                    <a:cell3D prstMaterial="dkEdge">
                      <a:bevel/>
                      <a:lightRig rig="flood" dir="t"/>
                    </a:cell3D>
                    <a:solidFill>
                      <a:schemeClr val="accent1">
                        <a:alpha val="90000"/>
                      </a:schemeClr>
                    </a:solidFill>
                  </a:tcPr>
                </a:tc>
                <a:tc hMerge="1">
                  <a:txBody>
                    <a:bodyPr/>
                    <a:lstStyle/>
                    <a:p>
                      <a:endParaRPr lang="zh-TW" altLang="en-US"/>
                    </a:p>
                  </a:txBody>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課程總體架構</a:t>
                      </a:r>
                    </a:p>
                  </a:txBody>
                  <a:tcPr anchor="ctr">
                    <a:cell3D prstMaterial="dkEdge">
                      <a:bevel/>
                      <a:lightRig rig="flood" dir="t"/>
                    </a:cell3D>
                    <a:solidFill>
                      <a:schemeClr val="accent1">
                        <a:alpha val="90000"/>
                      </a:schemeClr>
                    </a:solidFill>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領域學習課程</a:t>
                      </a:r>
                    </a:p>
                  </a:txBody>
                  <a:tcPr anchor="ctr">
                    <a:cell3D prstMaterial="dkEdge">
                      <a:bevel/>
                      <a:lightRig rig="flood" dir="t"/>
                    </a:cell3D>
                    <a:solidFill>
                      <a:schemeClr val="accent1">
                        <a:alpha val="90000"/>
                      </a:schemeClr>
                    </a:solidFill>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彈性學習課程</a:t>
                      </a:r>
                    </a:p>
                  </a:txBody>
                  <a:tcPr anchor="ctr">
                    <a:cell3D prstMaterial="dkEdge">
                      <a:bevel/>
                      <a:lightRig rig="flood" dir="t"/>
                    </a:cell3D>
                    <a:solidFill>
                      <a:schemeClr val="accent1">
                        <a:alpha val="90000"/>
                      </a:schemeClr>
                    </a:solidFill>
                  </a:tcPr>
                </a:tc>
                <a:extLst>
                  <a:ext uri="{0D108BD9-81ED-4DB2-BD59-A6C34878D82A}">
                    <a16:rowId xmlns:a16="http://schemas.microsoft.com/office/drawing/2014/main" val="2856053647"/>
                  </a:ext>
                </a:extLst>
              </a:tr>
              <a:tr h="1119282">
                <a:tc rowSpan="3">
                  <a:txBody>
                    <a:bodyPr/>
                    <a:lstStyle/>
                    <a:p>
                      <a:pPr algn="ctr"/>
                      <a:r>
                        <a:rPr lang="zh-TW" altLang="en-US"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評鑑層面</a:t>
                      </a:r>
                    </a:p>
                  </a:txBody>
                  <a:tcPr anchor="ctr">
                    <a:cell3D prstMaterial="dkEdge">
                      <a:bevel/>
                      <a:lightRig rig="flood" dir="t"/>
                    </a:cell3D>
                    <a:solidFill>
                      <a:schemeClr val="accent1">
                        <a:alpha val="90000"/>
                      </a:schemeClr>
                    </a:solidFill>
                  </a:tcPr>
                </a:tc>
                <a:tc>
                  <a:txBody>
                    <a:bodyPr/>
                    <a:lstStyle/>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設計</a:t>
                      </a: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教育效益</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素養導向</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學習效益</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p>
                  </a:txBody>
                  <a:tcPr anchor="ctr">
                    <a:cell3D prstMaterial="dkEdge">
                      <a:bevel/>
                      <a:lightRig rig="flood" dir="t"/>
                    </a:cell3D>
                    <a:solidFill>
                      <a:schemeClr val="accent2">
                        <a:lumMod val="20000"/>
                        <a:lumOff val="80000"/>
                      </a:schemeClr>
                    </a:solidFill>
                  </a:tcPr>
                </a:tc>
                <a:extLst>
                  <a:ext uri="{0D108BD9-81ED-4DB2-BD59-A6C34878D82A}">
                    <a16:rowId xmlns:a16="http://schemas.microsoft.com/office/drawing/2014/main" val="674498161"/>
                  </a:ext>
                </a:extLst>
              </a:tr>
              <a:tr h="1699002">
                <a:tc vMerge="1">
                  <a:txBody>
                    <a:bodyPr/>
                    <a:lstStyle/>
                    <a:p>
                      <a:endParaRPr lang="zh-TW" altLang="en-US" dirty="0"/>
                    </a:p>
                  </a:txBody>
                  <a:tcPr/>
                </a:tc>
                <a:tc>
                  <a:txBody>
                    <a:bodyPr/>
                    <a:lstStyle/>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實施</a:t>
                      </a: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r>
                        <a:rPr lang="zh-TW" altLang="en-US" sz="16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endParaRPr lang="en-US" altLang="zh-TW" sz="16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dirty="0">
                        <a:latin typeface="+mj-ea"/>
                        <a:ea typeface="+mj-ea"/>
                      </a:endParaRP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kern="1200" dirty="0">
                        <a:solidFill>
                          <a:schemeClr val="dk1"/>
                        </a:solidFill>
                        <a:latin typeface="+mj-ea"/>
                        <a:ea typeface="+mn-ea"/>
                        <a:cs typeface="+mn-cs"/>
                      </a:endParaRP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kern="1200" dirty="0">
                        <a:solidFill>
                          <a:schemeClr val="dk1"/>
                        </a:solidFill>
                        <a:latin typeface="+mj-ea"/>
                        <a:ea typeface="+mn-ea"/>
                        <a:cs typeface="+mn-cs"/>
                      </a:endParaRPr>
                    </a:p>
                  </a:txBody>
                  <a:tcPr anchor="ctr">
                    <a:cell3D prstMaterial="dkEdge">
                      <a:bevel/>
                      <a:lightRig rig="flood" dir="t"/>
                    </a:cell3D>
                    <a:solidFill>
                      <a:srgbClr val="CCFFCC"/>
                    </a:solidFill>
                  </a:tcPr>
                </a:tc>
                <a:extLst>
                  <a:ext uri="{0D108BD9-81ED-4DB2-BD59-A6C34878D82A}">
                    <a16:rowId xmlns:a16="http://schemas.microsoft.com/office/drawing/2014/main" val="2933050911"/>
                  </a:ext>
                </a:extLst>
              </a:tr>
              <a:tr h="1119282">
                <a:tc vMerge="1">
                  <a:txBody>
                    <a:bodyPr/>
                    <a:lstStyle/>
                    <a:p>
                      <a:endParaRPr lang="zh-TW" altLang="en-US" dirty="0"/>
                    </a:p>
                  </a:txBody>
                  <a:tcPr/>
                </a:tc>
                <a:tc>
                  <a:txBody>
                    <a:bodyPr/>
                    <a:lstStyle/>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效果</a:t>
                      </a:r>
                    </a:p>
                  </a:txBody>
                  <a:tcPr anchor="ctr">
                    <a:cell3D prstMaterial="dkEdge">
                      <a:bevel/>
                      <a:lightRig rig="flood" dir="t"/>
                    </a:cell3D>
                    <a:solidFill>
                      <a:schemeClr val="accent3">
                        <a:lumMod val="20000"/>
                        <a:lumOff val="80000"/>
                      </a:schemeClr>
                    </a:solidFill>
                  </a:tcP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教育成效</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tc>
                  <a:txBody>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素養達成</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0000"/>
                          </a:solidFill>
                          <a:latin typeface="微軟正黑體" panose="020B0604030504040204" pitchFamily="34" charset="-120"/>
                          <a:ea typeface="微軟正黑體" panose="020B0604030504040204" pitchFamily="34" charset="-120"/>
                        </a:rPr>
                        <a:t>持續進展</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目標達成</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持續進展</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1755373339"/>
                  </a:ext>
                </a:extLst>
              </a:tr>
            </a:tbl>
          </a:graphicData>
        </a:graphic>
      </p:graphicFrame>
      <p:pic>
        <p:nvPicPr>
          <p:cNvPr id="3" name="圖片 2">
            <a:extLst>
              <a:ext uri="{FF2B5EF4-FFF2-40B4-BE49-F238E27FC236}">
                <a16:creationId xmlns:a16="http://schemas.microsoft.com/office/drawing/2014/main" id="{5CBB76C4-8563-44CE-824B-6DAB916212AE}"/>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3799839" y="1404255"/>
            <a:ext cx="6976315" cy="980259"/>
          </a:xfrm>
          <a:prstGeom prst="rect">
            <a:avLst/>
          </a:prstGeom>
        </p:spPr>
      </p:pic>
      <p:pic>
        <p:nvPicPr>
          <p:cNvPr id="4" name="圖片 3">
            <a:extLst>
              <a:ext uri="{FF2B5EF4-FFF2-40B4-BE49-F238E27FC236}">
                <a16:creationId xmlns:a16="http://schemas.microsoft.com/office/drawing/2014/main" id="{FF3B5EBF-FC65-4D44-AADB-0C079E70FFE6}"/>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2195216" y="2372597"/>
            <a:ext cx="1577750" cy="3985953"/>
          </a:xfrm>
          <a:prstGeom prst="rect">
            <a:avLst/>
          </a:prstGeom>
        </p:spPr>
      </p:pic>
      <p:pic>
        <p:nvPicPr>
          <p:cNvPr id="5" name="圖片 4">
            <a:extLst>
              <a:ext uri="{FF2B5EF4-FFF2-40B4-BE49-F238E27FC236}">
                <a16:creationId xmlns:a16="http://schemas.microsoft.com/office/drawing/2014/main" id="{1C418B9D-40A0-4AE1-A5BE-2F732C44064C}"/>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3756610" y="2390259"/>
            <a:ext cx="7019544" cy="3985952"/>
          </a:xfrm>
          <a:prstGeom prst="rect">
            <a:avLst/>
          </a:prstGeom>
        </p:spPr>
      </p:pic>
      <p:pic>
        <p:nvPicPr>
          <p:cNvPr id="6" name="圖片 5">
            <a:extLst>
              <a:ext uri="{FF2B5EF4-FFF2-40B4-BE49-F238E27FC236}">
                <a16:creationId xmlns:a16="http://schemas.microsoft.com/office/drawing/2014/main" id="{6D4D039C-4B13-4EEB-A86C-D5FF31D86403}"/>
              </a:ext>
            </a:extLst>
          </p:cNvPr>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514765" y="2372598"/>
            <a:ext cx="698089" cy="3985953"/>
          </a:xfrm>
          <a:prstGeom prst="rect">
            <a:avLst/>
          </a:prstGeom>
        </p:spPr>
      </p:pic>
      <p:grpSp>
        <p:nvGrpSpPr>
          <p:cNvPr id="7"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8"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9"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0"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1" name="流程圖: 替代程序 10">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3220" y="6522696"/>
            <a:ext cx="1912786" cy="312447"/>
          </a:xfrm>
          <a:prstGeom prst="rect">
            <a:avLst/>
          </a:prstGeom>
        </p:spPr>
      </p:pic>
      <p:sp>
        <p:nvSpPr>
          <p:cNvPr id="13" name="文字方塊 12"/>
          <p:cNvSpPr txBox="1"/>
          <p:nvPr/>
        </p:nvSpPr>
        <p:spPr>
          <a:xfrm>
            <a:off x="9448799" y="6509642"/>
            <a:ext cx="1327355" cy="338554"/>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參考自</a:t>
            </a:r>
          </a:p>
        </p:txBody>
      </p:sp>
      <p:sp>
        <p:nvSpPr>
          <p:cNvPr id="17" name="投影片編號版面配置區 16"/>
          <p:cNvSpPr>
            <a:spLocks noGrp="1"/>
          </p:cNvSpPr>
          <p:nvPr>
            <p:ph type="sldNum" sz="quarter" idx="12"/>
          </p:nvPr>
        </p:nvSpPr>
        <p:spPr/>
        <p:txBody>
          <a:bodyPr/>
          <a:lstStyle/>
          <a:p>
            <a:pPr>
              <a:defRPr/>
            </a:pPr>
            <a:fld id="{5F02BF43-3C7B-4031-B368-07C3D7CB8D98}" type="slidenum">
              <a:rPr lang="zh-TW" altLang="en-US" smtClean="0"/>
              <a:pPr>
                <a:defRPr/>
              </a:pPr>
              <a:t>52</a:t>
            </a:fld>
            <a:endParaRPr lang="zh-TW" altLang="en-US"/>
          </a:p>
        </p:txBody>
      </p:sp>
    </p:spTree>
    <p:extLst>
      <p:ext uri="{BB962C8B-B14F-4D97-AF65-F5344CB8AC3E}">
        <p14:creationId xmlns:p14="http://schemas.microsoft.com/office/powerpoint/2010/main" val="39697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EB3B9E12-2A8A-46B4-96B1-4D3DC0208A9E}"/>
              </a:ext>
            </a:extLst>
          </p:cNvPr>
          <p:cNvGraphicFramePr>
            <a:graphicFrameLocks noGrp="1"/>
          </p:cNvGraphicFramePr>
          <p:nvPr/>
        </p:nvGraphicFramePr>
        <p:xfrm>
          <a:off x="1524001" y="1433385"/>
          <a:ext cx="9144001" cy="4925168"/>
        </p:xfrm>
        <a:graphic>
          <a:graphicData uri="http://schemas.openxmlformats.org/drawingml/2006/table">
            <a:tbl>
              <a:tblPr firstRow="1" bandRow="1">
                <a:tableStyleId>{5C22544A-7EE6-4342-B048-85BDC9FD1C3A}</a:tableStyleId>
              </a:tblPr>
              <a:tblGrid>
                <a:gridCol w="741680">
                  <a:extLst>
                    <a:ext uri="{9D8B030D-6E8A-4147-A177-3AD203B41FA5}">
                      <a16:colId xmlns:a16="http://schemas.microsoft.com/office/drawing/2014/main" val="4169667350"/>
                    </a:ext>
                  </a:extLst>
                </a:gridCol>
                <a:gridCol w="1544321">
                  <a:extLst>
                    <a:ext uri="{9D8B030D-6E8A-4147-A177-3AD203B41FA5}">
                      <a16:colId xmlns:a16="http://schemas.microsoft.com/office/drawing/2014/main" val="2023581302"/>
                    </a:ext>
                  </a:extLst>
                </a:gridCol>
                <a:gridCol w="2286000">
                  <a:extLst>
                    <a:ext uri="{9D8B030D-6E8A-4147-A177-3AD203B41FA5}">
                      <a16:colId xmlns:a16="http://schemas.microsoft.com/office/drawing/2014/main" val="4289745271"/>
                    </a:ext>
                  </a:extLst>
                </a:gridCol>
                <a:gridCol w="2286000">
                  <a:extLst>
                    <a:ext uri="{9D8B030D-6E8A-4147-A177-3AD203B41FA5}">
                      <a16:colId xmlns:a16="http://schemas.microsoft.com/office/drawing/2014/main" val="3111405656"/>
                    </a:ext>
                  </a:extLst>
                </a:gridCol>
                <a:gridCol w="2286000">
                  <a:extLst>
                    <a:ext uri="{9D8B030D-6E8A-4147-A177-3AD203B41FA5}">
                      <a16:colId xmlns:a16="http://schemas.microsoft.com/office/drawing/2014/main" val="2700607584"/>
                    </a:ext>
                  </a:extLst>
                </a:gridCol>
              </a:tblGrid>
              <a:tr h="987602">
                <a:tc gridSpan="2">
                  <a:txBody>
                    <a:bodyPr/>
                    <a:lstStyle/>
                    <a:p>
                      <a:pPr algn="ctr"/>
                      <a:r>
                        <a:rPr lang="zh-TW" altLang="en-US" sz="3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評鑑對象</a:t>
                      </a:r>
                    </a:p>
                  </a:txBody>
                  <a:tcPr anchor="ctr">
                    <a:cell3D prstMaterial="dkEdge">
                      <a:bevel/>
                      <a:lightRig rig="flood" dir="t"/>
                    </a:cell3D>
                    <a:solidFill>
                      <a:schemeClr val="accent1">
                        <a:alpha val="90000"/>
                      </a:schemeClr>
                    </a:solidFill>
                  </a:tcPr>
                </a:tc>
                <a:tc hMerge="1">
                  <a:txBody>
                    <a:bodyPr/>
                    <a:lstStyle/>
                    <a:p>
                      <a:endParaRPr lang="zh-TW" altLang="en-US"/>
                    </a:p>
                  </a:txBody>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課程總體架構</a:t>
                      </a:r>
                    </a:p>
                  </a:txBody>
                  <a:tcPr anchor="ctr">
                    <a:cell3D prstMaterial="dkEdge">
                      <a:bevel/>
                      <a:lightRig rig="flood" dir="t"/>
                    </a:cell3D>
                    <a:solidFill>
                      <a:schemeClr val="accent1">
                        <a:alpha val="90000"/>
                      </a:schemeClr>
                    </a:solidFill>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領域學習課程</a:t>
                      </a:r>
                    </a:p>
                  </a:txBody>
                  <a:tcPr anchor="ctr">
                    <a:cell3D prstMaterial="dkEdge">
                      <a:bevel/>
                      <a:lightRig rig="flood" dir="t"/>
                    </a:cell3D>
                    <a:solidFill>
                      <a:schemeClr val="accent1">
                        <a:alpha val="90000"/>
                      </a:schemeClr>
                    </a:solidFill>
                  </a:tcPr>
                </a:tc>
                <a:tc>
                  <a:txBody>
                    <a:bodyPr/>
                    <a:lstStyle/>
                    <a:p>
                      <a:pPr algn="ct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彈性學習課程</a:t>
                      </a:r>
                    </a:p>
                  </a:txBody>
                  <a:tcPr anchor="ctr">
                    <a:cell3D prstMaterial="dkEdge">
                      <a:bevel/>
                      <a:lightRig rig="flood" dir="t"/>
                    </a:cell3D>
                    <a:solidFill>
                      <a:schemeClr val="accent1">
                        <a:alpha val="90000"/>
                      </a:schemeClr>
                    </a:solidFill>
                  </a:tcPr>
                </a:tc>
                <a:extLst>
                  <a:ext uri="{0D108BD9-81ED-4DB2-BD59-A6C34878D82A}">
                    <a16:rowId xmlns:a16="http://schemas.microsoft.com/office/drawing/2014/main" val="2856053647"/>
                  </a:ext>
                </a:extLst>
              </a:tr>
              <a:tr h="1119282">
                <a:tc rowSpan="3">
                  <a:txBody>
                    <a:bodyPr/>
                    <a:lstStyle/>
                    <a:p>
                      <a:pPr algn="ctr"/>
                      <a:r>
                        <a:rPr lang="zh-TW" altLang="en-US"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評鑑層面</a:t>
                      </a:r>
                    </a:p>
                  </a:txBody>
                  <a:tcPr anchor="ctr">
                    <a:cell3D prstMaterial="dkEdge">
                      <a:bevel/>
                      <a:lightRig rig="flood" dir="t"/>
                    </a:cell3D>
                    <a:solidFill>
                      <a:schemeClr val="accent1">
                        <a:alpha val="90000"/>
                      </a:schemeClr>
                    </a:solidFill>
                  </a:tcPr>
                </a:tc>
                <a:tc>
                  <a:txBody>
                    <a:bodyPr/>
                    <a:lstStyle/>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設計</a:t>
                      </a: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教育效益</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素養導向</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txBody>
                  <a:tcPr anchor="ctr">
                    <a:cell3D prstMaterial="dkEdge">
                      <a:bevel/>
                      <a:lightRig rig="flood" dir="t"/>
                    </a:cell3D>
                    <a:solidFill>
                      <a:schemeClr val="accent2">
                        <a:lumMod val="20000"/>
                        <a:lumOff val="80000"/>
                      </a:schemeClr>
                    </a:solidFill>
                  </a:tcPr>
                </a:tc>
                <a:tc>
                  <a:txBody>
                    <a:bodyPr/>
                    <a:lstStyle/>
                    <a:p>
                      <a:pPr marL="0" lvl="1" indent="0" algn="ctr" defTabSz="711200">
                        <a:lnSpc>
                          <a:spcPts val="2200"/>
                        </a:lnSpc>
                        <a:spcBef>
                          <a:spcPct val="0"/>
                        </a:spcBef>
                        <a:spcAft>
                          <a:spcPts val="0"/>
                        </a:spcAft>
                        <a:buNone/>
                      </a:pPr>
                      <a:r>
                        <a:rPr lang="zh-TW" altLang="en-US" sz="1800" b="1" kern="1200" dirty="0">
                          <a:solidFill>
                            <a:srgbClr val="FF0000"/>
                          </a:solidFill>
                          <a:latin typeface="微軟正黑體" panose="020B0604030504040204" pitchFamily="34" charset="-120"/>
                          <a:ea typeface="微軟正黑體" panose="020B0604030504040204" pitchFamily="34" charset="-120"/>
                          <a:cs typeface="+mn-cs"/>
                        </a:rPr>
                        <a:t>學習效益</a:t>
                      </a: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、內容結構</a:t>
                      </a:r>
                      <a:endParaRPr lang="en-US" altLang="zh-TW"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endParaRPr>
                    </a:p>
                    <a:p>
                      <a:pPr marL="0" lvl="1" indent="0" algn="ctr" defTabSz="711200">
                        <a:lnSpc>
                          <a:spcPts val="2200"/>
                        </a:lnSpc>
                        <a:spcBef>
                          <a:spcPct val="0"/>
                        </a:spcBef>
                        <a:spcAft>
                          <a:spcPts val="0"/>
                        </a:spcAft>
                        <a:buNone/>
                      </a:pPr>
                      <a:r>
                        <a:rPr lang="zh-TW" altLang="en-US" sz="1800" b="1" kern="1200" dirty="0">
                          <a:solidFill>
                            <a:schemeClr val="tx1">
                              <a:lumMod val="75000"/>
                              <a:lumOff val="25000"/>
                            </a:schemeClr>
                          </a:solidFill>
                          <a:latin typeface="微軟正黑體" panose="020B0604030504040204" pitchFamily="34" charset="-120"/>
                          <a:ea typeface="微軟正黑體" panose="020B0604030504040204" pitchFamily="34" charset="-120"/>
                          <a:cs typeface="+mn-cs"/>
                        </a:rPr>
                        <a:t>邏輯關連、發展過程</a:t>
                      </a:r>
                    </a:p>
                  </a:txBody>
                  <a:tcPr anchor="ctr">
                    <a:cell3D prstMaterial="dkEdge">
                      <a:bevel/>
                      <a:lightRig rig="flood" dir="t"/>
                    </a:cell3D>
                    <a:solidFill>
                      <a:schemeClr val="accent2">
                        <a:lumMod val="20000"/>
                        <a:lumOff val="80000"/>
                      </a:schemeClr>
                    </a:solidFill>
                  </a:tcPr>
                </a:tc>
                <a:extLst>
                  <a:ext uri="{0D108BD9-81ED-4DB2-BD59-A6C34878D82A}">
                    <a16:rowId xmlns:a16="http://schemas.microsoft.com/office/drawing/2014/main" val="674498161"/>
                  </a:ext>
                </a:extLst>
              </a:tr>
              <a:tr h="1699002">
                <a:tc vMerge="1">
                  <a:txBody>
                    <a:bodyPr/>
                    <a:lstStyle/>
                    <a:p>
                      <a:endParaRPr lang="zh-TW" altLang="en-US" dirty="0"/>
                    </a:p>
                  </a:txBody>
                  <a:tcPr/>
                </a:tc>
                <a:tc>
                  <a:txBody>
                    <a:bodyPr/>
                    <a:lstStyle/>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實施</a:t>
                      </a: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r>
                        <a:rPr lang="zh-TW" altLang="en-US" sz="16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endParaRPr lang="en-US" altLang="zh-TW" sz="16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dirty="0">
                        <a:latin typeface="+mj-ea"/>
                        <a:ea typeface="+mj-ea"/>
                      </a:endParaRP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kern="1200" dirty="0">
                        <a:solidFill>
                          <a:schemeClr val="dk1"/>
                        </a:solidFill>
                        <a:latin typeface="+mj-ea"/>
                        <a:ea typeface="+mn-ea"/>
                        <a:cs typeface="+mn-cs"/>
                      </a:endParaRPr>
                    </a:p>
                  </a:txBody>
                  <a:tcPr anchor="ctr">
                    <a:cell3D prstMaterial="dkEdge">
                      <a:bevel/>
                      <a:lightRig rig="flood" dir="t"/>
                    </a:cell3D>
                    <a:solidFill>
                      <a:srgbClr val="CCFFCC"/>
                    </a:solidFill>
                  </a:tcPr>
                </a:tc>
                <a:tc>
                  <a:txBody>
                    <a:bodyPr/>
                    <a:lstStyle/>
                    <a:p>
                      <a:pPr marL="0" lvl="1" indent="0" algn="l" defTabSz="711200">
                        <a:lnSpc>
                          <a:spcPts val="2200"/>
                        </a:lnSpc>
                        <a:spcBef>
                          <a:spcPct val="0"/>
                        </a:spcBef>
                        <a:spcAft>
                          <a:spcPts val="0"/>
                        </a:spcAft>
                        <a:buNone/>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實施準備：</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lvl="1" indent="0" algn="l" defTabSz="711200">
                        <a:lnSpc>
                          <a:spcPts val="2200"/>
                        </a:lnSpc>
                        <a:spcBef>
                          <a:spcPct val="0"/>
                        </a:spcBef>
                        <a:spcAft>
                          <a:spcPts val="0"/>
                        </a:spcAft>
                        <a:buNone/>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師資專業、家長溝通</a:t>
                      </a: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教材資源、學習促進</a:t>
                      </a:r>
                      <a:endParaRPr lang="en-US" altLang="zh-TW"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實施情形：</a:t>
                      </a:r>
                      <a:endParaRPr lang="en-US" altLang="zh-TW" sz="1800" b="1" kern="1200" dirty="0">
                        <a:solidFill>
                          <a:prstClr val="black">
                            <a:lumMod val="75000"/>
                            <a:lumOff val="2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p>
                      <a:pPr marL="0" marR="0" lvl="1" indent="0" algn="l" defTabSz="711200" rtl="0" eaLnBrk="1" fontAlgn="auto" latinLnBrk="0" hangingPunct="1">
                        <a:lnSpc>
                          <a:spcPts val="2200"/>
                        </a:lnSpc>
                        <a:spcBef>
                          <a:spcPct val="0"/>
                        </a:spcBef>
                        <a:spcAft>
                          <a:spcPts val="0"/>
                        </a:spcAft>
                        <a:buClrTx/>
                        <a:buSzTx/>
                        <a:buFontTx/>
                        <a:buNone/>
                        <a:tabLst/>
                        <a:defRPr/>
                      </a:pPr>
                      <a:r>
                        <a:rPr lang="zh-TW" altLang="en-US" sz="16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教學實施、評量回饋</a:t>
                      </a:r>
                      <a:r>
                        <a:rPr lang="zh-TW" altLang="en-US" sz="2400" b="1" kern="1200" dirty="0">
                          <a:solidFill>
                            <a:prstClr val="black">
                              <a:lumMod val="75000"/>
                              <a:lumOff val="25000"/>
                            </a:prstClr>
                          </a:solidFill>
                          <a:latin typeface="微軟正黑體" panose="020B0604030504040204" pitchFamily="34" charset="-120"/>
                          <a:ea typeface="微軟正黑體" panose="020B0604030504040204" pitchFamily="34" charset="-120"/>
                          <a:cs typeface="+mn-cs"/>
                        </a:rPr>
                        <a:t> </a:t>
                      </a:r>
                      <a:endParaRPr lang="zh-TW" altLang="en-US" sz="2400" kern="1200" dirty="0">
                        <a:solidFill>
                          <a:schemeClr val="dk1"/>
                        </a:solidFill>
                        <a:latin typeface="+mj-ea"/>
                        <a:ea typeface="+mn-ea"/>
                        <a:cs typeface="+mn-cs"/>
                      </a:endParaRPr>
                    </a:p>
                  </a:txBody>
                  <a:tcPr anchor="ctr">
                    <a:cell3D prstMaterial="dkEdge">
                      <a:bevel/>
                      <a:lightRig rig="flood" dir="t"/>
                    </a:cell3D>
                    <a:solidFill>
                      <a:srgbClr val="CCFFCC"/>
                    </a:solidFill>
                  </a:tcPr>
                </a:tc>
                <a:extLst>
                  <a:ext uri="{0D108BD9-81ED-4DB2-BD59-A6C34878D82A}">
                    <a16:rowId xmlns:a16="http://schemas.microsoft.com/office/drawing/2014/main" val="2933050911"/>
                  </a:ext>
                </a:extLst>
              </a:tr>
              <a:tr h="1119282">
                <a:tc vMerge="1">
                  <a:txBody>
                    <a:bodyPr/>
                    <a:lstStyle/>
                    <a:p>
                      <a:endParaRPr lang="zh-TW" altLang="en-US" dirty="0"/>
                    </a:p>
                  </a:txBody>
                  <a:tcPr/>
                </a:tc>
                <a:tc>
                  <a:txBody>
                    <a:bodyPr/>
                    <a:lstStyle/>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效果</a:t>
                      </a:r>
                    </a:p>
                  </a:txBody>
                  <a:tcPr anchor="ctr">
                    <a:cell3D prstMaterial="dkEdge">
                      <a:bevel/>
                      <a:lightRig rig="flood" dir="t"/>
                    </a:cell3D>
                    <a:solidFill>
                      <a:schemeClr val="accent3">
                        <a:lumMod val="20000"/>
                        <a:lumOff val="80000"/>
                      </a:schemeClr>
                    </a:solidFill>
                  </a:tcP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教育成效</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tc>
                  <a:txBody>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素養達成</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800" b="1" dirty="0">
                          <a:solidFill>
                            <a:srgbClr val="FF0000"/>
                          </a:solidFill>
                          <a:latin typeface="微軟正黑體" panose="020B0604030504040204" pitchFamily="34" charset="-120"/>
                          <a:ea typeface="微軟正黑體" panose="020B0604030504040204" pitchFamily="34" charset="-120"/>
                        </a:rPr>
                        <a:t>持續進展</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tc>
                  <a:txBody>
                    <a:bodyPr/>
                    <a:lstStyle/>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目標達成</a:t>
                      </a:r>
                      <a:endParaRPr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algn="ct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持續進展</a:t>
                      </a:r>
                      <a:endParaRPr lang="zh-TW" altLang="en-US" sz="2800" dirty="0">
                        <a:solidFill>
                          <a:srgbClr val="FF0000"/>
                        </a:solidFill>
                        <a:latin typeface="+mj-ea"/>
                        <a:ea typeface="+mj-ea"/>
                      </a:endParaRPr>
                    </a:p>
                  </a:txBody>
                  <a:tcPr anchor="ctr">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1755373339"/>
                  </a:ext>
                </a:extLst>
              </a:tr>
            </a:tbl>
          </a:graphicData>
        </a:graphic>
      </p:graphicFrame>
      <p:sp>
        <p:nvSpPr>
          <p:cNvPr id="7" name="箭號: 五邊形 15">
            <a:extLst>
              <a:ext uri="{FF2B5EF4-FFF2-40B4-BE49-F238E27FC236}">
                <a16:creationId xmlns:a16="http://schemas.microsoft.com/office/drawing/2014/main" id="{122A7CBC-414F-4211-9556-20453D6F8588}"/>
              </a:ext>
            </a:extLst>
          </p:cNvPr>
          <p:cNvSpPr/>
          <p:nvPr/>
        </p:nvSpPr>
        <p:spPr>
          <a:xfrm rot="16200000">
            <a:off x="8729531" y="4420083"/>
            <a:ext cx="1552874" cy="2324068"/>
          </a:xfrm>
          <a:prstGeom prst="homePlate">
            <a:avLst/>
          </a:prstGeom>
          <a:solidFill>
            <a:srgbClr val="EF416A">
              <a:alpha val="5019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箭號: 五邊形 16">
            <a:extLst>
              <a:ext uri="{FF2B5EF4-FFF2-40B4-BE49-F238E27FC236}">
                <a16:creationId xmlns:a16="http://schemas.microsoft.com/office/drawing/2014/main" id="{0F9DE5AC-7E50-456A-8B0A-B98C4606C171}"/>
              </a:ext>
            </a:extLst>
          </p:cNvPr>
          <p:cNvSpPr/>
          <p:nvPr/>
        </p:nvSpPr>
        <p:spPr>
          <a:xfrm rot="16200000">
            <a:off x="8653002" y="3205634"/>
            <a:ext cx="1705932" cy="2324067"/>
          </a:xfrm>
          <a:prstGeom prst="homePlate">
            <a:avLst/>
          </a:prstGeom>
          <a:solidFill>
            <a:srgbClr val="EF416A">
              <a:alpha val="5019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箭號: 五邊形 17">
            <a:extLst>
              <a:ext uri="{FF2B5EF4-FFF2-40B4-BE49-F238E27FC236}">
                <a16:creationId xmlns:a16="http://schemas.microsoft.com/office/drawing/2014/main" id="{A1E2DDFE-39F6-4FE8-8265-DE2C637C2E3D}"/>
              </a:ext>
            </a:extLst>
          </p:cNvPr>
          <p:cNvSpPr/>
          <p:nvPr/>
        </p:nvSpPr>
        <p:spPr>
          <a:xfrm rot="16200000">
            <a:off x="8946795" y="1793496"/>
            <a:ext cx="1118343" cy="2324068"/>
          </a:xfrm>
          <a:prstGeom prst="homePlate">
            <a:avLst/>
          </a:prstGeom>
          <a:solidFill>
            <a:srgbClr val="EF416A">
              <a:alpha val="5019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箭號: 五邊形 18">
            <a:extLst>
              <a:ext uri="{FF2B5EF4-FFF2-40B4-BE49-F238E27FC236}">
                <a16:creationId xmlns:a16="http://schemas.microsoft.com/office/drawing/2014/main" id="{98DF6EB4-1B5E-4688-B987-BAEBC6312655}"/>
              </a:ext>
            </a:extLst>
          </p:cNvPr>
          <p:cNvSpPr/>
          <p:nvPr/>
        </p:nvSpPr>
        <p:spPr>
          <a:xfrm rot="10800000">
            <a:off x="1675343" y="2382191"/>
            <a:ext cx="9003297" cy="3970952"/>
          </a:xfrm>
          <a:prstGeom prst="homePlate">
            <a:avLst/>
          </a:prstGeom>
          <a:solidFill>
            <a:srgbClr val="92D050">
              <a:alpha val="50196"/>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E75305DF-59B6-4F2E-9D3A-F58447D5B279}"/>
              </a:ext>
            </a:extLst>
          </p:cNvPr>
          <p:cNvSpPr txBox="1"/>
          <p:nvPr/>
        </p:nvSpPr>
        <p:spPr>
          <a:xfrm>
            <a:off x="8343932" y="4889983"/>
            <a:ext cx="2334708" cy="1477328"/>
          </a:xfrm>
          <a:prstGeom prst="rect">
            <a:avLst/>
          </a:prstGeom>
          <a:solidFill>
            <a:srgbClr val="FFFFFF">
              <a:alpha val="69804"/>
            </a:srgbClr>
          </a:solidFill>
          <a:scene3d>
            <a:camera prst="orthographicFront"/>
            <a:lightRig rig="threePt" dir="t"/>
          </a:scene3d>
          <a:sp3d>
            <a:bevelT/>
          </a:sp3d>
        </p:spPr>
        <p:txBody>
          <a:bodyPr wrap="square" rtlCol="0">
            <a:spAutoFit/>
          </a:bodyPr>
          <a:lstStyle/>
          <a:p>
            <a:pPr algn="ctr">
              <a:lnSpc>
                <a:spcPts val="3600"/>
              </a:lnSpc>
            </a:pPr>
            <a:r>
              <a:rPr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從能做</a:t>
            </a:r>
            <a:endParaRPr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3600"/>
              </a:lnSpc>
            </a:pPr>
            <a:r>
              <a:rPr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的地方開始，</a:t>
            </a:r>
            <a:endParaRPr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3600"/>
              </a:lnSpc>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愉快地做！</a:t>
            </a:r>
            <a:endParaRPr lang="en-US" altLang="zh-TW"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2"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13"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5"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6" name="流程圖: 替代程序 15">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p>
        </p:txBody>
      </p:sp>
      <p:sp>
        <p:nvSpPr>
          <p:cNvPr id="17" name="文字方塊 16"/>
          <p:cNvSpPr txBox="1"/>
          <p:nvPr/>
        </p:nvSpPr>
        <p:spPr>
          <a:xfrm>
            <a:off x="9448799" y="6509642"/>
            <a:ext cx="1327355" cy="338554"/>
          </a:xfrm>
          <a:prstGeom prst="rect">
            <a:avLst/>
          </a:prstGeom>
          <a:no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參考自</a:t>
            </a:r>
          </a:p>
        </p:txBody>
      </p:sp>
      <p:pic>
        <p:nvPicPr>
          <p:cNvPr id="18" name="圖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220" y="6522696"/>
            <a:ext cx="1912786" cy="312447"/>
          </a:xfrm>
          <a:prstGeom prst="rect">
            <a:avLst/>
          </a:prstGeom>
        </p:spPr>
      </p:pic>
      <p:sp>
        <p:nvSpPr>
          <p:cNvPr id="6" name="投影片編號版面配置區 5"/>
          <p:cNvSpPr>
            <a:spLocks noGrp="1"/>
          </p:cNvSpPr>
          <p:nvPr>
            <p:ph type="sldNum" sz="quarter" idx="12"/>
          </p:nvPr>
        </p:nvSpPr>
        <p:spPr/>
        <p:txBody>
          <a:bodyPr/>
          <a:lstStyle/>
          <a:p>
            <a:pPr>
              <a:defRPr/>
            </a:pPr>
            <a:fld id="{5F02BF43-3C7B-4031-B368-07C3D7CB8D98}" type="slidenum">
              <a:rPr lang="zh-TW" altLang="en-US" smtClean="0"/>
              <a:pPr>
                <a:defRPr/>
              </a:pPr>
              <a:t>53</a:t>
            </a:fld>
            <a:endParaRPr lang="zh-TW" altLang="en-US"/>
          </a:p>
        </p:txBody>
      </p:sp>
    </p:spTree>
    <p:extLst>
      <p:ext uri="{BB962C8B-B14F-4D97-AF65-F5344CB8AC3E}">
        <p14:creationId xmlns:p14="http://schemas.microsoft.com/office/powerpoint/2010/main" val="33395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133" y="1155233"/>
            <a:ext cx="4971845" cy="3600000"/>
          </a:xfrm>
          <a:prstGeom prst="rect">
            <a:avLst/>
          </a:prstGeom>
        </p:spPr>
      </p:pic>
      <p:sp>
        <p:nvSpPr>
          <p:cNvPr id="3" name="內容版面配置區 2"/>
          <p:cNvSpPr>
            <a:spLocks noGrp="1"/>
          </p:cNvSpPr>
          <p:nvPr>
            <p:ph sz="half" idx="1"/>
          </p:nvPr>
        </p:nvSpPr>
        <p:spPr>
          <a:xfrm>
            <a:off x="2652809" y="5148350"/>
            <a:ext cx="8964395" cy="4351338"/>
          </a:xfrm>
        </p:spPr>
        <p:txBody>
          <a:bodyPr/>
          <a:lstStyle/>
          <a:p>
            <a:pPr marL="0" indent="0" algn="just">
              <a:buNone/>
            </a:pPr>
            <a:r>
              <a:rPr lang="zh-TW" altLang="en-US" sz="4000" dirty="0">
                <a:solidFill>
                  <a:srgbClr val="002060"/>
                </a:solidFill>
              </a:rPr>
              <a:t>怎麼自在，怎麼走，沒一定的路數，</a:t>
            </a:r>
            <a:endParaRPr lang="en-US" altLang="zh-TW" sz="4000" dirty="0">
              <a:solidFill>
                <a:srgbClr val="002060"/>
              </a:solidFill>
            </a:endParaRPr>
          </a:p>
          <a:p>
            <a:pPr marL="0" indent="0" algn="just">
              <a:buNone/>
            </a:pPr>
            <a:r>
              <a:rPr lang="zh-TW" altLang="en-US" sz="4000" dirty="0">
                <a:solidFill>
                  <a:srgbClr val="002060"/>
                </a:solidFill>
              </a:rPr>
              <a:t>幫助學生</a:t>
            </a:r>
            <a:r>
              <a:rPr lang="zh-TW" altLang="en-US" sz="4800" dirty="0">
                <a:solidFill>
                  <a:srgbClr val="FF0000"/>
                </a:solidFill>
              </a:rPr>
              <a:t>學習</a:t>
            </a:r>
            <a:r>
              <a:rPr lang="zh-TW" altLang="en-US" sz="4000" dirty="0">
                <a:solidFill>
                  <a:srgbClr val="002060"/>
                </a:solidFill>
              </a:rPr>
              <a:t>與</a:t>
            </a:r>
            <a:r>
              <a:rPr lang="zh-TW" altLang="en-US" sz="4400" dirty="0">
                <a:solidFill>
                  <a:srgbClr val="FF0000"/>
                </a:solidFill>
              </a:rPr>
              <a:t>發展</a:t>
            </a:r>
            <a:r>
              <a:rPr lang="zh-TW" altLang="en-US" sz="4000" dirty="0">
                <a:solidFill>
                  <a:srgbClr val="002060"/>
                </a:solidFill>
              </a:rPr>
              <a:t>是共同點。</a:t>
            </a:r>
            <a:endParaRPr lang="en-US" altLang="zh-TW" sz="4000" dirty="0">
              <a:solidFill>
                <a:srgbClr val="002060"/>
              </a:solidFill>
            </a:endParaRPr>
          </a:p>
          <a:p>
            <a:endParaRPr lang="zh-TW" altLang="en-US" dirty="0"/>
          </a:p>
        </p:txBody>
      </p:sp>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柒、校本課程評鑑</a:t>
            </a:r>
          </a:p>
        </p:txBody>
      </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088" y="1155233"/>
            <a:ext cx="5034116" cy="3600000"/>
          </a:xfrm>
          <a:prstGeom prst="rect">
            <a:avLst/>
          </a:prstGeom>
        </p:spPr>
      </p:pic>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12"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投影片編號版面配置區 6"/>
          <p:cNvSpPr>
            <a:spLocks noGrp="1"/>
          </p:cNvSpPr>
          <p:nvPr>
            <p:ph type="sldNum" sz="quarter" idx="12"/>
          </p:nvPr>
        </p:nvSpPr>
        <p:spPr/>
        <p:txBody>
          <a:bodyPr/>
          <a:lstStyle/>
          <a:p>
            <a:pPr>
              <a:defRPr/>
            </a:pPr>
            <a:fld id="{ABC07BF0-BABE-48FA-A92A-861F8E04B1A1}" type="slidenum">
              <a:rPr lang="zh-TW" altLang="en-US" smtClean="0"/>
              <a:pPr>
                <a:defRPr/>
              </a:pPr>
              <a:t>54</a:t>
            </a:fld>
            <a:endParaRPr lang="zh-TW" altLang="en-US"/>
          </a:p>
        </p:txBody>
      </p:sp>
    </p:spTree>
    <p:extLst>
      <p:ext uri="{BB962C8B-B14F-4D97-AF65-F5344CB8AC3E}">
        <p14:creationId xmlns:p14="http://schemas.microsoft.com/office/powerpoint/2010/main" val="10430691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15" name="群組 14">
            <a:extLst>
              <a:ext uri="{FF2B5EF4-FFF2-40B4-BE49-F238E27FC236}">
                <a16:creationId xmlns:a16="http://schemas.microsoft.com/office/drawing/2014/main" id="{09C773E8-CE0E-4DB7-957F-B54645D0A357}"/>
              </a:ext>
            </a:extLst>
          </p:cNvPr>
          <p:cNvGrpSpPr/>
          <p:nvPr/>
        </p:nvGrpSpPr>
        <p:grpSpPr>
          <a:xfrm>
            <a:off x="5837806" y="925619"/>
            <a:ext cx="6279693" cy="5927197"/>
            <a:chOff x="5528132" y="657225"/>
            <a:chExt cx="6279693" cy="5927197"/>
          </a:xfrm>
        </p:grpSpPr>
        <p:pic>
          <p:nvPicPr>
            <p:cNvPr id="16" name="圖片 16">
              <a:extLst>
                <a:ext uri="{FF2B5EF4-FFF2-40B4-BE49-F238E27FC236}">
                  <a16:creationId xmlns:a16="http://schemas.microsoft.com/office/drawing/2014/main" id="{70AEC6BE-9105-4AD2-A425-1534404B16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3725" y="657225"/>
              <a:ext cx="61341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a:extLst>
                <a:ext uri="{FF2B5EF4-FFF2-40B4-BE49-F238E27FC236}">
                  <a16:creationId xmlns:a16="http://schemas.microsoft.com/office/drawing/2014/main" id="{3F97752A-C71C-446B-B2DC-EA9049FF66B4}"/>
                </a:ext>
              </a:extLst>
            </p:cNvPr>
            <p:cNvSpPr txBox="1"/>
            <p:nvPr/>
          </p:nvSpPr>
          <p:spPr bwMode="auto">
            <a:xfrm>
              <a:off x="7775575" y="1520825"/>
              <a:ext cx="768350" cy="708025"/>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2000" b="1" dirty="0">
                  <a:solidFill>
                    <a:prstClr val="black"/>
                  </a:solidFill>
                  <a:latin typeface="微軟正黑體" panose="020B0604030504040204" pitchFamily="34" charset="-120"/>
                  <a:ea typeface="微軟正黑體" panose="020B0604030504040204" pitchFamily="34" charset="-120"/>
                </a:rPr>
                <a:t>公誠國小</a:t>
              </a:r>
            </a:p>
          </p:txBody>
        </p:sp>
        <p:sp>
          <p:nvSpPr>
            <p:cNvPr id="18" name="文字方塊 17">
              <a:extLst>
                <a:ext uri="{FF2B5EF4-FFF2-40B4-BE49-F238E27FC236}">
                  <a16:creationId xmlns:a16="http://schemas.microsoft.com/office/drawing/2014/main" id="{1A47BC08-26AB-4A51-8925-1183CD67F187}"/>
                </a:ext>
              </a:extLst>
            </p:cNvPr>
            <p:cNvSpPr txBox="1"/>
            <p:nvPr/>
          </p:nvSpPr>
          <p:spPr bwMode="auto">
            <a:xfrm>
              <a:off x="6731675" y="4937327"/>
              <a:ext cx="768350" cy="708025"/>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2000" b="1" dirty="0">
                  <a:solidFill>
                    <a:prstClr val="black"/>
                  </a:solidFill>
                  <a:latin typeface="微軟正黑體" panose="020B0604030504040204" pitchFamily="34" charset="-120"/>
                  <a:ea typeface="微軟正黑體" panose="020B0604030504040204" pitchFamily="34" charset="-120"/>
                </a:rPr>
                <a:t>安平國小</a:t>
              </a:r>
            </a:p>
          </p:txBody>
        </p:sp>
        <p:sp>
          <p:nvSpPr>
            <p:cNvPr id="19" name="文字方塊 18">
              <a:extLst>
                <a:ext uri="{FF2B5EF4-FFF2-40B4-BE49-F238E27FC236}">
                  <a16:creationId xmlns:a16="http://schemas.microsoft.com/office/drawing/2014/main" id="{41CEABA1-CAB4-4FC0-92F3-D604CA5500D4}"/>
                </a:ext>
              </a:extLst>
            </p:cNvPr>
            <p:cNvSpPr txBox="1"/>
            <p:nvPr/>
          </p:nvSpPr>
          <p:spPr bwMode="auto">
            <a:xfrm>
              <a:off x="7717990" y="4785649"/>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公園國小</a:t>
              </a:r>
            </a:p>
          </p:txBody>
        </p:sp>
        <p:sp>
          <p:nvSpPr>
            <p:cNvPr id="20" name="文字方塊 19">
              <a:extLst>
                <a:ext uri="{FF2B5EF4-FFF2-40B4-BE49-F238E27FC236}">
                  <a16:creationId xmlns:a16="http://schemas.microsoft.com/office/drawing/2014/main" id="{EA9736A4-AA31-4229-A420-4AFDF7825419}"/>
                </a:ext>
              </a:extLst>
            </p:cNvPr>
            <p:cNvSpPr txBox="1"/>
            <p:nvPr/>
          </p:nvSpPr>
          <p:spPr bwMode="auto">
            <a:xfrm>
              <a:off x="8087099" y="5638802"/>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歸南國小</a:t>
              </a:r>
            </a:p>
          </p:txBody>
        </p:sp>
        <p:sp>
          <p:nvSpPr>
            <p:cNvPr id="21" name="文字方塊 20">
              <a:extLst>
                <a:ext uri="{FF2B5EF4-FFF2-40B4-BE49-F238E27FC236}">
                  <a16:creationId xmlns:a16="http://schemas.microsoft.com/office/drawing/2014/main" id="{7EEB219F-0403-41D3-ADEC-3B85BE0AF403}"/>
                </a:ext>
              </a:extLst>
            </p:cNvPr>
            <p:cNvSpPr txBox="1"/>
            <p:nvPr/>
          </p:nvSpPr>
          <p:spPr bwMode="auto">
            <a:xfrm>
              <a:off x="6046190" y="4831567"/>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協進國小</a:t>
              </a:r>
            </a:p>
          </p:txBody>
        </p:sp>
        <p:sp>
          <p:nvSpPr>
            <p:cNvPr id="22" name="文字方塊 21">
              <a:extLst>
                <a:ext uri="{FF2B5EF4-FFF2-40B4-BE49-F238E27FC236}">
                  <a16:creationId xmlns:a16="http://schemas.microsoft.com/office/drawing/2014/main" id="{3C4AD512-DE6E-4200-9B3C-A9A9036EF195}"/>
                </a:ext>
              </a:extLst>
            </p:cNvPr>
            <p:cNvSpPr txBox="1"/>
            <p:nvPr/>
          </p:nvSpPr>
          <p:spPr bwMode="auto">
            <a:xfrm>
              <a:off x="7059613" y="4102100"/>
              <a:ext cx="598487"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復興國小</a:t>
              </a:r>
            </a:p>
          </p:txBody>
        </p:sp>
        <p:sp>
          <p:nvSpPr>
            <p:cNvPr id="23" name="文字方塊 22">
              <a:extLst>
                <a:ext uri="{FF2B5EF4-FFF2-40B4-BE49-F238E27FC236}">
                  <a16:creationId xmlns:a16="http://schemas.microsoft.com/office/drawing/2014/main" id="{7ABF5076-B935-41E0-B212-84B741A7E814}"/>
                </a:ext>
              </a:extLst>
            </p:cNvPr>
            <p:cNvSpPr txBox="1"/>
            <p:nvPr/>
          </p:nvSpPr>
          <p:spPr bwMode="auto">
            <a:xfrm>
              <a:off x="8928100" y="1481138"/>
              <a:ext cx="596900"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白河國小</a:t>
              </a:r>
            </a:p>
          </p:txBody>
        </p:sp>
        <p:sp>
          <p:nvSpPr>
            <p:cNvPr id="24" name="文字方塊 23">
              <a:extLst>
                <a:ext uri="{FF2B5EF4-FFF2-40B4-BE49-F238E27FC236}">
                  <a16:creationId xmlns:a16="http://schemas.microsoft.com/office/drawing/2014/main" id="{28A94A2D-7FA1-434F-B7E7-56FD75EDCDC2}"/>
                </a:ext>
              </a:extLst>
            </p:cNvPr>
            <p:cNvSpPr txBox="1"/>
            <p:nvPr/>
          </p:nvSpPr>
          <p:spPr bwMode="auto">
            <a:xfrm>
              <a:off x="6885782" y="2714294"/>
              <a:ext cx="596900" cy="5032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佳里國小</a:t>
              </a:r>
            </a:p>
          </p:txBody>
        </p:sp>
        <p:sp>
          <p:nvSpPr>
            <p:cNvPr id="25" name="文字方塊 24">
              <a:extLst>
                <a:ext uri="{FF2B5EF4-FFF2-40B4-BE49-F238E27FC236}">
                  <a16:creationId xmlns:a16="http://schemas.microsoft.com/office/drawing/2014/main" id="{58AD50FA-F304-41C5-A48C-151CF60D0C7C}"/>
                </a:ext>
              </a:extLst>
            </p:cNvPr>
            <p:cNvSpPr txBox="1"/>
            <p:nvPr/>
          </p:nvSpPr>
          <p:spPr bwMode="auto">
            <a:xfrm>
              <a:off x="5528132" y="3514133"/>
              <a:ext cx="596900"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土城國小</a:t>
              </a:r>
            </a:p>
          </p:txBody>
        </p:sp>
        <p:sp>
          <p:nvSpPr>
            <p:cNvPr id="26" name="文字方塊 25">
              <a:extLst>
                <a:ext uri="{FF2B5EF4-FFF2-40B4-BE49-F238E27FC236}">
                  <a16:creationId xmlns:a16="http://schemas.microsoft.com/office/drawing/2014/main" id="{D1D5ED20-0464-4824-9CCA-1528051C51A0}"/>
                </a:ext>
              </a:extLst>
            </p:cNvPr>
            <p:cNvSpPr txBox="1"/>
            <p:nvPr/>
          </p:nvSpPr>
          <p:spPr bwMode="auto">
            <a:xfrm>
              <a:off x="7859713" y="2349500"/>
              <a:ext cx="598487"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下營國中</a:t>
              </a:r>
            </a:p>
          </p:txBody>
        </p:sp>
        <p:sp>
          <p:nvSpPr>
            <p:cNvPr id="27" name="文字方塊 26">
              <a:extLst>
                <a:ext uri="{FF2B5EF4-FFF2-40B4-BE49-F238E27FC236}">
                  <a16:creationId xmlns:a16="http://schemas.microsoft.com/office/drawing/2014/main" id="{8A00F359-747D-48AF-BAD2-645EB1481E2C}"/>
                </a:ext>
              </a:extLst>
            </p:cNvPr>
            <p:cNvSpPr txBox="1"/>
            <p:nvPr/>
          </p:nvSpPr>
          <p:spPr bwMode="auto">
            <a:xfrm>
              <a:off x="8732240" y="2588603"/>
              <a:ext cx="596900"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培文國小</a:t>
              </a:r>
            </a:p>
          </p:txBody>
        </p:sp>
        <p:sp>
          <p:nvSpPr>
            <p:cNvPr id="28" name="文字方塊 27">
              <a:extLst>
                <a:ext uri="{FF2B5EF4-FFF2-40B4-BE49-F238E27FC236}">
                  <a16:creationId xmlns:a16="http://schemas.microsoft.com/office/drawing/2014/main" id="{E9053A91-A85C-49D8-89F3-81A5CF294816}"/>
                </a:ext>
              </a:extLst>
            </p:cNvPr>
            <p:cNvSpPr txBox="1"/>
            <p:nvPr/>
          </p:nvSpPr>
          <p:spPr bwMode="auto">
            <a:xfrm>
              <a:off x="8051800" y="3255963"/>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善化國小</a:t>
              </a:r>
            </a:p>
          </p:txBody>
        </p:sp>
        <p:sp>
          <p:nvSpPr>
            <p:cNvPr id="29" name="文字方塊 28">
              <a:extLst>
                <a:ext uri="{FF2B5EF4-FFF2-40B4-BE49-F238E27FC236}">
                  <a16:creationId xmlns:a16="http://schemas.microsoft.com/office/drawing/2014/main" id="{1E660EF9-9B54-4B97-9792-DFE2BB71420E}"/>
                </a:ext>
              </a:extLst>
            </p:cNvPr>
            <p:cNvSpPr txBox="1"/>
            <p:nvPr/>
          </p:nvSpPr>
          <p:spPr bwMode="auto">
            <a:xfrm>
              <a:off x="8628063" y="4113213"/>
              <a:ext cx="598487"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大新國小</a:t>
              </a:r>
            </a:p>
          </p:txBody>
        </p:sp>
        <p:sp>
          <p:nvSpPr>
            <p:cNvPr id="30" name="文字方塊 29">
              <a:extLst>
                <a:ext uri="{FF2B5EF4-FFF2-40B4-BE49-F238E27FC236}">
                  <a16:creationId xmlns:a16="http://schemas.microsoft.com/office/drawing/2014/main" id="{66F5941A-24E1-44D6-90D0-058F96BD065D}"/>
                </a:ext>
              </a:extLst>
            </p:cNvPr>
            <p:cNvSpPr txBox="1"/>
            <p:nvPr/>
          </p:nvSpPr>
          <p:spPr bwMode="auto">
            <a:xfrm>
              <a:off x="7859713" y="4041775"/>
              <a:ext cx="598487" cy="50323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勝利國小</a:t>
              </a:r>
            </a:p>
          </p:txBody>
        </p:sp>
        <p:sp>
          <p:nvSpPr>
            <p:cNvPr id="31" name="文字方塊 30">
              <a:extLst>
                <a:ext uri="{FF2B5EF4-FFF2-40B4-BE49-F238E27FC236}">
                  <a16:creationId xmlns:a16="http://schemas.microsoft.com/office/drawing/2014/main" id="{111567D2-E4FD-494C-A415-E411917954B0}"/>
                </a:ext>
              </a:extLst>
            </p:cNvPr>
            <p:cNvSpPr txBox="1"/>
            <p:nvPr/>
          </p:nvSpPr>
          <p:spPr bwMode="auto">
            <a:xfrm>
              <a:off x="6756356" y="5719965"/>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新興國小</a:t>
              </a:r>
            </a:p>
          </p:txBody>
        </p:sp>
        <p:sp>
          <p:nvSpPr>
            <p:cNvPr id="32" name="文字方塊 31">
              <a:extLst>
                <a:ext uri="{FF2B5EF4-FFF2-40B4-BE49-F238E27FC236}">
                  <a16:creationId xmlns:a16="http://schemas.microsoft.com/office/drawing/2014/main" id="{DA309FCA-7750-4139-929E-30D2754B67AE}"/>
                </a:ext>
              </a:extLst>
            </p:cNvPr>
            <p:cNvSpPr txBox="1"/>
            <p:nvPr/>
          </p:nvSpPr>
          <p:spPr bwMode="auto">
            <a:xfrm>
              <a:off x="6046190" y="5593760"/>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西門實小</a:t>
              </a:r>
            </a:p>
          </p:txBody>
        </p:sp>
        <p:sp>
          <p:nvSpPr>
            <p:cNvPr id="33" name="文字方塊 32">
              <a:extLst>
                <a:ext uri="{FF2B5EF4-FFF2-40B4-BE49-F238E27FC236}">
                  <a16:creationId xmlns:a16="http://schemas.microsoft.com/office/drawing/2014/main" id="{142586D8-AD40-49EE-BE30-6B8DFF9DBFE8}"/>
                </a:ext>
              </a:extLst>
            </p:cNvPr>
            <p:cNvSpPr txBox="1"/>
            <p:nvPr/>
          </p:nvSpPr>
          <p:spPr bwMode="auto">
            <a:xfrm>
              <a:off x="6571924" y="3458771"/>
              <a:ext cx="596900"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信義國小</a:t>
              </a:r>
            </a:p>
          </p:txBody>
        </p:sp>
        <p:sp>
          <p:nvSpPr>
            <p:cNvPr id="34" name="文字方塊 33">
              <a:extLst>
                <a:ext uri="{FF2B5EF4-FFF2-40B4-BE49-F238E27FC236}">
                  <a16:creationId xmlns:a16="http://schemas.microsoft.com/office/drawing/2014/main" id="{AE0FE9A7-7734-4D1C-850F-072C345E401E}"/>
                </a:ext>
              </a:extLst>
            </p:cNvPr>
            <p:cNvSpPr txBox="1"/>
            <p:nvPr/>
          </p:nvSpPr>
          <p:spPr bwMode="auto">
            <a:xfrm>
              <a:off x="8740775" y="3399904"/>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善化國中</a:t>
              </a:r>
            </a:p>
          </p:txBody>
        </p:sp>
        <p:sp>
          <p:nvSpPr>
            <p:cNvPr id="35" name="文字方塊 34">
              <a:extLst>
                <a:ext uri="{FF2B5EF4-FFF2-40B4-BE49-F238E27FC236}">
                  <a16:creationId xmlns:a16="http://schemas.microsoft.com/office/drawing/2014/main" id="{0C191F4E-2691-48D8-990F-817CB622AFCD}"/>
                </a:ext>
              </a:extLst>
            </p:cNvPr>
            <p:cNvSpPr txBox="1"/>
            <p:nvPr/>
          </p:nvSpPr>
          <p:spPr bwMode="auto">
            <a:xfrm>
              <a:off x="7439774" y="6081849"/>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仁德國中</a:t>
              </a:r>
            </a:p>
          </p:txBody>
        </p:sp>
        <p:sp>
          <p:nvSpPr>
            <p:cNvPr id="36" name="文字方塊 35">
              <a:extLst>
                <a:ext uri="{FF2B5EF4-FFF2-40B4-BE49-F238E27FC236}">
                  <a16:creationId xmlns:a16="http://schemas.microsoft.com/office/drawing/2014/main" id="{CF26C83C-6BC4-43AB-8857-C1F4EE84C254}"/>
                </a:ext>
              </a:extLst>
            </p:cNvPr>
            <p:cNvSpPr txBox="1"/>
            <p:nvPr/>
          </p:nvSpPr>
          <p:spPr bwMode="auto">
            <a:xfrm>
              <a:off x="7119502" y="1112179"/>
              <a:ext cx="598488" cy="50257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defTabSz="457200" eaLnBrk="1" fontAlgn="auto" hangingPunct="1">
                <a:spcBef>
                  <a:spcPts val="0"/>
                </a:spcBef>
                <a:spcAft>
                  <a:spcPts val="0"/>
                </a:spcAft>
                <a:defRPr/>
              </a:pPr>
              <a:r>
                <a:rPr kumimoji="0" lang="zh-TW" altLang="en-US" sz="1333" dirty="0">
                  <a:solidFill>
                    <a:prstClr val="black"/>
                  </a:solidFill>
                  <a:latin typeface="微軟正黑體" panose="020B0604030504040204" pitchFamily="34" charset="-120"/>
                  <a:ea typeface="微軟正黑體" panose="020B0604030504040204" pitchFamily="34" charset="-120"/>
                </a:rPr>
                <a:t>新興國中</a:t>
              </a:r>
            </a:p>
          </p:txBody>
        </p:sp>
      </p:grpSp>
      <p:sp>
        <p:nvSpPr>
          <p:cNvPr id="5" name="投影片編號版面配置區 4"/>
          <p:cNvSpPr>
            <a:spLocks noGrp="1"/>
          </p:cNvSpPr>
          <p:nvPr>
            <p:ph type="sldNum" sz="quarter" idx="12"/>
          </p:nvPr>
        </p:nvSpPr>
        <p:spPr>
          <a:xfrm>
            <a:off x="9155064" y="6368023"/>
            <a:ext cx="2743200" cy="365125"/>
          </a:xfrm>
        </p:spPr>
        <p:txBody>
          <a:bodyPr/>
          <a:lstStyle/>
          <a:p>
            <a:pPr>
              <a:defRPr/>
            </a:pPr>
            <a:fld id="{ABC07BF0-BABE-48FA-A92A-861F8E04B1A1}" type="slidenum">
              <a:rPr lang="zh-TW" altLang="en-US" smtClean="0"/>
              <a:pPr>
                <a:defRPr/>
              </a:pPr>
              <a:t>55</a:t>
            </a:fld>
            <a:endParaRPr lang="zh-TW" altLang="en-US"/>
          </a:p>
        </p:txBody>
      </p:sp>
      <p:grpSp>
        <p:nvGrpSpPr>
          <p:cNvPr id="41" name="群組 40">
            <a:extLst>
              <a:ext uri="{FF2B5EF4-FFF2-40B4-BE49-F238E27FC236}">
                <a16:creationId xmlns:a16="http://schemas.microsoft.com/office/drawing/2014/main" id="{0078C125-6C72-4C5C-A6FD-C4DBC7CD2BAF}"/>
              </a:ext>
            </a:extLst>
          </p:cNvPr>
          <p:cNvGrpSpPr/>
          <p:nvPr/>
        </p:nvGrpSpPr>
        <p:grpSpPr>
          <a:xfrm>
            <a:off x="414236" y="1057980"/>
            <a:ext cx="5391094" cy="4804174"/>
            <a:chOff x="797672" y="1079921"/>
            <a:chExt cx="5391094" cy="4804174"/>
          </a:xfrm>
        </p:grpSpPr>
        <p:pic>
          <p:nvPicPr>
            <p:cNvPr id="45" name="圖片 44">
              <a:extLst>
                <a:ext uri="{FF2B5EF4-FFF2-40B4-BE49-F238E27FC236}">
                  <a16:creationId xmlns:a16="http://schemas.microsoft.com/office/drawing/2014/main" id="{D8317F42-B6F3-2E4F-87D8-AC4500AD183B}"/>
                </a:ext>
              </a:extLst>
            </p:cNvPr>
            <p:cNvPicPr>
              <a:picLocks noChangeAspect="1"/>
            </p:cNvPicPr>
            <p:nvPr/>
          </p:nvPicPr>
          <p:blipFill rotWithShape="1">
            <a:blip r:embed="rId3"/>
            <a:srcRect r="48028"/>
            <a:stretch/>
          </p:blipFill>
          <p:spPr>
            <a:xfrm>
              <a:off x="797672" y="1079921"/>
              <a:ext cx="5391094" cy="4804174"/>
            </a:xfrm>
            <a:prstGeom prst="rect">
              <a:avLst/>
            </a:prstGeom>
          </p:spPr>
        </p:pic>
        <p:sp>
          <p:nvSpPr>
            <p:cNvPr id="46" name="文字方塊 45">
              <a:extLst>
                <a:ext uri="{FF2B5EF4-FFF2-40B4-BE49-F238E27FC236}">
                  <a16:creationId xmlns:a16="http://schemas.microsoft.com/office/drawing/2014/main" id="{9844F1C8-99AB-3549-A1C8-A8E2121763D3}"/>
                </a:ext>
              </a:extLst>
            </p:cNvPr>
            <p:cNvSpPr txBox="1"/>
            <p:nvPr/>
          </p:nvSpPr>
          <p:spPr>
            <a:xfrm>
              <a:off x="966636" y="4275136"/>
              <a:ext cx="808692" cy="369332"/>
            </a:xfrm>
            <a:prstGeom prst="rect">
              <a:avLst/>
            </a:prstGeom>
            <a:solidFill>
              <a:schemeClr val="bg1"/>
            </a:solidFill>
          </p:spPr>
          <p:txBody>
            <a:bodyPr wrap="square" rtlCol="0">
              <a:spAutoFit/>
            </a:bodyPr>
            <a:lstStyle/>
            <a:p>
              <a:r>
                <a:rPr kumimoji="1" lang="zh-TW" altLang="en-US" b="1">
                  <a:latin typeface="Microsoft YaHei" panose="020B0503020204020204" pitchFamily="34" charset="-122"/>
                  <a:ea typeface="Microsoft YaHei" panose="020B0503020204020204" pitchFamily="34" charset="-122"/>
                </a:rPr>
                <a:t>國文</a:t>
              </a:r>
            </a:p>
          </p:txBody>
        </p:sp>
        <p:sp>
          <p:nvSpPr>
            <p:cNvPr id="47" name="文字方塊 46">
              <a:extLst>
                <a:ext uri="{FF2B5EF4-FFF2-40B4-BE49-F238E27FC236}">
                  <a16:creationId xmlns:a16="http://schemas.microsoft.com/office/drawing/2014/main" id="{1D713984-B416-5E4B-AA7D-DD184813088A}"/>
                </a:ext>
              </a:extLst>
            </p:cNvPr>
            <p:cNvSpPr txBox="1"/>
            <p:nvPr/>
          </p:nvSpPr>
          <p:spPr>
            <a:xfrm>
              <a:off x="966635" y="5272663"/>
              <a:ext cx="888413" cy="369332"/>
            </a:xfrm>
            <a:prstGeom prst="rect">
              <a:avLst/>
            </a:prstGeom>
            <a:solidFill>
              <a:schemeClr val="bg1"/>
            </a:solidFill>
          </p:spPr>
          <p:txBody>
            <a:bodyPr wrap="square" rtlCol="0">
              <a:spAutoFit/>
            </a:bodyPr>
            <a:lstStyle/>
            <a:p>
              <a:r>
                <a:rPr kumimoji="1" lang="zh-TW" altLang="en-US" b="1">
                  <a:latin typeface="Microsoft YaHei" panose="020B0503020204020204" pitchFamily="34" charset="-122"/>
                  <a:ea typeface="Microsoft YaHei" panose="020B0503020204020204" pitchFamily="34" charset="-122"/>
                </a:rPr>
                <a:t>數學</a:t>
              </a:r>
            </a:p>
          </p:txBody>
        </p:sp>
        <p:sp>
          <p:nvSpPr>
            <p:cNvPr id="48" name="文字方塊 47">
              <a:extLst>
                <a:ext uri="{FF2B5EF4-FFF2-40B4-BE49-F238E27FC236}">
                  <a16:creationId xmlns:a16="http://schemas.microsoft.com/office/drawing/2014/main" id="{42F1F7EE-8EB1-7D47-B5DD-2E8CCCA1D9BB}"/>
                </a:ext>
              </a:extLst>
            </p:cNvPr>
            <p:cNvSpPr txBox="1"/>
            <p:nvPr/>
          </p:nvSpPr>
          <p:spPr>
            <a:xfrm>
              <a:off x="966636" y="4742540"/>
              <a:ext cx="808692" cy="369332"/>
            </a:xfrm>
            <a:prstGeom prst="rect">
              <a:avLst/>
            </a:prstGeom>
            <a:solidFill>
              <a:schemeClr val="bg1"/>
            </a:solidFill>
          </p:spPr>
          <p:txBody>
            <a:bodyPr wrap="square" rtlCol="0">
              <a:spAutoFit/>
            </a:bodyPr>
            <a:lstStyle/>
            <a:p>
              <a:r>
                <a:rPr kumimoji="1" lang="zh-TW" altLang="en-US" b="1" dirty="0">
                  <a:latin typeface="Microsoft YaHei" panose="020B0503020204020204" pitchFamily="34" charset="-122"/>
                  <a:ea typeface="Microsoft YaHei" panose="020B0503020204020204" pitchFamily="34" charset="-122"/>
                </a:rPr>
                <a:t>英文</a:t>
              </a:r>
            </a:p>
          </p:txBody>
        </p:sp>
        <p:sp>
          <p:nvSpPr>
            <p:cNvPr id="49" name="文字方塊 48">
              <a:extLst>
                <a:ext uri="{FF2B5EF4-FFF2-40B4-BE49-F238E27FC236}">
                  <a16:creationId xmlns:a16="http://schemas.microsoft.com/office/drawing/2014/main" id="{CDD33D33-E86A-451C-9960-5E517F31F2E7}"/>
                </a:ext>
              </a:extLst>
            </p:cNvPr>
            <p:cNvSpPr txBox="1"/>
            <p:nvPr/>
          </p:nvSpPr>
          <p:spPr>
            <a:xfrm>
              <a:off x="2314450" y="4740592"/>
              <a:ext cx="1119914" cy="369332"/>
            </a:xfrm>
            <a:prstGeom prst="rect">
              <a:avLst/>
            </a:prstGeom>
            <a:solidFill>
              <a:schemeClr val="bg1"/>
            </a:solidFill>
          </p:spPr>
          <p:txBody>
            <a:bodyPr wrap="square" rtlCol="0">
              <a:spAutoFit/>
            </a:bodyPr>
            <a:lstStyle/>
            <a:p>
              <a:r>
                <a:rPr kumimoji="1" lang="zh-TW" altLang="en-US" b="1" dirty="0">
                  <a:solidFill>
                    <a:srgbClr val="1A3670"/>
                  </a:solidFill>
                  <a:latin typeface="Microsoft YaHei" panose="020B0503020204020204" pitchFamily="34" charset="-122"/>
                  <a:ea typeface="Microsoft YaHei" panose="020B0503020204020204" pitchFamily="34" charset="-122"/>
                </a:rPr>
                <a:t>探究實作</a:t>
              </a:r>
            </a:p>
          </p:txBody>
        </p:sp>
      </p:grpSp>
      <p:sp>
        <p:nvSpPr>
          <p:cNvPr id="50" name="矩形 49">
            <a:extLst>
              <a:ext uri="{FF2B5EF4-FFF2-40B4-BE49-F238E27FC236}">
                <a16:creationId xmlns:a16="http://schemas.microsoft.com/office/drawing/2014/main" id="{B6FE8815-E019-7446-8283-52CFA4EED65C}"/>
              </a:ext>
            </a:extLst>
          </p:cNvPr>
          <p:cNvSpPr/>
          <p:nvPr/>
        </p:nvSpPr>
        <p:spPr>
          <a:xfrm>
            <a:off x="3214172" y="4690796"/>
            <a:ext cx="3344409" cy="1938992"/>
          </a:xfrm>
          <a:prstGeom prst="rect">
            <a:avLst/>
          </a:prstGeom>
        </p:spPr>
        <p:txBody>
          <a:bodyPr wrap="square">
            <a:spAutoFit/>
          </a:bodyPr>
          <a:lstStyle/>
          <a:p>
            <a:pPr>
              <a:buClr>
                <a:schemeClr val="accent4">
                  <a:lumMod val="75000"/>
                </a:schemeClr>
              </a:buClr>
            </a:pPr>
            <a:r>
              <a:rPr lang="zh-TW" altLang="en-US" sz="2000" b="1" u="sng" dirty="0">
                <a:solidFill>
                  <a:schemeClr val="accent6"/>
                </a:solidFill>
                <a:latin typeface="Microsoft YaHei" panose="020B0503020204020204" pitchFamily="34" charset="-122"/>
                <a:ea typeface="Microsoft YaHei" panose="020B0503020204020204" pitchFamily="34" charset="-122"/>
              </a:rPr>
              <a:t>運作機制</a:t>
            </a:r>
            <a:endParaRPr lang="en-US" altLang="zh-TW" sz="2000" b="1" u="sng" dirty="0">
              <a:solidFill>
                <a:schemeClr val="accent6"/>
              </a:solidFill>
              <a:latin typeface="微軟正黑體" panose="020B0604030504040204" pitchFamily="34" charset="-120"/>
              <a:ea typeface="微軟正黑體" panose="020B0604030504040204" pitchFamily="34" charset="-120"/>
            </a:endParaRPr>
          </a:p>
          <a:p>
            <a:pPr marL="285750" indent="-285750">
              <a:buClr>
                <a:schemeClr val="accent4">
                  <a:lumMod val="75000"/>
                </a:schemeClr>
              </a:buClr>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採多固定地點</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 系列性研習開課方式。</a:t>
            </a:r>
          </a:p>
          <a:p>
            <a:pPr marL="285750" indent="-285750">
              <a:buClr>
                <a:schemeClr val="accent4">
                  <a:lumMod val="75000"/>
                </a:schemeClr>
              </a:buClr>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專、兼任研究教師</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 結合策略聯盟工作圈</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 持續創思有效教學策略。</a:t>
            </a:r>
          </a:p>
        </p:txBody>
      </p:sp>
    </p:spTree>
    <p:extLst>
      <p:ext uri="{BB962C8B-B14F-4D97-AF65-F5344CB8AC3E}">
        <p14:creationId xmlns:p14="http://schemas.microsoft.com/office/powerpoint/2010/main" val="5434982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直線接點 81">
            <a:extLst>
              <a:ext uri="{FF2B5EF4-FFF2-40B4-BE49-F238E27FC236}">
                <a16:creationId xmlns:a16="http://schemas.microsoft.com/office/drawing/2014/main" id="{F1BAF861-D1D1-4A57-AA96-B10EE86826FE}"/>
              </a:ext>
            </a:extLst>
          </p:cNvPr>
          <p:cNvCxnSpPr>
            <a:cxnSpLocks/>
          </p:cNvCxnSpPr>
          <p:nvPr/>
        </p:nvCxnSpPr>
        <p:spPr bwMode="auto">
          <a:xfrm>
            <a:off x="9493149" y="2847341"/>
            <a:ext cx="21031" cy="1829450"/>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群組 41">
            <a:extLst>
              <a:ext uri="{FF2B5EF4-FFF2-40B4-BE49-F238E27FC236}">
                <a16:creationId xmlns:a16="http://schemas.microsoft.com/office/drawing/2014/main" id="{47A935B3-3E71-4A60-97FB-AF5FB30DDD15}"/>
              </a:ext>
            </a:extLst>
          </p:cNvPr>
          <p:cNvGrpSpPr>
            <a:grpSpLocks/>
          </p:cNvGrpSpPr>
          <p:nvPr/>
        </p:nvGrpSpPr>
        <p:grpSpPr bwMode="auto">
          <a:xfrm>
            <a:off x="6085954" y="2290851"/>
            <a:ext cx="1285331" cy="2509149"/>
            <a:chOff x="997506" y="3140468"/>
            <a:chExt cx="1285294" cy="2384574"/>
          </a:xfrm>
        </p:grpSpPr>
        <p:sp>
          <p:nvSpPr>
            <p:cNvPr id="58" name="橢圓 57">
              <a:extLst>
                <a:ext uri="{FF2B5EF4-FFF2-40B4-BE49-F238E27FC236}">
                  <a16:creationId xmlns:a16="http://schemas.microsoft.com/office/drawing/2014/main" id="{3FB3B033-9A19-4009-B766-D0D39C68F8DF}"/>
                </a:ext>
              </a:extLst>
            </p:cNvPr>
            <p:cNvSpPr/>
            <p:nvPr/>
          </p:nvSpPr>
          <p:spPr>
            <a:xfrm>
              <a:off x="1403270" y="3140468"/>
              <a:ext cx="504810" cy="50492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9" name="直線接點 58">
              <a:extLst>
                <a:ext uri="{FF2B5EF4-FFF2-40B4-BE49-F238E27FC236}">
                  <a16:creationId xmlns:a16="http://schemas.microsoft.com/office/drawing/2014/main" id="{F1BAF861-D1D1-4A57-AA96-B10EE86826FE}"/>
                </a:ext>
              </a:extLst>
            </p:cNvPr>
            <p:cNvCxnSpPr>
              <a:cxnSpLocks/>
            </p:cNvCxnSpPr>
            <p:nvPr/>
          </p:nvCxnSpPr>
          <p:spPr>
            <a:xfrm>
              <a:off x="1628646" y="3669667"/>
              <a:ext cx="11510" cy="497910"/>
            </a:xfrm>
            <a:prstGeom prst="line">
              <a:avLst/>
            </a:prstGeom>
          </p:spPr>
          <p:style>
            <a:lnRef idx="1">
              <a:schemeClr val="accent1"/>
            </a:lnRef>
            <a:fillRef idx="0">
              <a:schemeClr val="accent1"/>
            </a:fillRef>
            <a:effectRef idx="0">
              <a:schemeClr val="accent1"/>
            </a:effectRef>
            <a:fontRef idx="minor">
              <a:schemeClr val="tx1"/>
            </a:fontRef>
          </p:style>
        </p:cxnSp>
        <p:sp>
          <p:nvSpPr>
            <p:cNvPr id="60"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997506" y="4150311"/>
              <a:ext cx="1285294" cy="13747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Arial Unicode MS" panose="020B0604020202020204" pitchFamily="34" charset="-120"/>
                  <a:cs typeface="+mn-cs"/>
                </a:rPr>
                <a:t>領域精進</a:t>
              </a:r>
              <a:endParaRPr kumimoji="0" lang="en-US" altLang="zh-TW" sz="2000" b="1" i="0" u="none" strike="noStrike" kern="1200" cap="none" spc="0" normalizeH="0" baseline="0" noProof="0" dirty="0">
                <a:ln>
                  <a:noFill/>
                </a:ln>
                <a:solidFill>
                  <a:srgbClr val="00206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Arial Unicode MS" panose="020B0604020202020204" pitchFamily="34" charset="-120"/>
                  <a:cs typeface="+mn-cs"/>
                </a:rPr>
                <a:t>試辦研習</a:t>
              </a:r>
              <a:endParaRPr kumimoji="0" lang="en-US" altLang="zh-TW" sz="2000" b="1" i="0" u="none" strike="noStrike" kern="1200" cap="none" spc="0" normalizeH="0" baseline="0" noProof="0" dirty="0">
                <a:ln>
                  <a:noFill/>
                </a:ln>
                <a:solidFill>
                  <a:srgbClr val="00206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以分區辦理國英數領域教學研習</a:t>
              </a:r>
            </a:p>
          </p:txBody>
        </p:sp>
      </p:grpSp>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42" name="投影片編號版面配置區 2">
            <a:extLst>
              <a:ext uri="{FF2B5EF4-FFF2-40B4-BE49-F238E27FC236}">
                <a16:creationId xmlns:a16="http://schemas.microsoft.com/office/drawing/2014/main" id="{55717835-5DD5-44DA-88DD-4A2A66B6A64E}"/>
              </a:ext>
            </a:extLst>
          </p:cNvPr>
          <p:cNvSpPr>
            <a:spLocks noGrp="1"/>
          </p:cNvSpPr>
          <p:nvPr>
            <p:ph type="sldNum" sz="quarter" idx="12"/>
          </p:nvPr>
        </p:nvSpPr>
        <p:spPr>
          <a:xfrm>
            <a:off x="9604449" y="630222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TW"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12" name="向右箭號 11">
            <a:extLst>
              <a:ext uri="{FF2B5EF4-FFF2-40B4-BE49-F238E27FC236}">
                <a16:creationId xmlns:a16="http://schemas.microsoft.com/office/drawing/2014/main" id="{DFD77B34-AF20-445A-B810-1AA3F134CE60}"/>
              </a:ext>
            </a:extLst>
          </p:cNvPr>
          <p:cNvSpPr/>
          <p:nvPr/>
        </p:nvSpPr>
        <p:spPr>
          <a:xfrm>
            <a:off x="1049736" y="1768764"/>
            <a:ext cx="10315576" cy="1511300"/>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1" name="群組 20">
            <a:extLst>
              <a:ext uri="{FF2B5EF4-FFF2-40B4-BE49-F238E27FC236}">
                <a16:creationId xmlns:a16="http://schemas.microsoft.com/office/drawing/2014/main" id="{62A9F9AD-21F1-4A48-B921-6F45D4472381}"/>
              </a:ext>
            </a:extLst>
          </p:cNvPr>
          <p:cNvGrpSpPr>
            <a:grpSpLocks/>
          </p:cNvGrpSpPr>
          <p:nvPr/>
        </p:nvGrpSpPr>
        <p:grpSpPr bwMode="auto">
          <a:xfrm>
            <a:off x="2198088" y="2270415"/>
            <a:ext cx="1558925" cy="3910974"/>
            <a:chOff x="876235" y="3137292"/>
            <a:chExt cx="1558880" cy="3911189"/>
          </a:xfrm>
        </p:grpSpPr>
        <p:grpSp>
          <p:nvGrpSpPr>
            <p:cNvPr id="22" name="群組 17">
              <a:extLst>
                <a:ext uri="{FF2B5EF4-FFF2-40B4-BE49-F238E27FC236}">
                  <a16:creationId xmlns:a16="http://schemas.microsoft.com/office/drawing/2014/main" id="{98357D1F-E912-4D78-ADA8-A64579ECB111}"/>
                </a:ext>
              </a:extLst>
            </p:cNvPr>
            <p:cNvGrpSpPr>
              <a:grpSpLocks/>
            </p:cNvGrpSpPr>
            <p:nvPr/>
          </p:nvGrpSpPr>
          <p:grpSpPr bwMode="auto">
            <a:xfrm>
              <a:off x="876235" y="3140467"/>
              <a:ext cx="1558880" cy="3908014"/>
              <a:chOff x="876235" y="3140467"/>
              <a:chExt cx="1558880" cy="3908014"/>
            </a:xfrm>
          </p:grpSpPr>
          <p:sp>
            <p:nvSpPr>
              <p:cNvPr id="26" name="文字方塊 21">
                <a:extLst>
                  <a:ext uri="{FF2B5EF4-FFF2-40B4-BE49-F238E27FC236}">
                    <a16:creationId xmlns:a16="http://schemas.microsoft.com/office/drawing/2014/main" id="{23528411-6C11-44DD-AA9D-FB188064C6AA}"/>
                  </a:ext>
                </a:extLst>
              </p:cNvPr>
              <p:cNvSpPr txBox="1">
                <a:spLocks noChangeArrowheads="1"/>
              </p:cNvSpPr>
              <p:nvPr/>
            </p:nvSpPr>
            <p:spPr bwMode="auto">
              <a:xfrm>
                <a:off x="876235" y="5294059"/>
                <a:ext cx="1558880" cy="1754422"/>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5B9BD5"/>
                    </a:solidFill>
                    <a:effectLst/>
                    <a:uLnTx/>
                    <a:uFillTx/>
                    <a:latin typeface="微軟正黑體" panose="020B0604030504040204" pitchFamily="34" charset="-120"/>
                    <a:ea typeface="Arial Unicode MS" panose="020B0604020202020204" pitchFamily="34" charset="-120"/>
                    <a:cs typeface="+mn-cs"/>
                  </a:rPr>
                  <a:t>通過要點</a:t>
                </a:r>
                <a:endParaRPr kumimoji="0" lang="en-US" altLang="zh-TW" sz="2000" b="1" i="0" u="none" strike="noStrike" kern="1200" cap="none" spc="0" normalizeH="0" baseline="0" noProof="0" dirty="0">
                  <a:ln>
                    <a:noFill/>
                  </a:ln>
                  <a:solidFill>
                    <a:srgbClr val="5B9BD5"/>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5B9BD5"/>
                    </a:solidFill>
                    <a:effectLst/>
                    <a:uLnTx/>
                    <a:uFillTx/>
                    <a:latin typeface="微軟正黑體" panose="020B0604030504040204" pitchFamily="34" charset="-120"/>
                    <a:ea typeface="Arial Unicode MS" panose="020B0604020202020204" pitchFamily="34" charset="-120"/>
                    <a:cs typeface="+mn-cs"/>
                  </a:rPr>
                  <a:t>函發各校</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109.02.19</a:t>
                </a: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臺南市創思與教學研發中心設置要點</a:t>
                </a:r>
              </a:p>
            </p:txBody>
          </p:sp>
          <p:sp>
            <p:nvSpPr>
              <p:cNvPr id="24" name="橢圓 23">
                <a:extLst>
                  <a:ext uri="{FF2B5EF4-FFF2-40B4-BE49-F238E27FC236}">
                    <a16:creationId xmlns:a16="http://schemas.microsoft.com/office/drawing/2014/main" id="{9F4397B8-5801-4F56-BE17-F9831D999BC5}"/>
                  </a:ext>
                </a:extLst>
              </p:cNvPr>
              <p:cNvSpPr/>
              <p:nvPr/>
            </p:nvSpPr>
            <p:spPr>
              <a:xfrm>
                <a:off x="1403270" y="3140467"/>
                <a:ext cx="504810" cy="50485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5" name="直線接點 24">
                <a:extLst>
                  <a:ext uri="{FF2B5EF4-FFF2-40B4-BE49-F238E27FC236}">
                    <a16:creationId xmlns:a16="http://schemas.microsoft.com/office/drawing/2014/main" id="{3692969D-517E-42DC-BB2E-0E951873EAAE}"/>
                  </a:ext>
                </a:extLst>
              </p:cNvPr>
              <p:cNvCxnSpPr>
                <a:cxnSpLocks/>
                <a:endCxn id="26" idx="0"/>
              </p:cNvCxnSpPr>
              <p:nvPr/>
            </p:nvCxnSpPr>
            <p:spPr>
              <a:xfrm>
                <a:off x="1644563" y="3645320"/>
                <a:ext cx="11113" cy="16487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文字方塊 18">
              <a:extLst>
                <a:ext uri="{FF2B5EF4-FFF2-40B4-BE49-F238E27FC236}">
                  <a16:creationId xmlns:a16="http://schemas.microsoft.com/office/drawing/2014/main" id="{FF52681F-4F85-401B-825C-B27C98AF4303}"/>
                </a:ext>
              </a:extLst>
            </p:cNvPr>
            <p:cNvSpPr txBox="1">
              <a:spLocks noChangeArrowheads="1"/>
            </p:cNvSpPr>
            <p:nvPr/>
          </p:nvSpPr>
          <p:spPr bwMode="auto">
            <a:xfrm>
              <a:off x="1476262" y="3137292"/>
              <a:ext cx="504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2</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grpSp>
        <p:nvGrpSpPr>
          <p:cNvPr id="28" name="群組 22">
            <a:extLst>
              <a:ext uri="{FF2B5EF4-FFF2-40B4-BE49-F238E27FC236}">
                <a16:creationId xmlns:a16="http://schemas.microsoft.com/office/drawing/2014/main" id="{C3A4BF5C-9757-48D6-81CC-6775DA376D90}"/>
              </a:ext>
            </a:extLst>
          </p:cNvPr>
          <p:cNvGrpSpPr>
            <a:grpSpLocks/>
          </p:cNvGrpSpPr>
          <p:nvPr/>
        </p:nvGrpSpPr>
        <p:grpSpPr bwMode="auto">
          <a:xfrm>
            <a:off x="3609229" y="2274774"/>
            <a:ext cx="1521434" cy="2539534"/>
            <a:chOff x="925235" y="3138977"/>
            <a:chExt cx="2834871" cy="2539426"/>
          </a:xfrm>
        </p:grpSpPr>
        <p:grpSp>
          <p:nvGrpSpPr>
            <p:cNvPr id="35" name="群組 23">
              <a:extLst>
                <a:ext uri="{FF2B5EF4-FFF2-40B4-BE49-F238E27FC236}">
                  <a16:creationId xmlns:a16="http://schemas.microsoft.com/office/drawing/2014/main" id="{37927BFF-2661-416E-9DC1-312B6AE56AEA}"/>
                </a:ext>
              </a:extLst>
            </p:cNvPr>
            <p:cNvGrpSpPr>
              <a:grpSpLocks/>
            </p:cNvGrpSpPr>
            <p:nvPr/>
          </p:nvGrpSpPr>
          <p:grpSpPr bwMode="auto">
            <a:xfrm>
              <a:off x="925235" y="3140968"/>
              <a:ext cx="2834871" cy="2537435"/>
              <a:chOff x="925235" y="3140968"/>
              <a:chExt cx="2834871" cy="2537435"/>
            </a:xfrm>
          </p:grpSpPr>
          <p:sp>
            <p:nvSpPr>
              <p:cNvPr id="37" name="橢圓 36">
                <a:extLst>
                  <a:ext uri="{FF2B5EF4-FFF2-40B4-BE49-F238E27FC236}">
                    <a16:creationId xmlns:a16="http://schemas.microsoft.com/office/drawing/2014/main" id="{179432BD-3312-4928-952C-ED30BF1FF3DC}"/>
                  </a:ext>
                </a:extLst>
              </p:cNvPr>
              <p:cNvSpPr/>
              <p:nvPr/>
            </p:nvSpPr>
            <p:spPr>
              <a:xfrm>
                <a:off x="1200597" y="3140968"/>
                <a:ext cx="929496" cy="50480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8" name="直線接點 37">
                <a:extLst>
                  <a:ext uri="{FF2B5EF4-FFF2-40B4-BE49-F238E27FC236}">
                    <a16:creationId xmlns:a16="http://schemas.microsoft.com/office/drawing/2014/main" id="{BDD2F26E-D606-4F32-A3A8-99AC7830179D}"/>
                  </a:ext>
                </a:extLst>
              </p:cNvPr>
              <p:cNvCxnSpPr/>
              <p:nvPr/>
            </p:nvCxnSpPr>
            <p:spPr>
              <a:xfrm>
                <a:off x="1645536" y="3645772"/>
                <a:ext cx="0" cy="574651"/>
              </a:xfrm>
              <a:prstGeom prst="line">
                <a:avLst/>
              </a:prstGeom>
            </p:spPr>
            <p:style>
              <a:lnRef idx="1">
                <a:schemeClr val="accent1"/>
              </a:lnRef>
              <a:fillRef idx="0">
                <a:schemeClr val="accent1"/>
              </a:fillRef>
              <a:effectRef idx="0">
                <a:schemeClr val="accent1"/>
              </a:effectRef>
              <a:fontRef idx="minor">
                <a:schemeClr val="tx1"/>
              </a:fontRef>
            </p:style>
          </p:cxnSp>
          <p:sp>
            <p:nvSpPr>
              <p:cNvPr id="39" name="文字方塊 27">
                <a:extLst>
                  <a:ext uri="{FF2B5EF4-FFF2-40B4-BE49-F238E27FC236}">
                    <a16:creationId xmlns:a16="http://schemas.microsoft.com/office/drawing/2014/main" id="{C20ACCF8-F0D2-4338-BD6D-651167D9500E}"/>
                  </a:ext>
                </a:extLst>
              </p:cNvPr>
              <p:cNvSpPr txBox="1">
                <a:spLocks noChangeArrowheads="1"/>
              </p:cNvSpPr>
              <p:nvPr/>
            </p:nvSpPr>
            <p:spPr bwMode="auto">
              <a:xfrm>
                <a:off x="925235" y="4231914"/>
                <a:ext cx="2834871" cy="1446489"/>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rPr>
                  <a:t>培訓講師</a:t>
                </a:r>
                <a:endParaRPr kumimoji="0" lang="en-US" altLang="zh-TW" sz="20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rPr>
                  <a:t>共備課程</a:t>
                </a:r>
                <a:endParaRPr kumimoji="0" lang="en-US" altLang="zh-TW" sz="20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國英數領域</a:t>
                </a:r>
                <a:endParaRPr kumimoji="0"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培養核心講師</a:t>
                </a:r>
                <a:endParaRPr kumimoji="0"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產出研習課程</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36" name="文字方塊 24">
              <a:extLst>
                <a:ext uri="{FF2B5EF4-FFF2-40B4-BE49-F238E27FC236}">
                  <a16:creationId xmlns:a16="http://schemas.microsoft.com/office/drawing/2014/main" id="{EB285A3C-9BD5-4F39-9DC0-FDF2BC21C880}"/>
                </a:ext>
              </a:extLst>
            </p:cNvPr>
            <p:cNvSpPr txBox="1">
              <a:spLocks noChangeArrowheads="1"/>
            </p:cNvSpPr>
            <p:nvPr/>
          </p:nvSpPr>
          <p:spPr bwMode="auto">
            <a:xfrm>
              <a:off x="1302249" y="3138977"/>
              <a:ext cx="655794" cy="52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3</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grpSp>
        <p:nvGrpSpPr>
          <p:cNvPr id="29" name="群組 30">
            <a:extLst>
              <a:ext uri="{FF2B5EF4-FFF2-40B4-BE49-F238E27FC236}">
                <a16:creationId xmlns:a16="http://schemas.microsoft.com/office/drawing/2014/main" id="{A9C2F47C-63E0-48DE-A42C-E646822955AF}"/>
              </a:ext>
            </a:extLst>
          </p:cNvPr>
          <p:cNvGrpSpPr>
            <a:grpSpLocks/>
          </p:cNvGrpSpPr>
          <p:nvPr/>
        </p:nvGrpSpPr>
        <p:grpSpPr bwMode="auto">
          <a:xfrm>
            <a:off x="4580511" y="2276764"/>
            <a:ext cx="509363" cy="1082675"/>
            <a:chOff x="1403253" y="3139175"/>
            <a:chExt cx="949090" cy="1082629"/>
          </a:xfrm>
        </p:grpSpPr>
        <p:grpSp>
          <p:nvGrpSpPr>
            <p:cNvPr id="31" name="群組 31">
              <a:extLst>
                <a:ext uri="{FF2B5EF4-FFF2-40B4-BE49-F238E27FC236}">
                  <a16:creationId xmlns:a16="http://schemas.microsoft.com/office/drawing/2014/main" id="{F65A96BF-7661-47E9-9D97-2AAC3AB1BF40}"/>
                </a:ext>
              </a:extLst>
            </p:cNvPr>
            <p:cNvGrpSpPr>
              <a:grpSpLocks/>
            </p:cNvGrpSpPr>
            <p:nvPr/>
          </p:nvGrpSpPr>
          <p:grpSpPr bwMode="auto">
            <a:xfrm>
              <a:off x="1403253" y="3140763"/>
              <a:ext cx="949090" cy="1081041"/>
              <a:chOff x="1403253" y="3140763"/>
              <a:chExt cx="949090" cy="1081041"/>
            </a:xfrm>
          </p:grpSpPr>
          <p:sp>
            <p:nvSpPr>
              <p:cNvPr id="33" name="橢圓 32">
                <a:extLst>
                  <a:ext uri="{FF2B5EF4-FFF2-40B4-BE49-F238E27FC236}">
                    <a16:creationId xmlns:a16="http://schemas.microsoft.com/office/drawing/2014/main" id="{44695EEC-C588-4566-A1D1-3E16D868E536}"/>
                  </a:ext>
                </a:extLst>
              </p:cNvPr>
              <p:cNvSpPr/>
              <p:nvPr/>
            </p:nvSpPr>
            <p:spPr>
              <a:xfrm>
                <a:off x="1403253" y="3140763"/>
                <a:ext cx="949090" cy="50480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4" name="直線接點 33">
                <a:extLst>
                  <a:ext uri="{FF2B5EF4-FFF2-40B4-BE49-F238E27FC236}">
                    <a16:creationId xmlns:a16="http://schemas.microsoft.com/office/drawing/2014/main" id="{4E578B2E-8CE9-4CBD-B412-88AA576EC8B0}"/>
                  </a:ext>
                </a:extLst>
              </p:cNvPr>
              <p:cNvCxnSpPr/>
              <p:nvPr/>
            </p:nvCxnSpPr>
            <p:spPr>
              <a:xfrm>
                <a:off x="1644656" y="3645567"/>
                <a:ext cx="0" cy="57623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文字方塊 32">
              <a:extLst>
                <a:ext uri="{FF2B5EF4-FFF2-40B4-BE49-F238E27FC236}">
                  <a16:creationId xmlns:a16="http://schemas.microsoft.com/office/drawing/2014/main" id="{2D492775-0ADB-4961-AFD1-5B366DF02C58}"/>
                </a:ext>
              </a:extLst>
            </p:cNvPr>
            <p:cNvSpPr txBox="1">
              <a:spLocks noChangeArrowheads="1"/>
            </p:cNvSpPr>
            <p:nvPr/>
          </p:nvSpPr>
          <p:spPr bwMode="auto">
            <a:xfrm>
              <a:off x="1445991" y="3139175"/>
              <a:ext cx="504055" cy="52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6</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sp>
        <p:nvSpPr>
          <p:cNvPr id="30" name="向右箭號 29">
            <a:extLst>
              <a:ext uri="{FF2B5EF4-FFF2-40B4-BE49-F238E27FC236}">
                <a16:creationId xmlns:a16="http://schemas.microsoft.com/office/drawing/2014/main" id="{FC2ABF5C-F4CD-4EAE-9B44-F46F3EFD68A6}"/>
              </a:ext>
            </a:extLst>
          </p:cNvPr>
          <p:cNvSpPr/>
          <p:nvPr/>
        </p:nvSpPr>
        <p:spPr bwMode="auto">
          <a:xfrm>
            <a:off x="4251392" y="2422035"/>
            <a:ext cx="395488" cy="244475"/>
          </a:xfrm>
          <a:prstGeom prst="stripedRightArrow">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Calibri" panose="020F0502020204030204"/>
              <a:ea typeface="新細明體" panose="02020500000000000000" pitchFamily="18" charset="-120"/>
              <a:cs typeface="+mn-cs"/>
            </a:endParaRPr>
          </a:p>
        </p:txBody>
      </p:sp>
      <p:grpSp>
        <p:nvGrpSpPr>
          <p:cNvPr id="40" name="群組 39">
            <a:extLst>
              <a:ext uri="{FF2B5EF4-FFF2-40B4-BE49-F238E27FC236}">
                <a16:creationId xmlns:a16="http://schemas.microsoft.com/office/drawing/2014/main" id="{DCF73839-880E-4720-9BF6-CE0970285742}"/>
              </a:ext>
            </a:extLst>
          </p:cNvPr>
          <p:cNvGrpSpPr>
            <a:grpSpLocks/>
          </p:cNvGrpSpPr>
          <p:nvPr/>
        </p:nvGrpSpPr>
        <p:grpSpPr bwMode="auto">
          <a:xfrm>
            <a:off x="4974581" y="2276765"/>
            <a:ext cx="1266825" cy="3958787"/>
            <a:chOff x="1011663" y="3140469"/>
            <a:chExt cx="1266787" cy="3762376"/>
          </a:xfrm>
        </p:grpSpPr>
        <p:grpSp>
          <p:nvGrpSpPr>
            <p:cNvPr id="43" name="群組 41">
              <a:extLst>
                <a:ext uri="{FF2B5EF4-FFF2-40B4-BE49-F238E27FC236}">
                  <a16:creationId xmlns:a16="http://schemas.microsoft.com/office/drawing/2014/main" id="{47A935B3-3E71-4A60-97FB-AF5FB30DDD15}"/>
                </a:ext>
              </a:extLst>
            </p:cNvPr>
            <p:cNvGrpSpPr>
              <a:grpSpLocks/>
            </p:cNvGrpSpPr>
            <p:nvPr/>
          </p:nvGrpSpPr>
          <p:grpSpPr bwMode="auto">
            <a:xfrm>
              <a:off x="1011663" y="3140469"/>
              <a:ext cx="1266787" cy="3762376"/>
              <a:chOff x="1011663" y="3140469"/>
              <a:chExt cx="1266787" cy="3762376"/>
            </a:xfrm>
          </p:grpSpPr>
          <p:sp>
            <p:nvSpPr>
              <p:cNvPr id="48" name="橢圓 47">
                <a:extLst>
                  <a:ext uri="{FF2B5EF4-FFF2-40B4-BE49-F238E27FC236}">
                    <a16:creationId xmlns:a16="http://schemas.microsoft.com/office/drawing/2014/main" id="{3FB3B033-9A19-4009-B766-D0D39C68F8DF}"/>
                  </a:ext>
                </a:extLst>
              </p:cNvPr>
              <p:cNvSpPr/>
              <p:nvPr/>
            </p:nvSpPr>
            <p:spPr>
              <a:xfrm>
                <a:off x="1403270" y="3140469"/>
                <a:ext cx="504810" cy="47286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9" name="直線接點 48">
                <a:extLst>
                  <a:ext uri="{FF2B5EF4-FFF2-40B4-BE49-F238E27FC236}">
                    <a16:creationId xmlns:a16="http://schemas.microsoft.com/office/drawing/2014/main" id="{F1BAF861-D1D1-4A57-AA96-B10EE86826FE}"/>
                  </a:ext>
                </a:extLst>
              </p:cNvPr>
              <p:cNvCxnSpPr>
                <a:cxnSpLocks/>
                <a:endCxn id="50" idx="0"/>
              </p:cNvCxnSpPr>
              <p:nvPr/>
            </p:nvCxnSpPr>
            <p:spPr>
              <a:xfrm>
                <a:off x="1644563" y="3645389"/>
                <a:ext cx="494" cy="1648669"/>
              </a:xfrm>
              <a:prstGeom prst="line">
                <a:avLst/>
              </a:prstGeom>
            </p:spPr>
            <p:style>
              <a:lnRef idx="1">
                <a:schemeClr val="accent1"/>
              </a:lnRef>
              <a:fillRef idx="0">
                <a:schemeClr val="accent1"/>
              </a:fillRef>
              <a:effectRef idx="0">
                <a:schemeClr val="accent1"/>
              </a:effectRef>
              <a:fontRef idx="minor">
                <a:schemeClr val="tx1"/>
              </a:fontRef>
            </p:style>
          </p:cxnSp>
          <p:sp>
            <p:nvSpPr>
              <p:cNvPr id="50"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1011663" y="5294059"/>
                <a:ext cx="1266787" cy="160878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Arial Unicode MS" panose="020B0604020202020204" pitchFamily="34" charset="-120"/>
                    <a:cs typeface="+mn-cs"/>
                  </a:rPr>
                  <a:t>專任研究</a:t>
                </a:r>
                <a:endParaRPr kumimoji="0" lang="en-US" altLang="zh-TW" sz="2000" b="1" i="0" u="none" strike="noStrike" kern="1200" cap="none" spc="0" normalizeH="0" baseline="0" noProof="0" dirty="0">
                  <a:ln>
                    <a:noFill/>
                  </a:ln>
                  <a:solidFill>
                    <a:srgbClr val="0070C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Arial Unicode MS" panose="020B0604020202020204" pitchFamily="34" charset="-120"/>
                    <a:cs typeface="+mn-cs"/>
                  </a:rPr>
                  <a:t>教師遴選</a:t>
                </a:r>
                <a:endParaRPr kumimoji="0" lang="en-US" altLang="zh-TW" sz="2000" b="1" i="0" u="none" strike="noStrike" kern="1200" cap="none" spc="0" normalizeH="0" baseline="0" noProof="0" dirty="0">
                  <a:ln>
                    <a:noFill/>
                  </a:ln>
                  <a:solidFill>
                    <a:srgbClr val="0070C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遴選國語文英語文等領域議題專家教師</a:t>
                </a:r>
                <a:endPar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sp>
          <p:nvSpPr>
            <p:cNvPr id="44"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1459476" y="3152499"/>
              <a:ext cx="455341" cy="42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7</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sp>
        <p:nvSpPr>
          <p:cNvPr id="51" name="文字方塊 35">
            <a:extLst>
              <a:ext uri="{FF2B5EF4-FFF2-40B4-BE49-F238E27FC236}">
                <a16:creationId xmlns:a16="http://schemas.microsoft.com/office/drawing/2014/main" id="{E1B85B51-66CE-42D6-8136-6B7B470763EA}"/>
              </a:ext>
            </a:extLst>
          </p:cNvPr>
          <p:cNvSpPr txBox="1">
            <a:spLocks noChangeArrowheads="1"/>
          </p:cNvSpPr>
          <p:nvPr/>
        </p:nvSpPr>
        <p:spPr bwMode="auto">
          <a:xfrm>
            <a:off x="10204240" y="2340264"/>
            <a:ext cx="104665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Arial Unicode MS" panose="020B0604020202020204" pitchFamily="34" charset="-120"/>
                <a:cs typeface="+mn-cs"/>
              </a:rPr>
              <a:t>時間軸</a:t>
            </a:r>
          </a:p>
        </p:txBody>
      </p:sp>
      <p:sp>
        <p:nvSpPr>
          <p:cNvPr id="2" name="文字方塊 1"/>
          <p:cNvSpPr txBox="1"/>
          <p:nvPr/>
        </p:nvSpPr>
        <p:spPr>
          <a:xfrm>
            <a:off x="1049736" y="1631346"/>
            <a:ext cx="1152526" cy="461665"/>
          </a:xfrm>
          <a:prstGeom prst="rect">
            <a:avLst/>
          </a:prstGeom>
          <a:ln w="28575">
            <a:solidFill>
              <a:schemeClr val="accent1"/>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p>
        </p:txBody>
      </p:sp>
      <p:sp>
        <p:nvSpPr>
          <p:cNvPr id="52" name="文字方塊 51"/>
          <p:cNvSpPr txBox="1"/>
          <p:nvPr/>
        </p:nvSpPr>
        <p:spPr>
          <a:xfrm>
            <a:off x="2401288" y="1631346"/>
            <a:ext cx="1152526" cy="461665"/>
          </a:xfrm>
          <a:prstGeom prst="rect">
            <a:avLst/>
          </a:prstGeom>
          <a:ln w="28575">
            <a:solidFill>
              <a:schemeClr val="accent1"/>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109</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p>
        </p:txBody>
      </p:sp>
      <p:grpSp>
        <p:nvGrpSpPr>
          <p:cNvPr id="15" name="群組 15">
            <a:extLst>
              <a:ext uri="{FF2B5EF4-FFF2-40B4-BE49-F238E27FC236}">
                <a16:creationId xmlns:a16="http://schemas.microsoft.com/office/drawing/2014/main" id="{6A1DF5F2-403C-4D45-B4F0-D779E319D08B}"/>
              </a:ext>
            </a:extLst>
          </p:cNvPr>
          <p:cNvGrpSpPr>
            <a:grpSpLocks/>
          </p:cNvGrpSpPr>
          <p:nvPr/>
        </p:nvGrpSpPr>
        <p:grpSpPr bwMode="auto">
          <a:xfrm>
            <a:off x="1017577" y="2270415"/>
            <a:ext cx="1356259" cy="2605446"/>
            <a:chOff x="462145" y="3159006"/>
            <a:chExt cx="1356220" cy="2605732"/>
          </a:xfrm>
        </p:grpSpPr>
        <p:grpSp>
          <p:nvGrpSpPr>
            <p:cNvPr id="16" name="群組 12">
              <a:extLst>
                <a:ext uri="{FF2B5EF4-FFF2-40B4-BE49-F238E27FC236}">
                  <a16:creationId xmlns:a16="http://schemas.microsoft.com/office/drawing/2014/main" id="{9A82EC41-910B-467C-822C-B985606AC49D}"/>
                </a:ext>
              </a:extLst>
            </p:cNvPr>
            <p:cNvGrpSpPr>
              <a:grpSpLocks/>
            </p:cNvGrpSpPr>
            <p:nvPr/>
          </p:nvGrpSpPr>
          <p:grpSpPr bwMode="auto">
            <a:xfrm>
              <a:off x="462145" y="3163364"/>
              <a:ext cx="1356220" cy="2601374"/>
              <a:chOff x="462145" y="3163364"/>
              <a:chExt cx="1356220" cy="2601374"/>
            </a:xfrm>
          </p:grpSpPr>
          <p:sp>
            <p:nvSpPr>
              <p:cNvPr id="18" name="橢圓 17">
                <a:extLst>
                  <a:ext uri="{FF2B5EF4-FFF2-40B4-BE49-F238E27FC236}">
                    <a16:creationId xmlns:a16="http://schemas.microsoft.com/office/drawing/2014/main" id="{3EE6CFE4-3FCF-48C4-A6B8-C82124CF07B7}"/>
                  </a:ext>
                </a:extLst>
              </p:cNvPr>
              <p:cNvSpPr/>
              <p:nvPr/>
            </p:nvSpPr>
            <p:spPr>
              <a:xfrm>
                <a:off x="793838" y="3163364"/>
                <a:ext cx="503222" cy="5048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F1D07B7F-5CE0-4B7C-8695-79CBBA5BB923}"/>
                  </a:ext>
                </a:extLst>
              </p:cNvPr>
              <p:cNvCxnSpPr/>
              <p:nvPr/>
            </p:nvCxnSpPr>
            <p:spPr>
              <a:xfrm flipH="1">
                <a:off x="1030864" y="3682226"/>
                <a:ext cx="6476" cy="935384"/>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1">
                <a:extLst>
                  <a:ext uri="{FF2B5EF4-FFF2-40B4-BE49-F238E27FC236}">
                    <a16:creationId xmlns:a16="http://schemas.microsoft.com/office/drawing/2014/main" id="{87B27DD4-9959-4CD7-B912-87EEE142E2DA}"/>
                  </a:ext>
                </a:extLst>
              </p:cNvPr>
              <p:cNvSpPr txBox="1">
                <a:spLocks noChangeArrowheads="1"/>
              </p:cNvSpPr>
              <p:nvPr/>
            </p:nvSpPr>
            <p:spPr bwMode="auto">
              <a:xfrm>
                <a:off x="462145" y="4256467"/>
                <a:ext cx="1356220" cy="15082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因應政策</a:t>
                </a:r>
                <a:endPar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開始籌備</a:t>
                </a:r>
                <a: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108.08.05</a:t>
                </a: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國英數領召</a:t>
                </a:r>
                <a:endParaRPr kumimoji="0"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輔導團會議</a:t>
                </a:r>
              </a:p>
            </p:txBody>
          </p:sp>
        </p:grpSp>
        <p:sp>
          <p:nvSpPr>
            <p:cNvPr id="17" name="文字方塊 14">
              <a:extLst>
                <a:ext uri="{FF2B5EF4-FFF2-40B4-BE49-F238E27FC236}">
                  <a16:creationId xmlns:a16="http://schemas.microsoft.com/office/drawing/2014/main" id="{ECF6CF8F-D1E2-488D-B713-18D30ACA2C88}"/>
                </a:ext>
              </a:extLst>
            </p:cNvPr>
            <p:cNvSpPr txBox="1">
              <a:spLocks noChangeArrowheads="1"/>
            </p:cNvSpPr>
            <p:nvPr/>
          </p:nvSpPr>
          <p:spPr bwMode="auto">
            <a:xfrm>
              <a:off x="831103" y="3159006"/>
              <a:ext cx="504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8</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sp>
        <p:nvSpPr>
          <p:cNvPr id="68" name="橢圓 67">
            <a:extLst>
              <a:ext uri="{FF2B5EF4-FFF2-40B4-BE49-F238E27FC236}">
                <a16:creationId xmlns:a16="http://schemas.microsoft.com/office/drawing/2014/main" id="{3FB3B033-9A19-4009-B766-D0D39C68F8DF}"/>
              </a:ext>
            </a:extLst>
          </p:cNvPr>
          <p:cNvSpPr/>
          <p:nvPr/>
        </p:nvSpPr>
        <p:spPr bwMode="auto">
          <a:xfrm>
            <a:off x="6443768" y="2276764"/>
            <a:ext cx="504825" cy="49754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7"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6516887" y="2280882"/>
            <a:ext cx="504071" cy="52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9</a:t>
            </a:r>
            <a:endPar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cxnSp>
        <p:nvCxnSpPr>
          <p:cNvPr id="72" name="直線接點 71">
            <a:extLst>
              <a:ext uri="{FF2B5EF4-FFF2-40B4-BE49-F238E27FC236}">
                <a16:creationId xmlns:a16="http://schemas.microsoft.com/office/drawing/2014/main" id="{F1BAF861-D1D1-4A57-AA96-B10EE86826FE}"/>
              </a:ext>
            </a:extLst>
          </p:cNvPr>
          <p:cNvCxnSpPr>
            <a:cxnSpLocks/>
          </p:cNvCxnSpPr>
          <p:nvPr/>
        </p:nvCxnSpPr>
        <p:spPr bwMode="auto">
          <a:xfrm>
            <a:off x="7800586" y="2847696"/>
            <a:ext cx="21031" cy="1829450"/>
          </a:xfrm>
          <a:prstGeom prst="line">
            <a:avLst/>
          </a:prstGeom>
        </p:spPr>
        <p:style>
          <a:lnRef idx="1">
            <a:schemeClr val="accent1"/>
          </a:lnRef>
          <a:fillRef idx="0">
            <a:schemeClr val="accent1"/>
          </a:fillRef>
          <a:effectRef idx="0">
            <a:schemeClr val="accent1"/>
          </a:effectRef>
          <a:fontRef idx="minor">
            <a:schemeClr val="tx1"/>
          </a:fontRef>
        </p:style>
      </p:cxnSp>
      <p:sp>
        <p:nvSpPr>
          <p:cNvPr id="73"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7284547" y="4645122"/>
            <a:ext cx="1460445"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rPr>
              <a:t>國家教育院</a:t>
            </a:r>
            <a:endParaRPr kumimoji="0" lang="en-US" altLang="zh-TW"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rPr>
              <a:t>試題</a:t>
            </a:r>
            <a:r>
              <a:rPr kumimoji="0" lang="en-US" altLang="zh-TW"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rPr>
              <a:t/>
            </a:r>
            <a:br>
              <a:rPr kumimoji="0" lang="en-US" altLang="zh-TW"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rPr>
            </a:br>
            <a:r>
              <a:rPr kumimoji="0" lang="zh-TW" altLang="en-US"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rPr>
              <a:t>研發中心</a:t>
            </a:r>
            <a:endParaRPr kumimoji="0" lang="en-US" altLang="zh-TW" sz="2000" b="1" i="0" u="none" strike="noStrike" kern="1200" cap="none" spc="0" normalizeH="0" baseline="0" noProof="0" dirty="0">
              <a:ln>
                <a:noFill/>
              </a:ln>
              <a:solidFill>
                <a:srgbClr val="7030A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素養導向評量</a:t>
            </a:r>
            <a:endParaRPr kumimoji="0"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dirty="0">
                <a:solidFill>
                  <a:srgbClr val="000000"/>
                </a:solidFill>
                <a:ea typeface="Arial Unicode MS" panose="020B0604020202020204" pitchFamily="34" charset="-120"/>
              </a:rPr>
              <a:t>研發工作坊</a:t>
            </a:r>
            <a:endParaRPr kumimoji="0" lang="en-US" altLang="zh-TW" sz="1600" dirty="0">
              <a:solidFill>
                <a:srgbClr val="000000"/>
              </a:solidFill>
              <a:ea typeface="Arial Unicode MS" panose="020B0604020202020204" pitchFamily="34" charset="-120"/>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dirty="0">
                <a:solidFill>
                  <a:srgbClr val="000000"/>
                </a:solidFill>
                <a:ea typeface="Arial Unicode MS" panose="020B0604020202020204" pitchFamily="34" charset="-120"/>
              </a:rPr>
              <a:t>辦理規畫</a:t>
            </a:r>
            <a:endParaRPr kumimoji="0"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sp>
        <p:nvSpPr>
          <p:cNvPr id="74" name="橢圓 73">
            <a:extLst>
              <a:ext uri="{FF2B5EF4-FFF2-40B4-BE49-F238E27FC236}">
                <a16:creationId xmlns:a16="http://schemas.microsoft.com/office/drawing/2014/main" id="{3FB3B033-9A19-4009-B766-D0D39C68F8DF}"/>
              </a:ext>
            </a:extLst>
          </p:cNvPr>
          <p:cNvSpPr/>
          <p:nvPr/>
        </p:nvSpPr>
        <p:spPr bwMode="auto">
          <a:xfrm>
            <a:off x="7503299" y="2256328"/>
            <a:ext cx="528263" cy="52208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5"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7488788" y="2275158"/>
            <a:ext cx="60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11</a:t>
            </a:r>
            <a:endPar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grpSp>
        <p:nvGrpSpPr>
          <p:cNvPr id="78" name="群組 77">
            <a:extLst>
              <a:ext uri="{FF2B5EF4-FFF2-40B4-BE49-F238E27FC236}">
                <a16:creationId xmlns:a16="http://schemas.microsoft.com/office/drawing/2014/main" id="{2358A2B7-A7E3-41B6-886E-E534DCDB8EE4}"/>
              </a:ext>
            </a:extLst>
          </p:cNvPr>
          <p:cNvGrpSpPr/>
          <p:nvPr/>
        </p:nvGrpSpPr>
        <p:grpSpPr>
          <a:xfrm>
            <a:off x="8819400" y="3230241"/>
            <a:ext cx="1389559" cy="1406975"/>
            <a:chOff x="-1" y="1726045"/>
            <a:chExt cx="4925961" cy="5143775"/>
          </a:xfrm>
        </p:grpSpPr>
        <p:pic>
          <p:nvPicPr>
            <p:cNvPr id="79" name="Picture 2" descr="https://www.ofs.edu.sg/resources/ms-un-interdisciplinary-units/wp-content/uploads/sites/62/2014/11/Interdisciplinary-Learning.png">
              <a:extLst>
                <a:ext uri="{FF2B5EF4-FFF2-40B4-BE49-F238E27FC236}">
                  <a16:creationId xmlns:a16="http://schemas.microsoft.com/office/drawing/2014/main" id="{6A2938D7-C6BB-4C09-83CF-150449E8BF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726045"/>
              <a:ext cx="4925961" cy="5131956"/>
            </a:xfrm>
            <a:prstGeom prst="rect">
              <a:avLst/>
            </a:prstGeom>
            <a:noFill/>
            <a:extLst>
              <a:ext uri="{909E8E84-426E-40DD-AFC4-6F175D3DCCD1}">
                <a14:hiddenFill xmlns:a14="http://schemas.microsoft.com/office/drawing/2010/main">
                  <a:solidFill>
                    <a:srgbClr val="FFFFFF"/>
                  </a:solidFill>
                </a14:hiddenFill>
              </a:ext>
            </a:extLst>
          </p:spPr>
        </p:pic>
        <p:sp>
          <p:nvSpPr>
            <p:cNvPr id="80" name="矩形 79">
              <a:extLst>
                <a:ext uri="{FF2B5EF4-FFF2-40B4-BE49-F238E27FC236}">
                  <a16:creationId xmlns:a16="http://schemas.microsoft.com/office/drawing/2014/main" id="{11E993C9-C4CD-4B22-A9D0-F19C21FBDFE8}"/>
                </a:ext>
              </a:extLst>
            </p:cNvPr>
            <p:cNvSpPr/>
            <p:nvPr/>
          </p:nvSpPr>
          <p:spPr>
            <a:xfrm>
              <a:off x="1349476" y="6673335"/>
              <a:ext cx="2227006" cy="196485"/>
            </a:xfrm>
            <a:prstGeom prst="rect">
              <a:avLst/>
            </a:prstGeom>
          </p:spPr>
          <p:txBody>
            <a:bodyPr wrap="square">
              <a:spAutoFit/>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kumimoji="0" lang="zh-TW" altLang="en-US" sz="422" b="0" i="0" u="none" strike="noStrike" kern="1200" cap="none" spc="0" normalizeH="0" baseline="0" noProof="0" dirty="0">
                  <a:ln>
                    <a:noFill/>
                  </a:ln>
                  <a:solidFill>
                    <a:prstClr val="black"/>
                  </a:solidFill>
                  <a:effectLst/>
                  <a:uLnTx/>
                  <a:uFillTx/>
                  <a:latin typeface="Garamond" panose="02020404030301010803"/>
                  <a:ea typeface="微軟正黑體" panose="020B0604030504040204" pitchFamily="34" charset="-120"/>
                  <a:cs typeface="+mn-cs"/>
                </a:rPr>
                <a:t>https://www.ofs.edu.sg/resources/ms-un-interdisciplinary-units/</a:t>
              </a:r>
            </a:p>
          </p:txBody>
        </p:sp>
      </p:grpSp>
      <p:sp>
        <p:nvSpPr>
          <p:cNvPr id="81" name="文字方塊 80"/>
          <p:cNvSpPr txBox="1"/>
          <p:nvPr/>
        </p:nvSpPr>
        <p:spPr>
          <a:xfrm>
            <a:off x="8883730" y="1631346"/>
            <a:ext cx="1152526" cy="461665"/>
          </a:xfrm>
          <a:prstGeom prst="rect">
            <a:avLst/>
          </a:prstGeom>
          <a:ln w="28575">
            <a:solidFill>
              <a:schemeClr val="accent1"/>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110</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p>
        </p:txBody>
      </p:sp>
      <p:sp>
        <p:nvSpPr>
          <p:cNvPr id="83"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8827399" y="4638282"/>
            <a:ext cx="1554100"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創發中心</a:t>
            </a:r>
            <a:r>
              <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
            </a:r>
            <a:br>
              <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b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rPr>
              <a:t>啟動同行</a:t>
            </a:r>
            <a:endPar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國英數領域</a:t>
            </a:r>
            <a:endParaRPr kumimoji="0" lang="en-US" altLang="zh-TW"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教學共備研習</a:t>
            </a:r>
          </a:p>
        </p:txBody>
      </p:sp>
      <p:sp>
        <p:nvSpPr>
          <p:cNvPr id="84" name="橢圓 83">
            <a:extLst>
              <a:ext uri="{FF2B5EF4-FFF2-40B4-BE49-F238E27FC236}">
                <a16:creationId xmlns:a16="http://schemas.microsoft.com/office/drawing/2014/main" id="{3FB3B033-9A19-4009-B766-D0D39C68F8DF}"/>
              </a:ext>
            </a:extLst>
          </p:cNvPr>
          <p:cNvSpPr/>
          <p:nvPr/>
        </p:nvSpPr>
        <p:spPr bwMode="auto">
          <a:xfrm>
            <a:off x="9195862" y="2255973"/>
            <a:ext cx="528263" cy="52208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5"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9287950" y="2274803"/>
            <a:ext cx="430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rPr>
              <a:t>1</a:t>
            </a:r>
            <a:endPar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cs typeface="+mn-cs"/>
            </a:endParaRPr>
          </a:p>
        </p:txBody>
      </p:sp>
      <p:sp>
        <p:nvSpPr>
          <p:cNvPr id="62" name="流程圖: 替代程序 61">
            <a:extLst>
              <a:ext uri="{FF2B5EF4-FFF2-40B4-BE49-F238E27FC236}">
                <a16:creationId xmlns:a16="http://schemas.microsoft.com/office/drawing/2014/main" id="{CA82B6F3-C567-453E-9148-3F949B177879}"/>
              </a:ext>
            </a:extLst>
          </p:cNvPr>
          <p:cNvSpPr/>
          <p:nvPr/>
        </p:nvSpPr>
        <p:spPr>
          <a:xfrm>
            <a:off x="1017577" y="1022533"/>
            <a:ext cx="7637931" cy="543075"/>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精進領域有效教學策略</a:t>
            </a:r>
            <a:r>
              <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國英數</a:t>
            </a:r>
          </a:p>
        </p:txBody>
      </p:sp>
    </p:spTree>
    <p:extLst>
      <p:ext uri="{BB962C8B-B14F-4D97-AF65-F5344CB8AC3E}">
        <p14:creationId xmlns:p14="http://schemas.microsoft.com/office/powerpoint/2010/main" val="11757865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個人, 桌, 坐, 室內 的圖片&#10;&#10;自動產生的描述">
            <a:extLst>
              <a:ext uri="{FF2B5EF4-FFF2-40B4-BE49-F238E27FC236}">
                <a16:creationId xmlns:a16="http://schemas.microsoft.com/office/drawing/2014/main" id="{50486338-E641-42BB-93D1-5D0702272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979" y="5873462"/>
            <a:ext cx="1251744" cy="938808"/>
          </a:xfrm>
          <a:prstGeom prst="rect">
            <a:avLst/>
          </a:prstGeom>
        </p:spPr>
      </p:pic>
      <p:cxnSp>
        <p:nvCxnSpPr>
          <p:cNvPr id="90" name="直線接點 89">
            <a:extLst>
              <a:ext uri="{FF2B5EF4-FFF2-40B4-BE49-F238E27FC236}">
                <a16:creationId xmlns:a16="http://schemas.microsoft.com/office/drawing/2014/main" id="{BA41CEAB-55EA-4728-A658-177BD52BB40E}"/>
              </a:ext>
            </a:extLst>
          </p:cNvPr>
          <p:cNvCxnSpPr>
            <a:cxnSpLocks/>
            <a:stCxn id="74" idx="4"/>
            <a:endCxn id="89" idx="0"/>
          </p:cNvCxnSpPr>
          <p:nvPr/>
        </p:nvCxnSpPr>
        <p:spPr bwMode="auto">
          <a:xfrm>
            <a:off x="6467592" y="2787038"/>
            <a:ext cx="1446129" cy="1273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F1BAF861-D1D1-4A57-AA96-B10EE86826FE}"/>
              </a:ext>
            </a:extLst>
          </p:cNvPr>
          <p:cNvCxnSpPr>
            <a:cxnSpLocks/>
            <a:stCxn id="63" idx="2"/>
            <a:endCxn id="73" idx="0"/>
          </p:cNvCxnSpPr>
          <p:nvPr/>
        </p:nvCxnSpPr>
        <p:spPr bwMode="auto">
          <a:xfrm>
            <a:off x="3818271" y="2760549"/>
            <a:ext cx="1333074" cy="1426361"/>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群組 41">
            <a:extLst>
              <a:ext uri="{FF2B5EF4-FFF2-40B4-BE49-F238E27FC236}">
                <a16:creationId xmlns:a16="http://schemas.microsoft.com/office/drawing/2014/main" id="{47A935B3-3E71-4A60-97FB-AF5FB30DDD15}"/>
              </a:ext>
            </a:extLst>
          </p:cNvPr>
          <p:cNvGrpSpPr>
            <a:grpSpLocks/>
          </p:cNvGrpSpPr>
          <p:nvPr/>
        </p:nvGrpSpPr>
        <p:grpSpPr bwMode="auto">
          <a:xfrm>
            <a:off x="2936985" y="2159750"/>
            <a:ext cx="1375737" cy="2097909"/>
            <a:chOff x="935566" y="3140468"/>
            <a:chExt cx="1375699" cy="1993753"/>
          </a:xfrm>
        </p:grpSpPr>
        <p:sp>
          <p:nvSpPr>
            <p:cNvPr id="60"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935566" y="4150184"/>
              <a:ext cx="1375699" cy="98403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defTabSz="914400">
                <a:lnSpc>
                  <a:spcPct val="100000"/>
                </a:lnSpc>
                <a:spcBef>
                  <a:spcPct val="0"/>
                </a:spcBef>
                <a:buNone/>
              </a:pPr>
              <a:r>
                <a:rPr lang="zh-TW" altLang="en-US" sz="1600" b="1" dirty="0">
                  <a:solidFill>
                    <a:srgbClr val="002060"/>
                  </a:solidFill>
                  <a:latin typeface="+mn-lt"/>
                  <a:ea typeface="Arial Unicode MS" panose="020B0604020202020204" pitchFamily="34" charset="-120"/>
                </a:rPr>
                <a:t>國教輔導員回流增能</a:t>
              </a:r>
              <a:endParaRPr lang="en-US" altLang="zh-TW" sz="1600" b="1" dirty="0">
                <a:solidFill>
                  <a:srgbClr val="002060"/>
                </a:solidFill>
                <a:latin typeface="+mn-lt"/>
                <a:ea typeface="Arial Unicode MS" panose="020B0604020202020204" pitchFamily="34" charset="-120"/>
              </a:endParaRPr>
            </a:p>
            <a:p>
              <a:pPr marL="0" indent="0" algn="ctr" eaLnBrk="1" hangingPunct="1">
                <a:lnSpc>
                  <a:spcPct val="100000"/>
                </a:lnSpc>
                <a:spcBef>
                  <a:spcPct val="0"/>
                </a:spcBef>
                <a:buNone/>
              </a:pPr>
              <a:r>
                <a:rPr lang="zh-TW" altLang="en-US" sz="1400" dirty="0">
                  <a:solidFill>
                    <a:srgbClr val="000000"/>
                  </a:solidFill>
                  <a:ea typeface="Arial Unicode MS" panose="020B0604020202020204" pitchFamily="34" charset="-120"/>
                </a:rPr>
                <a:t>分組完成</a:t>
              </a:r>
              <a:r>
                <a:rPr lang="en-US" altLang="zh-TW" sz="1400" dirty="0">
                  <a:solidFill>
                    <a:srgbClr val="000000"/>
                  </a:solidFill>
                  <a:ea typeface="Arial Unicode MS" panose="020B0604020202020204" pitchFamily="34" charset="-120"/>
                </a:rPr>
                <a:t>PBL</a:t>
              </a:r>
              <a:r>
                <a:rPr lang="zh-TW" altLang="en-US" sz="1400" dirty="0">
                  <a:solidFill>
                    <a:srgbClr val="000000"/>
                  </a:solidFill>
                  <a:ea typeface="Arial Unicode MS" panose="020B0604020202020204" pitchFamily="34" charset="-120"/>
                </a:rPr>
                <a:t>課程設計</a:t>
              </a:r>
              <a:endParaRPr lang="en-US" altLang="zh-TW" sz="1400" dirty="0">
                <a:solidFill>
                  <a:srgbClr val="000000"/>
                </a:solidFill>
                <a:ea typeface="Arial Unicode MS" panose="020B0604020202020204" pitchFamily="34" charset="-120"/>
              </a:endParaRPr>
            </a:p>
          </p:txBody>
        </p:sp>
        <p:sp>
          <p:nvSpPr>
            <p:cNvPr id="58" name="橢圓 57">
              <a:extLst>
                <a:ext uri="{FF2B5EF4-FFF2-40B4-BE49-F238E27FC236}">
                  <a16:creationId xmlns:a16="http://schemas.microsoft.com/office/drawing/2014/main" id="{3FB3B033-9A19-4009-B766-D0D39C68F8DF}"/>
                </a:ext>
              </a:extLst>
            </p:cNvPr>
            <p:cNvSpPr/>
            <p:nvPr/>
          </p:nvSpPr>
          <p:spPr>
            <a:xfrm>
              <a:off x="1403270" y="3140468"/>
              <a:ext cx="504810" cy="50492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cxnSp>
          <p:nvCxnSpPr>
            <p:cNvPr id="59" name="直線接點 58">
              <a:extLst>
                <a:ext uri="{FF2B5EF4-FFF2-40B4-BE49-F238E27FC236}">
                  <a16:creationId xmlns:a16="http://schemas.microsoft.com/office/drawing/2014/main" id="{F1BAF861-D1D1-4A57-AA96-B10EE86826FE}"/>
                </a:ext>
              </a:extLst>
            </p:cNvPr>
            <p:cNvCxnSpPr>
              <a:cxnSpLocks/>
              <a:endCxn id="60" idx="0"/>
            </p:cNvCxnSpPr>
            <p:nvPr/>
          </p:nvCxnSpPr>
          <p:spPr>
            <a:xfrm flipH="1">
              <a:off x="1623416" y="3766949"/>
              <a:ext cx="92811" cy="383235"/>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12" name="向右箭號 11">
            <a:extLst>
              <a:ext uri="{FF2B5EF4-FFF2-40B4-BE49-F238E27FC236}">
                <a16:creationId xmlns:a16="http://schemas.microsoft.com/office/drawing/2014/main" id="{DFD77B34-AF20-445A-B810-1AA3F134CE60}"/>
              </a:ext>
            </a:extLst>
          </p:cNvPr>
          <p:cNvSpPr/>
          <p:nvPr/>
        </p:nvSpPr>
        <p:spPr>
          <a:xfrm>
            <a:off x="628130" y="1789264"/>
            <a:ext cx="11122311" cy="1511300"/>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grpSp>
        <p:nvGrpSpPr>
          <p:cNvPr id="21" name="群組 20">
            <a:extLst>
              <a:ext uri="{FF2B5EF4-FFF2-40B4-BE49-F238E27FC236}">
                <a16:creationId xmlns:a16="http://schemas.microsoft.com/office/drawing/2014/main" id="{62A9F9AD-21F1-4A48-B921-6F45D4472381}"/>
              </a:ext>
            </a:extLst>
          </p:cNvPr>
          <p:cNvGrpSpPr>
            <a:grpSpLocks/>
          </p:cNvGrpSpPr>
          <p:nvPr/>
        </p:nvGrpSpPr>
        <p:grpSpPr bwMode="auto">
          <a:xfrm>
            <a:off x="854500" y="2279245"/>
            <a:ext cx="577065" cy="460067"/>
            <a:chOff x="1403270" y="3137292"/>
            <a:chExt cx="577048" cy="523220"/>
          </a:xfrm>
        </p:grpSpPr>
        <p:sp>
          <p:nvSpPr>
            <p:cNvPr id="24" name="橢圓 23">
              <a:extLst>
                <a:ext uri="{FF2B5EF4-FFF2-40B4-BE49-F238E27FC236}">
                  <a16:creationId xmlns:a16="http://schemas.microsoft.com/office/drawing/2014/main" id="{9F4397B8-5801-4F56-BE17-F9831D999BC5}"/>
                </a:ext>
              </a:extLst>
            </p:cNvPr>
            <p:cNvSpPr/>
            <p:nvPr/>
          </p:nvSpPr>
          <p:spPr bwMode="auto">
            <a:xfrm>
              <a:off x="1403270" y="3140467"/>
              <a:ext cx="504810" cy="50485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23" name="文字方塊 18">
              <a:extLst>
                <a:ext uri="{FF2B5EF4-FFF2-40B4-BE49-F238E27FC236}">
                  <a16:creationId xmlns:a16="http://schemas.microsoft.com/office/drawing/2014/main" id="{FF52681F-4F85-401B-825C-B27C98AF4303}"/>
                </a:ext>
              </a:extLst>
            </p:cNvPr>
            <p:cNvSpPr txBox="1">
              <a:spLocks noChangeArrowheads="1"/>
            </p:cNvSpPr>
            <p:nvPr/>
          </p:nvSpPr>
          <p:spPr bwMode="auto">
            <a:xfrm>
              <a:off x="1476262" y="3137292"/>
              <a:ext cx="504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en-US" altLang="zh-TW" b="1" dirty="0">
                  <a:solidFill>
                    <a:srgbClr val="000000"/>
                  </a:solidFill>
                  <a:ea typeface="Arial Unicode MS" panose="020B0604020202020204" pitchFamily="34" charset="-120"/>
                </a:rPr>
                <a:t>7</a:t>
              </a:r>
              <a:endParaRPr lang="zh-TW" altLang="en-US" b="1" dirty="0">
                <a:solidFill>
                  <a:srgbClr val="000000"/>
                </a:solidFill>
                <a:ea typeface="Arial Unicode MS" panose="020B0604020202020204" pitchFamily="34" charset="-120"/>
              </a:endParaRPr>
            </a:p>
          </p:txBody>
        </p:sp>
      </p:grpSp>
      <p:sp>
        <p:nvSpPr>
          <p:cNvPr id="48" name="橢圓 47">
            <a:extLst>
              <a:ext uri="{FF2B5EF4-FFF2-40B4-BE49-F238E27FC236}">
                <a16:creationId xmlns:a16="http://schemas.microsoft.com/office/drawing/2014/main" id="{3FB3B033-9A19-4009-B766-D0D39C68F8DF}"/>
              </a:ext>
            </a:extLst>
          </p:cNvPr>
          <p:cNvSpPr/>
          <p:nvPr/>
        </p:nvSpPr>
        <p:spPr bwMode="auto">
          <a:xfrm>
            <a:off x="2261570" y="2260890"/>
            <a:ext cx="504825" cy="47814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51" name="文字方塊 35">
            <a:extLst>
              <a:ext uri="{FF2B5EF4-FFF2-40B4-BE49-F238E27FC236}">
                <a16:creationId xmlns:a16="http://schemas.microsoft.com/office/drawing/2014/main" id="{E1B85B51-66CE-42D6-8136-6B7B470763EA}"/>
              </a:ext>
            </a:extLst>
          </p:cNvPr>
          <p:cNvSpPr txBox="1">
            <a:spLocks noChangeArrowheads="1"/>
          </p:cNvSpPr>
          <p:nvPr/>
        </p:nvSpPr>
        <p:spPr bwMode="auto">
          <a:xfrm>
            <a:off x="10576338" y="2335448"/>
            <a:ext cx="104665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zh-TW" altLang="en-US" sz="1800" b="1" dirty="0">
                <a:solidFill>
                  <a:srgbClr val="FFFFFF"/>
                </a:solidFill>
                <a:ea typeface="Arial Unicode MS" panose="020B0604020202020204" pitchFamily="34" charset="-120"/>
              </a:rPr>
              <a:t>時間軸</a:t>
            </a:r>
          </a:p>
        </p:txBody>
      </p:sp>
      <p:sp>
        <p:nvSpPr>
          <p:cNvPr id="52" name="文字方塊 51"/>
          <p:cNvSpPr txBox="1"/>
          <p:nvPr/>
        </p:nvSpPr>
        <p:spPr>
          <a:xfrm>
            <a:off x="841881" y="1656004"/>
            <a:ext cx="1152526" cy="461665"/>
          </a:xfrm>
          <a:prstGeom prst="rect">
            <a:avLst/>
          </a:prstGeom>
          <a:ln w="28575">
            <a:solidFill>
              <a:schemeClr val="accent1"/>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TW" sz="2400" b="1" dirty="0">
                <a:solidFill>
                  <a:srgbClr val="FF0000"/>
                </a:solidFill>
                <a:latin typeface="微軟正黑體" panose="020B0604030504040204" pitchFamily="34" charset="-120"/>
                <a:ea typeface="微軟正黑體" panose="020B0604030504040204" pitchFamily="34" charset="-120"/>
              </a:rPr>
              <a:t>109</a:t>
            </a:r>
            <a:r>
              <a:rPr lang="zh-TW" altLang="en-US" sz="2400" b="1" dirty="0">
                <a:solidFill>
                  <a:srgbClr val="FF0000"/>
                </a:solidFill>
                <a:latin typeface="微軟正黑體" panose="020B0604030504040204" pitchFamily="34" charset="-120"/>
                <a:ea typeface="微軟正黑體" panose="020B0604030504040204" pitchFamily="34" charset="-120"/>
              </a:rPr>
              <a:t>年</a:t>
            </a:r>
          </a:p>
        </p:txBody>
      </p:sp>
      <p:sp>
        <p:nvSpPr>
          <p:cNvPr id="68" name="橢圓 67">
            <a:extLst>
              <a:ext uri="{FF2B5EF4-FFF2-40B4-BE49-F238E27FC236}">
                <a16:creationId xmlns:a16="http://schemas.microsoft.com/office/drawing/2014/main" id="{3FB3B033-9A19-4009-B766-D0D39C68F8DF}"/>
              </a:ext>
            </a:extLst>
          </p:cNvPr>
          <p:cNvSpPr/>
          <p:nvPr/>
        </p:nvSpPr>
        <p:spPr bwMode="auto">
          <a:xfrm>
            <a:off x="3534945" y="2278425"/>
            <a:ext cx="504825" cy="49754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73"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4421122" y="4186910"/>
            <a:ext cx="1460445"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en-US" altLang="zh-TW" sz="1600" b="1" dirty="0">
                <a:solidFill>
                  <a:srgbClr val="7030A0"/>
                </a:solidFill>
                <a:ea typeface="Arial Unicode MS" panose="020B0604020202020204" pitchFamily="34" charset="-120"/>
              </a:rPr>
              <a:t>PBL</a:t>
            </a:r>
            <a:r>
              <a:rPr lang="zh-TW" altLang="en-US" sz="1600" b="1" dirty="0">
                <a:solidFill>
                  <a:srgbClr val="7030A0"/>
                </a:solidFill>
                <a:ea typeface="Arial Unicode MS" panose="020B0604020202020204" pitchFamily="34" charset="-120"/>
              </a:rPr>
              <a:t>課程</a:t>
            </a:r>
            <a:r>
              <a:rPr lang="zh-TW" altLang="en-US" sz="1600" b="1">
                <a:solidFill>
                  <a:srgbClr val="7030A0"/>
                </a:solidFill>
                <a:ea typeface="Arial Unicode MS" panose="020B0604020202020204" pitchFamily="34" charset="-120"/>
              </a:rPr>
              <a:t>執行學校諮詢會議</a:t>
            </a:r>
            <a:endParaRPr lang="en-US" altLang="zh-TW" sz="1600" b="1">
              <a:solidFill>
                <a:srgbClr val="7030A0"/>
              </a:solidFill>
              <a:ea typeface="Arial Unicode MS" panose="020B0604020202020204" pitchFamily="34" charset="-120"/>
            </a:endParaRPr>
          </a:p>
          <a:p>
            <a:pPr marL="0" indent="0" algn="ctr">
              <a:lnSpc>
                <a:spcPct val="100000"/>
              </a:lnSpc>
              <a:spcBef>
                <a:spcPct val="0"/>
              </a:spcBef>
              <a:buNone/>
            </a:pPr>
            <a:r>
              <a:rPr lang="zh-TW" altLang="en-US" sz="1400">
                <a:solidFill>
                  <a:srgbClr val="000000"/>
                </a:solidFill>
                <a:ea typeface="Arial Unicode MS" panose="020B0604020202020204" pitchFamily="34" charset="-120"/>
              </a:rPr>
              <a:t>課程目標對話</a:t>
            </a:r>
            <a:endParaRPr lang="en-US" altLang="zh-TW" sz="1400" dirty="0">
              <a:solidFill>
                <a:srgbClr val="000000"/>
              </a:solidFill>
              <a:ea typeface="Arial Unicode MS" panose="020B0604020202020204" pitchFamily="34" charset="-120"/>
            </a:endParaRPr>
          </a:p>
        </p:txBody>
      </p:sp>
      <p:sp>
        <p:nvSpPr>
          <p:cNvPr id="74" name="橢圓 73">
            <a:extLst>
              <a:ext uri="{FF2B5EF4-FFF2-40B4-BE49-F238E27FC236}">
                <a16:creationId xmlns:a16="http://schemas.microsoft.com/office/drawing/2014/main" id="{3FB3B033-9A19-4009-B766-D0D39C68F8DF}"/>
              </a:ext>
            </a:extLst>
          </p:cNvPr>
          <p:cNvSpPr/>
          <p:nvPr/>
        </p:nvSpPr>
        <p:spPr bwMode="auto">
          <a:xfrm>
            <a:off x="6203460" y="2264951"/>
            <a:ext cx="528263" cy="52208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75"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6188949" y="2283781"/>
            <a:ext cx="60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en-US" altLang="zh-TW" sz="2400" b="1" dirty="0">
                <a:solidFill>
                  <a:srgbClr val="000000"/>
                </a:solidFill>
                <a:ea typeface="Arial Unicode MS" panose="020B0604020202020204" pitchFamily="34" charset="-120"/>
              </a:rPr>
              <a:t>12</a:t>
            </a:r>
            <a:endParaRPr lang="zh-TW" altLang="en-US" sz="2400" b="1" dirty="0">
              <a:solidFill>
                <a:srgbClr val="000000"/>
              </a:solidFill>
              <a:ea typeface="Arial Unicode MS" panose="020B0604020202020204" pitchFamily="34" charset="-120"/>
            </a:endParaRPr>
          </a:p>
        </p:txBody>
      </p:sp>
      <p:sp>
        <p:nvSpPr>
          <p:cNvPr id="81" name="文字方塊 80"/>
          <p:cNvSpPr txBox="1"/>
          <p:nvPr/>
        </p:nvSpPr>
        <p:spPr>
          <a:xfrm>
            <a:off x="9064486" y="1616195"/>
            <a:ext cx="1152526" cy="461665"/>
          </a:xfrm>
          <a:prstGeom prst="rect">
            <a:avLst/>
          </a:prstGeom>
          <a:ln w="28575">
            <a:solidFill>
              <a:schemeClr val="accent1"/>
            </a:solidFill>
          </a:ln>
          <a:effectLst>
            <a:softEdge rad="127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TW" sz="2400" b="1" dirty="0">
                <a:solidFill>
                  <a:srgbClr val="FF0000"/>
                </a:solidFill>
                <a:latin typeface="微軟正黑體" panose="020B0604030504040204" pitchFamily="34" charset="-120"/>
                <a:ea typeface="微軟正黑體" panose="020B0604030504040204" pitchFamily="34" charset="-120"/>
              </a:rPr>
              <a:t>110</a:t>
            </a:r>
            <a:r>
              <a:rPr lang="zh-TW" altLang="en-US" sz="2400" b="1" dirty="0">
                <a:solidFill>
                  <a:srgbClr val="FF0000"/>
                </a:solidFill>
                <a:latin typeface="微軟正黑體" panose="020B0604030504040204" pitchFamily="34" charset="-120"/>
                <a:ea typeface="微軟正黑體" panose="020B0604030504040204" pitchFamily="34" charset="-120"/>
              </a:rPr>
              <a:t>年</a:t>
            </a:r>
          </a:p>
        </p:txBody>
      </p:sp>
      <p:sp>
        <p:nvSpPr>
          <p:cNvPr id="83" name="文字方塊 45">
            <a:extLst>
              <a:ext uri="{FF2B5EF4-FFF2-40B4-BE49-F238E27FC236}">
                <a16:creationId xmlns:a16="http://schemas.microsoft.com/office/drawing/2014/main" id="{1FD9D189-0D70-49E1-A1B7-B2FDACC0A80C}"/>
              </a:ext>
            </a:extLst>
          </p:cNvPr>
          <p:cNvSpPr txBox="1">
            <a:spLocks noChangeArrowheads="1"/>
          </p:cNvSpPr>
          <p:nvPr/>
        </p:nvSpPr>
        <p:spPr bwMode="auto">
          <a:xfrm>
            <a:off x="10043019" y="3298514"/>
            <a:ext cx="1823007" cy="21852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zh-TW" altLang="en-US" sz="1800" b="1">
                <a:solidFill>
                  <a:srgbClr val="FF0000"/>
                </a:solidFill>
                <a:ea typeface="Arial Unicode MS" panose="020B0604020202020204" pitchFamily="34" charset="-120"/>
              </a:rPr>
              <a:t>彈性課程規畫</a:t>
            </a:r>
            <a:endParaRPr lang="en-US" altLang="zh-TW" sz="1800" b="1">
              <a:solidFill>
                <a:srgbClr val="FF0000"/>
              </a:solidFill>
              <a:ea typeface="Arial Unicode MS" panose="020B0604020202020204" pitchFamily="34" charset="-120"/>
            </a:endParaRPr>
          </a:p>
          <a:p>
            <a:pPr marL="0" indent="0" algn="ctr" eaLnBrk="1" hangingPunct="1">
              <a:lnSpc>
                <a:spcPct val="100000"/>
              </a:lnSpc>
              <a:spcBef>
                <a:spcPct val="0"/>
              </a:spcBef>
              <a:buNone/>
            </a:pPr>
            <a:r>
              <a:rPr lang="zh-TW" altLang="en-US" sz="1800" b="1">
                <a:solidFill>
                  <a:srgbClr val="FF0000"/>
                </a:solidFill>
                <a:ea typeface="Arial Unicode MS" panose="020B0604020202020204" pitchFamily="34" charset="-120"/>
              </a:rPr>
              <a:t>建議措施函文</a:t>
            </a:r>
            <a:endParaRPr lang="en-US" altLang="zh-TW" sz="1800" b="1">
              <a:solidFill>
                <a:srgbClr val="FF0000"/>
              </a:solidFill>
              <a:ea typeface="Arial Unicode MS" panose="020B0604020202020204" pitchFamily="34" charset="-120"/>
            </a:endParaRPr>
          </a:p>
          <a:p>
            <a:pPr marL="0" indent="0" algn="ctr">
              <a:lnSpc>
                <a:spcPct val="100000"/>
              </a:lnSpc>
              <a:spcBef>
                <a:spcPct val="0"/>
              </a:spcBef>
              <a:buNone/>
            </a:pPr>
            <a:r>
              <a:rPr lang="en-US" altLang="zh-TW" sz="1400">
                <a:solidFill>
                  <a:srgbClr val="000000"/>
                </a:solidFill>
                <a:ea typeface="Arial Unicode MS" panose="020B0604020202020204" pitchFamily="34" charset="-120"/>
              </a:rPr>
              <a:t>110.01.08</a:t>
            </a:r>
            <a:r>
              <a:rPr lang="en-US" altLang="zh-TW" sz="2000" b="1">
                <a:solidFill>
                  <a:srgbClr val="FF0000"/>
                </a:solidFill>
                <a:ea typeface="Arial Unicode MS" panose="020B0604020202020204" pitchFamily="34" charset="-120"/>
              </a:rPr>
              <a:t/>
            </a:r>
            <a:br>
              <a:rPr lang="en-US" altLang="zh-TW" sz="2000" b="1">
                <a:solidFill>
                  <a:srgbClr val="FF0000"/>
                </a:solidFill>
                <a:ea typeface="Arial Unicode MS" panose="020B0604020202020204" pitchFamily="34" charset="-120"/>
              </a:rPr>
            </a:br>
            <a:endParaRPr lang="en-US" altLang="zh-TW" sz="2000" b="1">
              <a:solidFill>
                <a:srgbClr val="FF0000"/>
              </a:solidFill>
              <a:ea typeface="Arial Unicode MS" panose="020B0604020202020204" pitchFamily="34" charset="-120"/>
            </a:endParaRPr>
          </a:p>
          <a:p>
            <a:pPr marL="0" indent="0" algn="ctr" eaLnBrk="1" hangingPunct="1">
              <a:lnSpc>
                <a:spcPct val="100000"/>
              </a:lnSpc>
              <a:spcBef>
                <a:spcPct val="0"/>
              </a:spcBef>
              <a:buNone/>
            </a:pPr>
            <a:r>
              <a:rPr lang="zh-TW" altLang="en-US" sz="1800" b="1">
                <a:solidFill>
                  <a:srgbClr val="FF0000"/>
                </a:solidFill>
                <a:ea typeface="Arial Unicode MS" panose="020B0604020202020204" pitchFamily="34" charset="-120"/>
              </a:rPr>
              <a:t>全市</a:t>
            </a:r>
            <a:r>
              <a:rPr lang="zh-TW" altLang="en-US" sz="1800" b="1" dirty="0">
                <a:solidFill>
                  <a:srgbClr val="FF0000"/>
                </a:solidFill>
                <a:ea typeface="Arial Unicode MS" panose="020B0604020202020204" pitchFamily="34" charset="-120"/>
              </a:rPr>
              <a:t>性增能</a:t>
            </a:r>
            <a:endParaRPr lang="en-US" altLang="zh-TW" sz="1800" b="1" dirty="0">
              <a:solidFill>
                <a:srgbClr val="FF0000"/>
              </a:solidFill>
              <a:ea typeface="Arial Unicode MS" panose="020B0604020202020204" pitchFamily="34" charset="-120"/>
            </a:endParaRPr>
          </a:p>
          <a:p>
            <a:pPr marL="0" indent="0" algn="ctr">
              <a:lnSpc>
                <a:spcPct val="100000"/>
              </a:lnSpc>
              <a:spcBef>
                <a:spcPct val="0"/>
              </a:spcBef>
              <a:buNone/>
            </a:pPr>
            <a:r>
              <a:rPr lang="en-US" altLang="zh-TW" sz="1400">
                <a:solidFill>
                  <a:srgbClr val="000000"/>
                </a:solidFill>
                <a:ea typeface="Arial Unicode MS" panose="020B0604020202020204" pitchFamily="34" charset="-120"/>
              </a:rPr>
              <a:t>PBL</a:t>
            </a:r>
            <a:r>
              <a:rPr lang="zh-TW" altLang="en-US" sz="1400">
                <a:solidFill>
                  <a:srgbClr val="000000"/>
                </a:solidFill>
                <a:ea typeface="Arial Unicode MS" panose="020B0604020202020204" pitchFamily="34" charset="-120"/>
              </a:rPr>
              <a:t>專題式學習課程</a:t>
            </a:r>
            <a:endParaRPr lang="en-US" altLang="zh-TW" sz="1400">
              <a:solidFill>
                <a:srgbClr val="000000"/>
              </a:solidFill>
              <a:ea typeface="Arial Unicode MS" panose="020B0604020202020204" pitchFamily="34" charset="-120"/>
            </a:endParaRPr>
          </a:p>
          <a:p>
            <a:pPr marL="0" indent="0" algn="ctr">
              <a:lnSpc>
                <a:spcPct val="100000"/>
              </a:lnSpc>
              <a:spcBef>
                <a:spcPct val="0"/>
              </a:spcBef>
              <a:buNone/>
            </a:pPr>
            <a:r>
              <a:rPr lang="zh-TW" altLang="en-US" sz="1400">
                <a:solidFill>
                  <a:srgbClr val="000000"/>
                </a:solidFill>
                <a:ea typeface="Arial Unicode MS" panose="020B0604020202020204" pitchFamily="34" charset="-120"/>
              </a:rPr>
              <a:t>實作工作坊</a:t>
            </a:r>
            <a:r>
              <a:rPr lang="en-US" altLang="zh-TW" sz="1400">
                <a:solidFill>
                  <a:srgbClr val="000000"/>
                </a:solidFill>
                <a:ea typeface="Arial Unicode MS" panose="020B0604020202020204" pitchFamily="34" charset="-120"/>
              </a:rPr>
              <a:t>18</a:t>
            </a:r>
            <a:r>
              <a:rPr lang="zh-TW" altLang="en-US" sz="1400">
                <a:solidFill>
                  <a:srgbClr val="000000"/>
                </a:solidFill>
                <a:ea typeface="Arial Unicode MS" panose="020B0604020202020204" pitchFamily="34" charset="-120"/>
              </a:rPr>
              <a:t>場</a:t>
            </a:r>
          </a:p>
          <a:p>
            <a:pPr marL="0" indent="0" algn="ctr" eaLnBrk="1" hangingPunct="1">
              <a:lnSpc>
                <a:spcPct val="100000"/>
              </a:lnSpc>
              <a:spcBef>
                <a:spcPct val="0"/>
              </a:spcBef>
              <a:buNone/>
            </a:pPr>
            <a:endParaRPr lang="en-US" altLang="zh-TW" sz="2000" b="1" dirty="0">
              <a:solidFill>
                <a:srgbClr val="FF0000"/>
              </a:solidFill>
              <a:ea typeface="Arial Unicode MS" panose="020B0604020202020204" pitchFamily="34" charset="-120"/>
            </a:endParaRPr>
          </a:p>
        </p:txBody>
      </p:sp>
      <p:sp>
        <p:nvSpPr>
          <p:cNvPr id="84" name="橢圓 83">
            <a:extLst>
              <a:ext uri="{FF2B5EF4-FFF2-40B4-BE49-F238E27FC236}">
                <a16:creationId xmlns:a16="http://schemas.microsoft.com/office/drawing/2014/main" id="{3FB3B033-9A19-4009-B766-D0D39C68F8DF}"/>
              </a:ext>
            </a:extLst>
          </p:cNvPr>
          <p:cNvSpPr/>
          <p:nvPr/>
        </p:nvSpPr>
        <p:spPr bwMode="auto">
          <a:xfrm>
            <a:off x="9257344" y="2280986"/>
            <a:ext cx="528263" cy="52208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TW" altLang="en-US">
              <a:solidFill>
                <a:prstClr val="white"/>
              </a:solidFill>
            </a:endParaRPr>
          </a:p>
        </p:txBody>
      </p:sp>
      <p:sp>
        <p:nvSpPr>
          <p:cNvPr id="85" name="文字方塊 42">
            <a:extLst>
              <a:ext uri="{FF2B5EF4-FFF2-40B4-BE49-F238E27FC236}">
                <a16:creationId xmlns:a16="http://schemas.microsoft.com/office/drawing/2014/main" id="{41377FA2-A21A-4FC3-863C-25CCCF49731B}"/>
              </a:ext>
            </a:extLst>
          </p:cNvPr>
          <p:cNvSpPr txBox="1">
            <a:spLocks noChangeArrowheads="1"/>
          </p:cNvSpPr>
          <p:nvPr/>
        </p:nvSpPr>
        <p:spPr bwMode="auto">
          <a:xfrm>
            <a:off x="9353196" y="2327621"/>
            <a:ext cx="430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en-US" altLang="zh-TW" sz="2400" b="1" dirty="0">
                <a:solidFill>
                  <a:srgbClr val="000000"/>
                </a:solidFill>
                <a:ea typeface="Arial Unicode MS" panose="020B0604020202020204" pitchFamily="34" charset="-120"/>
              </a:rPr>
              <a:t>1</a:t>
            </a:r>
            <a:endParaRPr lang="zh-TW" altLang="en-US" sz="2400" b="1" dirty="0">
              <a:solidFill>
                <a:srgbClr val="000000"/>
              </a:solidFill>
              <a:ea typeface="Arial Unicode MS" panose="020B0604020202020204" pitchFamily="34" charset="-120"/>
            </a:endParaRPr>
          </a:p>
        </p:txBody>
      </p:sp>
      <p:sp>
        <p:nvSpPr>
          <p:cNvPr id="62" name="流程圖: 替代程序 61">
            <a:extLst>
              <a:ext uri="{FF2B5EF4-FFF2-40B4-BE49-F238E27FC236}">
                <a16:creationId xmlns:a16="http://schemas.microsoft.com/office/drawing/2014/main" id="{CA82B6F3-C567-453E-9148-3F949B177879}"/>
              </a:ext>
            </a:extLst>
          </p:cNvPr>
          <p:cNvSpPr/>
          <p:nvPr/>
        </p:nvSpPr>
        <p:spPr>
          <a:xfrm>
            <a:off x="959638" y="1032084"/>
            <a:ext cx="7637931" cy="543075"/>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en-US" altLang="zh-TW" sz="4000" b="1" dirty="0">
                <a:solidFill>
                  <a:schemeClr val="tx1"/>
                </a:solidFill>
                <a:latin typeface="微軟正黑體" panose="020B0604030504040204" pitchFamily="34" charset="-120"/>
                <a:ea typeface="微軟正黑體" panose="020B0604030504040204" pitchFamily="34" charset="-120"/>
              </a:rPr>
              <a:t>2.</a:t>
            </a:r>
            <a:r>
              <a:rPr lang="zh-TW" altLang="en-US" sz="4000" b="1" dirty="0">
                <a:solidFill>
                  <a:schemeClr val="tx1"/>
                </a:solidFill>
                <a:latin typeface="微軟正黑體" panose="020B0604030504040204" pitchFamily="34" charset="-120"/>
                <a:ea typeface="微軟正黑體" panose="020B0604030504040204" pitchFamily="34" charset="-120"/>
              </a:rPr>
              <a:t>探究教學策略</a:t>
            </a:r>
            <a:r>
              <a:rPr lang="en-US" altLang="zh-TW" sz="4000" b="1" dirty="0">
                <a:solidFill>
                  <a:schemeClr val="tx1"/>
                </a:solidFill>
                <a:latin typeface="微軟正黑體" panose="020B0604030504040204" pitchFamily="34" charset="-120"/>
                <a:ea typeface="微軟正黑體" panose="020B0604030504040204" pitchFamily="34" charset="-120"/>
              </a:rPr>
              <a:t>PBL-</a:t>
            </a:r>
            <a:r>
              <a:rPr lang="zh-TW" altLang="en-US" sz="4000" b="1" dirty="0">
                <a:solidFill>
                  <a:schemeClr val="tx1"/>
                </a:solidFill>
                <a:latin typeface="微軟正黑體" panose="020B0604030504040204" pitchFamily="34" charset="-120"/>
                <a:ea typeface="微軟正黑體" panose="020B0604030504040204" pitchFamily="34" charset="-120"/>
              </a:rPr>
              <a:t>彈性課程</a:t>
            </a:r>
            <a:endParaRPr kumimoji="0" lang="zh-TW" altLang="en-US" sz="4000" b="1" dirty="0">
              <a:solidFill>
                <a:schemeClr val="tx1"/>
              </a:solidFill>
              <a:latin typeface="微軟正黑體" panose="020B0604030504040204" pitchFamily="34" charset="-120"/>
              <a:ea typeface="微軟正黑體" panose="020B0604030504040204" pitchFamily="34" charset="-120"/>
            </a:endParaRPr>
          </a:p>
        </p:txBody>
      </p:sp>
      <p:sp>
        <p:nvSpPr>
          <p:cNvPr id="61" name="文字方塊 42">
            <a:extLst>
              <a:ext uri="{FF2B5EF4-FFF2-40B4-BE49-F238E27FC236}">
                <a16:creationId xmlns:a16="http://schemas.microsoft.com/office/drawing/2014/main" id="{A2407EA9-D486-451B-9430-15BDD3D9CFFA}"/>
              </a:ext>
            </a:extLst>
          </p:cNvPr>
          <p:cNvSpPr txBox="1">
            <a:spLocks noChangeArrowheads="1"/>
          </p:cNvSpPr>
          <p:nvPr/>
        </p:nvSpPr>
        <p:spPr bwMode="auto">
          <a:xfrm>
            <a:off x="2232365" y="2264289"/>
            <a:ext cx="60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en-US" altLang="zh-TW" sz="2400" b="1" dirty="0">
                <a:solidFill>
                  <a:srgbClr val="000000"/>
                </a:solidFill>
                <a:ea typeface="Arial Unicode MS" panose="020B0604020202020204" pitchFamily="34" charset="-120"/>
              </a:rPr>
              <a:t>10</a:t>
            </a:r>
            <a:endParaRPr lang="zh-TW" altLang="en-US" sz="2400" b="1" dirty="0">
              <a:solidFill>
                <a:srgbClr val="000000"/>
              </a:solidFill>
              <a:ea typeface="Arial Unicode MS" panose="020B0604020202020204" pitchFamily="34" charset="-120"/>
            </a:endParaRPr>
          </a:p>
        </p:txBody>
      </p:sp>
      <p:sp>
        <p:nvSpPr>
          <p:cNvPr id="63" name="文字方塊 42">
            <a:extLst>
              <a:ext uri="{FF2B5EF4-FFF2-40B4-BE49-F238E27FC236}">
                <a16:creationId xmlns:a16="http://schemas.microsoft.com/office/drawing/2014/main" id="{59441E62-46FA-4E4D-914D-DA6FD2600B6B}"/>
              </a:ext>
            </a:extLst>
          </p:cNvPr>
          <p:cNvSpPr txBox="1">
            <a:spLocks noChangeArrowheads="1"/>
          </p:cNvSpPr>
          <p:nvPr/>
        </p:nvSpPr>
        <p:spPr bwMode="auto">
          <a:xfrm>
            <a:off x="3513546" y="2298884"/>
            <a:ext cx="60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lang="en-US" altLang="zh-TW" sz="2400" b="1" dirty="0">
                <a:solidFill>
                  <a:srgbClr val="000000"/>
                </a:solidFill>
                <a:ea typeface="Arial Unicode MS" panose="020B0604020202020204" pitchFamily="34" charset="-120"/>
              </a:rPr>
              <a:t>11</a:t>
            </a:r>
            <a:endParaRPr lang="zh-TW" altLang="en-US" sz="2400" b="1" dirty="0">
              <a:solidFill>
                <a:srgbClr val="000000"/>
              </a:solidFill>
              <a:ea typeface="Arial Unicode MS" panose="020B0604020202020204" pitchFamily="34" charset="-120"/>
            </a:endParaRPr>
          </a:p>
        </p:txBody>
      </p:sp>
      <p:cxnSp>
        <p:nvCxnSpPr>
          <p:cNvPr id="65" name="直線接點 64">
            <a:extLst>
              <a:ext uri="{FF2B5EF4-FFF2-40B4-BE49-F238E27FC236}">
                <a16:creationId xmlns:a16="http://schemas.microsoft.com/office/drawing/2014/main" id="{39B1EDB4-2618-446C-8D90-33B15517CAF5}"/>
              </a:ext>
            </a:extLst>
          </p:cNvPr>
          <p:cNvCxnSpPr>
            <a:cxnSpLocks/>
            <a:endCxn id="3" idx="0"/>
          </p:cNvCxnSpPr>
          <p:nvPr/>
        </p:nvCxnSpPr>
        <p:spPr bwMode="auto">
          <a:xfrm flipH="1">
            <a:off x="2326337" y="2742430"/>
            <a:ext cx="175907" cy="1386672"/>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19FC97BA-FAFB-4F1C-B26B-6E31B9D4371A}"/>
              </a:ext>
            </a:extLst>
          </p:cNvPr>
          <p:cNvSpPr txBox="1"/>
          <p:nvPr/>
        </p:nvSpPr>
        <p:spPr>
          <a:xfrm>
            <a:off x="1744319" y="4129102"/>
            <a:ext cx="1164035" cy="1292662"/>
          </a:xfrm>
          <a:prstGeom prst="rect">
            <a:avLst/>
          </a:prstGeom>
          <a:noFill/>
          <a:ln>
            <a:solidFill>
              <a:srgbClr val="5B9BD5"/>
            </a:solidFill>
          </a:ln>
        </p:spPr>
        <p:txBody>
          <a:bodyPr wrap="square" rtlCol="0">
            <a:spAutoFit/>
          </a:bodyPr>
          <a:lstStyle/>
          <a:p>
            <a:pPr algn="ctr">
              <a:spcBef>
                <a:spcPct val="0"/>
              </a:spcBef>
            </a:pPr>
            <a:r>
              <a:rPr lang="zh-TW" altLang="en-US" b="1" dirty="0">
                <a:solidFill>
                  <a:srgbClr val="002060"/>
                </a:solidFill>
                <a:ea typeface="Arial Unicode MS" panose="020B0604020202020204" pitchFamily="34" charset="-120"/>
              </a:rPr>
              <a:t>國教輔導員增能</a:t>
            </a:r>
            <a:endParaRPr lang="en-US" altLang="zh-TW" b="1" dirty="0">
              <a:solidFill>
                <a:srgbClr val="002060"/>
              </a:solidFill>
              <a:ea typeface="Arial Unicode MS" panose="020B0604020202020204" pitchFamily="34" charset="-120"/>
            </a:endParaRPr>
          </a:p>
          <a:p>
            <a:pPr algn="ctr">
              <a:spcBef>
                <a:spcPct val="0"/>
              </a:spcBef>
            </a:pPr>
            <a:r>
              <a:rPr lang="zh-TW" altLang="en-US" sz="1400" dirty="0">
                <a:solidFill>
                  <a:srgbClr val="000000"/>
                </a:solidFill>
                <a:ea typeface="Arial Unicode MS" panose="020B0604020202020204" pitchFamily="34" charset="-120"/>
              </a:rPr>
              <a:t>非國英數</a:t>
            </a:r>
            <a:endParaRPr lang="en-US" altLang="zh-TW" sz="1400" dirty="0">
              <a:solidFill>
                <a:srgbClr val="000000"/>
              </a:solidFill>
              <a:ea typeface="Arial Unicode MS" panose="020B0604020202020204" pitchFamily="34" charset="-120"/>
            </a:endParaRPr>
          </a:p>
          <a:p>
            <a:pPr algn="ctr">
              <a:spcBef>
                <a:spcPct val="0"/>
              </a:spcBef>
            </a:pPr>
            <a:r>
              <a:rPr lang="zh-TW" altLang="en-US" sz="1400" dirty="0">
                <a:solidFill>
                  <a:srgbClr val="000000"/>
                </a:solidFill>
                <a:ea typeface="Arial Unicode MS" panose="020B0604020202020204" pitchFamily="34" charset="-120"/>
              </a:rPr>
              <a:t>領域輔導員</a:t>
            </a:r>
            <a:r>
              <a:rPr lang="en-US" altLang="zh-TW" sz="1400" dirty="0">
                <a:solidFill>
                  <a:srgbClr val="000000"/>
                </a:solidFill>
                <a:ea typeface="Arial Unicode MS" panose="020B0604020202020204" pitchFamily="34" charset="-120"/>
              </a:rPr>
              <a:t>132</a:t>
            </a:r>
            <a:r>
              <a:rPr lang="zh-TW" altLang="en-US" sz="1400" dirty="0">
                <a:solidFill>
                  <a:srgbClr val="000000"/>
                </a:solidFill>
                <a:ea typeface="Arial Unicode MS" panose="020B0604020202020204" pitchFamily="34" charset="-120"/>
              </a:rPr>
              <a:t>位</a:t>
            </a:r>
          </a:p>
        </p:txBody>
      </p:sp>
      <p:cxnSp>
        <p:nvCxnSpPr>
          <p:cNvPr id="82" name="直線接點 81">
            <a:extLst>
              <a:ext uri="{FF2B5EF4-FFF2-40B4-BE49-F238E27FC236}">
                <a16:creationId xmlns:a16="http://schemas.microsoft.com/office/drawing/2014/main" id="{F1BAF861-D1D1-4A57-AA96-B10EE86826FE}"/>
              </a:ext>
            </a:extLst>
          </p:cNvPr>
          <p:cNvCxnSpPr>
            <a:cxnSpLocks/>
            <a:endCxn id="83" idx="0"/>
          </p:cNvCxnSpPr>
          <p:nvPr/>
        </p:nvCxnSpPr>
        <p:spPr bwMode="auto">
          <a:xfrm>
            <a:off x="9535567" y="2798968"/>
            <a:ext cx="1418956" cy="499546"/>
          </a:xfrm>
          <a:prstGeom prst="line">
            <a:avLst/>
          </a:prstGeom>
        </p:spPr>
        <p:style>
          <a:lnRef idx="1">
            <a:schemeClr val="accent1"/>
          </a:lnRef>
          <a:fillRef idx="0">
            <a:schemeClr val="accent1"/>
          </a:fillRef>
          <a:effectRef idx="0">
            <a:schemeClr val="accent1"/>
          </a:effectRef>
          <a:fontRef idx="minor">
            <a:schemeClr val="tx1"/>
          </a:fontRef>
        </p:style>
      </p:cxnSp>
      <p:sp>
        <p:nvSpPr>
          <p:cNvPr id="86" name="文字方塊 45">
            <a:extLst>
              <a:ext uri="{FF2B5EF4-FFF2-40B4-BE49-F238E27FC236}">
                <a16:creationId xmlns:a16="http://schemas.microsoft.com/office/drawing/2014/main" id="{76F0D8D2-A136-4CC0-8FDE-C2911B08A183}"/>
              </a:ext>
            </a:extLst>
          </p:cNvPr>
          <p:cNvSpPr txBox="1">
            <a:spLocks noChangeArrowheads="1"/>
          </p:cNvSpPr>
          <p:nvPr/>
        </p:nvSpPr>
        <p:spPr bwMode="auto">
          <a:xfrm>
            <a:off x="5776439" y="4832392"/>
            <a:ext cx="1460445"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zh-TW" altLang="en-US" sz="1600" b="1" dirty="0">
                <a:solidFill>
                  <a:srgbClr val="7030A0"/>
                </a:solidFill>
                <a:ea typeface="Arial Unicode MS" panose="020B0604020202020204" pitchFamily="34" charset="-120"/>
              </a:rPr>
              <a:t>課</a:t>
            </a:r>
            <a:r>
              <a:rPr lang="zh-TW" altLang="en-US" sz="1600" b="1">
                <a:solidFill>
                  <a:srgbClr val="7030A0"/>
                </a:solidFill>
                <a:ea typeface="Arial Unicode MS" panose="020B0604020202020204" pitchFamily="34" charset="-120"/>
              </a:rPr>
              <a:t>諮委員、</a:t>
            </a:r>
            <a:r>
              <a:rPr lang="zh-TW" altLang="en-US" sz="1600" b="1" dirty="0">
                <a:solidFill>
                  <a:srgbClr val="7030A0"/>
                </a:solidFill>
                <a:ea typeface="Arial Unicode MS" panose="020B0604020202020204" pitchFamily="34" charset="-120"/>
              </a:rPr>
              <a:t>教專輔導群、</a:t>
            </a:r>
            <a:endParaRPr lang="en-US" altLang="zh-TW" sz="1600" b="1" dirty="0">
              <a:solidFill>
                <a:srgbClr val="7030A0"/>
              </a:solidFill>
              <a:ea typeface="Arial Unicode MS" panose="020B0604020202020204" pitchFamily="34" charset="-120"/>
            </a:endParaRPr>
          </a:p>
          <a:p>
            <a:pPr marL="0" indent="0" algn="ctr" eaLnBrk="1" hangingPunct="1">
              <a:lnSpc>
                <a:spcPct val="100000"/>
              </a:lnSpc>
              <a:spcBef>
                <a:spcPct val="0"/>
              </a:spcBef>
              <a:buNone/>
            </a:pPr>
            <a:r>
              <a:rPr lang="zh-TW" altLang="en-US" sz="1600" b="1" dirty="0">
                <a:solidFill>
                  <a:srgbClr val="7030A0"/>
                </a:solidFill>
                <a:ea typeface="Arial Unicode MS" panose="020B0604020202020204" pitchFamily="34" charset="-120"/>
              </a:rPr>
              <a:t>核心學校增能</a:t>
            </a:r>
            <a:endParaRPr lang="en-US" altLang="zh-TW" sz="1600" b="1" dirty="0">
              <a:solidFill>
                <a:srgbClr val="000000"/>
              </a:solidFill>
              <a:ea typeface="Arial Unicode MS" panose="020B0604020202020204" pitchFamily="34" charset="-120"/>
            </a:endParaRPr>
          </a:p>
          <a:p>
            <a:pPr marL="0" indent="0" algn="ctr" eaLnBrk="1" hangingPunct="1">
              <a:lnSpc>
                <a:spcPct val="100000"/>
              </a:lnSpc>
              <a:spcBef>
                <a:spcPct val="0"/>
              </a:spcBef>
              <a:buNone/>
            </a:pPr>
            <a:r>
              <a:rPr lang="en-US" altLang="zh-TW" sz="1600">
                <a:solidFill>
                  <a:srgbClr val="000000"/>
                </a:solidFill>
                <a:ea typeface="Arial Unicode MS" panose="020B0604020202020204" pitchFamily="34" charset="-120"/>
              </a:rPr>
              <a:t>3</a:t>
            </a:r>
            <a:r>
              <a:rPr lang="zh-TW" altLang="en-US" sz="1600">
                <a:solidFill>
                  <a:srgbClr val="000000"/>
                </a:solidFill>
                <a:ea typeface="Arial Unicode MS" panose="020B0604020202020204" pitchFamily="34" charset="-120"/>
              </a:rPr>
              <a:t>場次</a:t>
            </a:r>
            <a:r>
              <a:rPr lang="en-US" altLang="zh-TW" sz="1600">
                <a:solidFill>
                  <a:srgbClr val="000000"/>
                </a:solidFill>
                <a:ea typeface="Arial Unicode MS" panose="020B0604020202020204" pitchFamily="34" charset="-120"/>
              </a:rPr>
              <a:t>120</a:t>
            </a:r>
            <a:r>
              <a:rPr lang="zh-TW" altLang="en-US" sz="1600" dirty="0">
                <a:solidFill>
                  <a:srgbClr val="000000"/>
                </a:solidFill>
                <a:ea typeface="Arial Unicode MS" panose="020B0604020202020204" pitchFamily="34" charset="-120"/>
              </a:rPr>
              <a:t>位</a:t>
            </a:r>
            <a:endParaRPr lang="en-US" altLang="zh-TW" sz="1600" dirty="0">
              <a:solidFill>
                <a:srgbClr val="000000"/>
              </a:solidFill>
              <a:ea typeface="Arial Unicode MS" panose="020B0604020202020204" pitchFamily="34" charset="-120"/>
            </a:endParaRPr>
          </a:p>
        </p:txBody>
      </p:sp>
      <p:cxnSp>
        <p:nvCxnSpPr>
          <p:cNvPr id="87" name="直線接點 86">
            <a:extLst>
              <a:ext uri="{FF2B5EF4-FFF2-40B4-BE49-F238E27FC236}">
                <a16:creationId xmlns:a16="http://schemas.microsoft.com/office/drawing/2014/main" id="{7E33C64B-4681-46A9-8927-5A5B2FD6F94B}"/>
              </a:ext>
            </a:extLst>
          </p:cNvPr>
          <p:cNvCxnSpPr>
            <a:cxnSpLocks/>
            <a:stCxn id="74" idx="4"/>
            <a:endCxn id="86" idx="0"/>
          </p:cNvCxnSpPr>
          <p:nvPr/>
        </p:nvCxnSpPr>
        <p:spPr bwMode="auto">
          <a:xfrm>
            <a:off x="6467592" y="2787038"/>
            <a:ext cx="39070" cy="2045354"/>
          </a:xfrm>
          <a:prstGeom prst="line">
            <a:avLst/>
          </a:prstGeom>
        </p:spPr>
        <p:style>
          <a:lnRef idx="1">
            <a:schemeClr val="accent1"/>
          </a:lnRef>
          <a:fillRef idx="0">
            <a:schemeClr val="accent1"/>
          </a:fillRef>
          <a:effectRef idx="0">
            <a:schemeClr val="accent1"/>
          </a:effectRef>
          <a:fontRef idx="minor">
            <a:schemeClr val="tx1"/>
          </a:fontRef>
        </p:style>
      </p:cxnSp>
      <p:sp>
        <p:nvSpPr>
          <p:cNvPr id="88" name="文字方塊 21">
            <a:extLst>
              <a:ext uri="{FF2B5EF4-FFF2-40B4-BE49-F238E27FC236}">
                <a16:creationId xmlns:a16="http://schemas.microsoft.com/office/drawing/2014/main" id="{2656039B-A111-4B49-B1A2-778C12A4AE96}"/>
              </a:ext>
            </a:extLst>
          </p:cNvPr>
          <p:cNvSpPr txBox="1">
            <a:spLocks noChangeArrowheads="1"/>
          </p:cNvSpPr>
          <p:nvPr/>
        </p:nvSpPr>
        <p:spPr bwMode="auto">
          <a:xfrm>
            <a:off x="2429441" y="5819646"/>
            <a:ext cx="3004699"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en-US" altLang="zh-TW" b="1" dirty="0">
                <a:solidFill>
                  <a:srgbClr val="FFC000"/>
                </a:solidFill>
              </a:rPr>
              <a:t>PBL</a:t>
            </a:r>
            <a:r>
              <a:rPr lang="zh-TW" altLang="en-US" b="1" dirty="0">
                <a:solidFill>
                  <a:srgbClr val="FFC000"/>
                </a:solidFill>
              </a:rPr>
              <a:t>種子講師群</a:t>
            </a:r>
            <a:endParaRPr lang="en-US" altLang="zh-TW" b="1" dirty="0">
              <a:solidFill>
                <a:srgbClr val="FFC000"/>
              </a:solidFill>
            </a:endParaRPr>
          </a:p>
        </p:txBody>
      </p:sp>
      <p:sp>
        <p:nvSpPr>
          <p:cNvPr id="94" name="箭號: 向右 93">
            <a:extLst>
              <a:ext uri="{FF2B5EF4-FFF2-40B4-BE49-F238E27FC236}">
                <a16:creationId xmlns:a16="http://schemas.microsoft.com/office/drawing/2014/main" id="{64B2114B-969C-4A5E-8779-B2C113897021}"/>
              </a:ext>
            </a:extLst>
          </p:cNvPr>
          <p:cNvSpPr/>
          <p:nvPr/>
        </p:nvSpPr>
        <p:spPr>
          <a:xfrm rot="3188045">
            <a:off x="2548130" y="5426957"/>
            <a:ext cx="549677" cy="336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箭號: 向右 94">
            <a:extLst>
              <a:ext uri="{FF2B5EF4-FFF2-40B4-BE49-F238E27FC236}">
                <a16:creationId xmlns:a16="http://schemas.microsoft.com/office/drawing/2014/main" id="{E76EECDA-5656-42BE-9184-B5AB53DE7752}"/>
              </a:ext>
            </a:extLst>
          </p:cNvPr>
          <p:cNvSpPr/>
          <p:nvPr/>
        </p:nvSpPr>
        <p:spPr>
          <a:xfrm rot="8277208">
            <a:off x="5178108" y="5490667"/>
            <a:ext cx="644656" cy="341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6" name="群組 95">
            <a:extLst>
              <a:ext uri="{FF2B5EF4-FFF2-40B4-BE49-F238E27FC236}">
                <a16:creationId xmlns:a16="http://schemas.microsoft.com/office/drawing/2014/main" id="{0C8B9CA0-64C8-4168-95CD-AC5AAB3FA5B7}"/>
              </a:ext>
            </a:extLst>
          </p:cNvPr>
          <p:cNvGrpSpPr/>
          <p:nvPr/>
        </p:nvGrpSpPr>
        <p:grpSpPr>
          <a:xfrm>
            <a:off x="10203636" y="5089464"/>
            <a:ext cx="1988364" cy="1829389"/>
            <a:chOff x="10200093" y="5017000"/>
            <a:chExt cx="1920874" cy="1938791"/>
          </a:xfrm>
        </p:grpSpPr>
        <p:pic>
          <p:nvPicPr>
            <p:cNvPr id="97" name="圖片 96">
              <a:extLst>
                <a:ext uri="{FF2B5EF4-FFF2-40B4-BE49-F238E27FC236}">
                  <a16:creationId xmlns:a16="http://schemas.microsoft.com/office/drawing/2014/main" id="{CCCC58C2-38EF-496A-8F27-2ADED20AB5B3}"/>
                </a:ext>
              </a:extLst>
            </p:cNvPr>
            <p:cNvPicPr>
              <a:picLocks noChangeAspect="1"/>
            </p:cNvPicPr>
            <p:nvPr/>
          </p:nvPicPr>
          <p:blipFill rotWithShape="1">
            <a:blip r:embed="rId4"/>
            <a:srcRect l="4046" t="4474" r="2590" b="8166"/>
            <a:stretch/>
          </p:blipFill>
          <p:spPr>
            <a:xfrm>
              <a:off x="10200093" y="5017000"/>
              <a:ext cx="1920874" cy="1938791"/>
            </a:xfrm>
            <a:prstGeom prst="ellipse">
              <a:avLst/>
            </a:prstGeom>
          </p:spPr>
        </p:pic>
        <p:sp>
          <p:nvSpPr>
            <p:cNvPr id="99" name="文字方塊 98">
              <a:extLst>
                <a:ext uri="{FF2B5EF4-FFF2-40B4-BE49-F238E27FC236}">
                  <a16:creationId xmlns:a16="http://schemas.microsoft.com/office/drawing/2014/main" id="{CF254D37-8404-40CD-B4B4-69E299CD40F3}"/>
                </a:ext>
              </a:extLst>
            </p:cNvPr>
            <p:cNvSpPr txBox="1"/>
            <p:nvPr/>
          </p:nvSpPr>
          <p:spPr>
            <a:xfrm>
              <a:off x="10749783" y="5817118"/>
              <a:ext cx="821493" cy="338554"/>
            </a:xfrm>
            <a:prstGeom prst="rect">
              <a:avLst/>
            </a:prstGeom>
            <a:solidFill>
              <a:schemeClr val="bg1"/>
            </a:solidFill>
          </p:spPr>
          <p:txBody>
            <a:bodyPr wrap="square" rtlCol="0">
              <a:spAutoFit/>
            </a:bodyPr>
            <a:lstStyle/>
            <a:p>
              <a:pPr algn="ctr"/>
              <a:endParaRPr lang="zh-TW" altLang="en-US" sz="1600" dirty="0">
                <a:solidFill>
                  <a:srgbClr val="FF0000"/>
                </a:solidFill>
                <a:latin typeface="Aharoni" panose="02010803020104030203" pitchFamily="2" charset="-79"/>
                <a:cs typeface="Aharoni" panose="02010803020104030203" pitchFamily="2" charset="-79"/>
              </a:endParaRPr>
            </a:p>
          </p:txBody>
        </p:sp>
      </p:grpSp>
      <p:sp>
        <p:nvSpPr>
          <p:cNvPr id="100" name="文字方塊 99">
            <a:extLst>
              <a:ext uri="{FF2B5EF4-FFF2-40B4-BE49-F238E27FC236}">
                <a16:creationId xmlns:a16="http://schemas.microsoft.com/office/drawing/2014/main" id="{A9BE1651-6112-4570-B1D6-FE5F38E915CF}"/>
              </a:ext>
            </a:extLst>
          </p:cNvPr>
          <p:cNvSpPr txBox="1"/>
          <p:nvPr/>
        </p:nvSpPr>
        <p:spPr>
          <a:xfrm>
            <a:off x="10722935" y="5628290"/>
            <a:ext cx="1027514" cy="830997"/>
          </a:xfrm>
          <a:prstGeom prst="rect">
            <a:avLst/>
          </a:prstGeom>
          <a:noFill/>
        </p:spPr>
        <p:txBody>
          <a:bodyPr wrap="square" rtlCol="0">
            <a:spAutoFit/>
          </a:bodyPr>
          <a:lstStyle/>
          <a:p>
            <a:pPr algn="ctr"/>
            <a:r>
              <a:rPr lang="en-US" altLang="zh-TW" dirty="0">
                <a:solidFill>
                  <a:srgbClr val="FF0000"/>
                </a:solidFill>
                <a:latin typeface="Aharoni" panose="02010803020104030203" pitchFamily="2" charset="-79"/>
                <a:cs typeface="Aharoni" panose="02010803020104030203" pitchFamily="2" charset="-79"/>
              </a:rPr>
              <a:t>PBL</a:t>
            </a:r>
          </a:p>
          <a:p>
            <a:r>
              <a:rPr lang="zh-TW" altLang="en-US" sz="1200" b="1" dirty="0">
                <a:solidFill>
                  <a:srgbClr val="FF0000"/>
                </a:solidFill>
                <a:latin typeface="微軟正黑體 Light" panose="020B0304030504040204" pitchFamily="34" charset="-120"/>
                <a:ea typeface="微軟正黑體 Light" panose="020B0304030504040204" pitchFamily="34" charset="-120"/>
                <a:cs typeface="Aharoni" panose="02010803020104030203" pitchFamily="2" charset="-79"/>
              </a:rPr>
              <a:t>專題式學習</a:t>
            </a:r>
          </a:p>
          <a:p>
            <a:endParaRPr lang="zh-TW" altLang="en-US" dirty="0"/>
          </a:p>
        </p:txBody>
      </p:sp>
      <p:cxnSp>
        <p:nvCxnSpPr>
          <p:cNvPr id="70" name="直線接點 69">
            <a:extLst>
              <a:ext uri="{FF2B5EF4-FFF2-40B4-BE49-F238E27FC236}">
                <a16:creationId xmlns:a16="http://schemas.microsoft.com/office/drawing/2014/main" id="{E7FFEF06-86DB-4C78-908C-FEB39B5D4C23}"/>
              </a:ext>
            </a:extLst>
          </p:cNvPr>
          <p:cNvCxnSpPr>
            <a:cxnSpLocks/>
          </p:cNvCxnSpPr>
          <p:nvPr/>
        </p:nvCxnSpPr>
        <p:spPr bwMode="auto">
          <a:xfrm flipH="1">
            <a:off x="1092607" y="2715417"/>
            <a:ext cx="5861" cy="622222"/>
          </a:xfrm>
          <a:prstGeom prst="line">
            <a:avLst/>
          </a:prstGeom>
        </p:spPr>
        <p:style>
          <a:lnRef idx="1">
            <a:schemeClr val="accent1"/>
          </a:lnRef>
          <a:fillRef idx="0">
            <a:schemeClr val="accent1"/>
          </a:fillRef>
          <a:effectRef idx="0">
            <a:schemeClr val="accent1"/>
          </a:effectRef>
          <a:fontRef idx="minor">
            <a:schemeClr val="tx1"/>
          </a:fontRef>
        </p:style>
      </p:cxnSp>
      <p:sp>
        <p:nvSpPr>
          <p:cNvPr id="71" name="文字方塊 45">
            <a:extLst>
              <a:ext uri="{FF2B5EF4-FFF2-40B4-BE49-F238E27FC236}">
                <a16:creationId xmlns:a16="http://schemas.microsoft.com/office/drawing/2014/main" id="{B2F20A32-87D5-455F-AB94-1953A66F0238}"/>
              </a:ext>
            </a:extLst>
          </p:cNvPr>
          <p:cNvSpPr txBox="1">
            <a:spLocks noChangeArrowheads="1"/>
          </p:cNvSpPr>
          <p:nvPr/>
        </p:nvSpPr>
        <p:spPr bwMode="auto">
          <a:xfrm>
            <a:off x="460633" y="3327786"/>
            <a:ext cx="1365771" cy="89255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defTabSz="914400">
              <a:lnSpc>
                <a:spcPct val="100000"/>
              </a:lnSpc>
              <a:spcBef>
                <a:spcPct val="0"/>
              </a:spcBef>
              <a:buNone/>
            </a:pPr>
            <a:r>
              <a:rPr lang="en-US" altLang="zh-TW" sz="1800" b="1">
                <a:solidFill>
                  <a:schemeClr val="accent4">
                    <a:lumMod val="50000"/>
                  </a:schemeClr>
                </a:solidFill>
              </a:rPr>
              <a:t>PBL</a:t>
            </a:r>
            <a:r>
              <a:rPr lang="zh-TW" altLang="en-US" sz="1800" b="1">
                <a:solidFill>
                  <a:schemeClr val="accent4">
                    <a:lumMod val="50000"/>
                  </a:schemeClr>
                </a:solidFill>
              </a:rPr>
              <a:t>學習方案甄選</a:t>
            </a:r>
            <a:r>
              <a:rPr lang="en-US" altLang="zh-TW" sz="1600">
                <a:solidFill>
                  <a:srgbClr val="000000"/>
                </a:solidFill>
                <a:ea typeface="Arial Unicode MS" panose="020B0604020202020204" pitchFamily="34" charset="-120"/>
              </a:rPr>
              <a:t>109.07.14</a:t>
            </a:r>
          </a:p>
        </p:txBody>
      </p:sp>
      <p:pic>
        <p:nvPicPr>
          <p:cNvPr id="20" name="圖片 19" descr="一張含有 文字, 天花板, 室內, 牆 的圖片&#10;&#10;自動產生的描述">
            <a:extLst>
              <a:ext uri="{FF2B5EF4-FFF2-40B4-BE49-F238E27FC236}">
                <a16:creationId xmlns:a16="http://schemas.microsoft.com/office/drawing/2014/main" id="{756C4599-CFD0-414B-85F9-749647708C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396" r="10915"/>
          <a:stretch/>
        </p:blipFill>
        <p:spPr>
          <a:xfrm>
            <a:off x="280227" y="5324836"/>
            <a:ext cx="1823048" cy="1206427"/>
          </a:xfrm>
          <a:prstGeom prst="rect">
            <a:avLst/>
          </a:prstGeom>
        </p:spPr>
      </p:pic>
      <p:pic>
        <p:nvPicPr>
          <p:cNvPr id="31" name="圖片 30" descr="一張含有 文字, 室內, 個人, 簾 的圖片&#10;&#10;自動產生的描述">
            <a:extLst>
              <a:ext uri="{FF2B5EF4-FFF2-40B4-BE49-F238E27FC236}">
                <a16:creationId xmlns:a16="http://schemas.microsoft.com/office/drawing/2014/main" id="{4AD7140F-17E7-4F99-AECD-FF05A30865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867" r="2555"/>
          <a:stretch/>
        </p:blipFill>
        <p:spPr>
          <a:xfrm>
            <a:off x="2949068" y="4420469"/>
            <a:ext cx="1365771" cy="884402"/>
          </a:xfrm>
          <a:prstGeom prst="rect">
            <a:avLst/>
          </a:prstGeom>
        </p:spPr>
      </p:pic>
      <p:sp>
        <p:nvSpPr>
          <p:cNvPr id="89" name="文字方塊 45">
            <a:extLst>
              <a:ext uri="{FF2B5EF4-FFF2-40B4-BE49-F238E27FC236}">
                <a16:creationId xmlns:a16="http://schemas.microsoft.com/office/drawing/2014/main" id="{8B20D6F9-F06E-4008-89EF-2ED839A67641}"/>
              </a:ext>
            </a:extLst>
          </p:cNvPr>
          <p:cNvSpPr txBox="1">
            <a:spLocks noChangeArrowheads="1"/>
          </p:cNvSpPr>
          <p:nvPr/>
        </p:nvSpPr>
        <p:spPr bwMode="auto">
          <a:xfrm>
            <a:off x="7183498" y="4060531"/>
            <a:ext cx="1460445" cy="101566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en-US" altLang="zh-TW" sz="1600" b="1" dirty="0">
                <a:solidFill>
                  <a:srgbClr val="7030A0"/>
                </a:solidFill>
                <a:ea typeface="Arial Unicode MS" panose="020B0604020202020204" pitchFamily="34" charset="-120"/>
              </a:rPr>
              <a:t>PBL</a:t>
            </a:r>
            <a:r>
              <a:rPr lang="zh-TW" altLang="en-US" sz="1600" b="1" dirty="0">
                <a:solidFill>
                  <a:srgbClr val="7030A0"/>
                </a:solidFill>
                <a:ea typeface="Arial Unicode MS" panose="020B0604020202020204" pitchFamily="34" charset="-120"/>
              </a:rPr>
              <a:t>課程</a:t>
            </a:r>
            <a:r>
              <a:rPr lang="zh-TW" altLang="en-US" sz="1600" b="1">
                <a:solidFill>
                  <a:srgbClr val="7030A0"/>
                </a:solidFill>
                <a:ea typeface="Arial Unicode MS" panose="020B0604020202020204" pitchFamily="34" charset="-120"/>
              </a:rPr>
              <a:t>執行學校增能</a:t>
            </a:r>
            <a:endParaRPr lang="en-US" altLang="zh-TW" sz="1600" b="1" dirty="0">
              <a:solidFill>
                <a:srgbClr val="000000"/>
              </a:solidFill>
              <a:ea typeface="Arial Unicode MS" panose="020B0604020202020204" pitchFamily="34" charset="-120"/>
            </a:endParaRPr>
          </a:p>
          <a:p>
            <a:pPr marL="0" indent="0" algn="ctr" eaLnBrk="1" hangingPunct="1">
              <a:lnSpc>
                <a:spcPct val="100000"/>
              </a:lnSpc>
              <a:spcBef>
                <a:spcPct val="0"/>
              </a:spcBef>
              <a:buNone/>
            </a:pPr>
            <a:r>
              <a:rPr lang="zh-TW" altLang="en-US" sz="1400" dirty="0">
                <a:solidFill>
                  <a:srgbClr val="000000"/>
                </a:solidFill>
                <a:ea typeface="Arial Unicode MS" panose="020B0604020202020204" pitchFamily="34" charset="-120"/>
              </a:rPr>
              <a:t>微調課程內涵</a:t>
            </a:r>
            <a:endParaRPr lang="en-US" altLang="zh-TW" sz="1400" dirty="0">
              <a:solidFill>
                <a:srgbClr val="000000"/>
              </a:solidFill>
              <a:ea typeface="Arial Unicode MS" panose="020B0604020202020204" pitchFamily="34" charset="-120"/>
            </a:endParaRPr>
          </a:p>
          <a:p>
            <a:pPr marL="0" indent="0" algn="ctr" eaLnBrk="1" hangingPunct="1">
              <a:lnSpc>
                <a:spcPct val="100000"/>
              </a:lnSpc>
              <a:spcBef>
                <a:spcPct val="0"/>
              </a:spcBef>
              <a:buNone/>
            </a:pPr>
            <a:r>
              <a:rPr lang="zh-TW" altLang="en-US" sz="1400" dirty="0">
                <a:solidFill>
                  <a:srgbClr val="000000"/>
                </a:solidFill>
                <a:ea typeface="Arial Unicode MS" panose="020B0604020202020204" pitchFamily="34" charset="-120"/>
              </a:rPr>
              <a:t>設計驅動問題</a:t>
            </a:r>
            <a:endParaRPr lang="en-US" altLang="zh-TW" sz="1400" dirty="0">
              <a:solidFill>
                <a:srgbClr val="000000"/>
              </a:solidFill>
              <a:ea typeface="Arial Unicode MS" panose="020B0604020202020204" pitchFamily="34" charset="-120"/>
            </a:endParaRPr>
          </a:p>
        </p:txBody>
      </p:sp>
      <p:pic>
        <p:nvPicPr>
          <p:cNvPr id="40" name="圖片 39" descr="一張含有 文字, 室內, 天花板, 牆 的圖片&#10;&#10;自動產生的描述">
            <a:extLst>
              <a:ext uri="{FF2B5EF4-FFF2-40B4-BE49-F238E27FC236}">
                <a16:creationId xmlns:a16="http://schemas.microsoft.com/office/drawing/2014/main" id="{F7C5C7CD-FB1A-4B5F-99A9-1F5A0B165F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041"/>
          <a:stretch/>
        </p:blipFill>
        <p:spPr>
          <a:xfrm>
            <a:off x="4848300" y="3058134"/>
            <a:ext cx="1817594" cy="830998"/>
          </a:xfrm>
          <a:prstGeom prst="rect">
            <a:avLst/>
          </a:prstGeom>
        </p:spPr>
      </p:pic>
      <p:pic>
        <p:nvPicPr>
          <p:cNvPr id="53" name="圖片 52" descr="一張含有 個人, 人, 天花板, 團體 的圖片&#10;&#10;自動產生的描述">
            <a:extLst>
              <a:ext uri="{FF2B5EF4-FFF2-40B4-BE49-F238E27FC236}">
                <a16:creationId xmlns:a16="http://schemas.microsoft.com/office/drawing/2014/main" id="{5F6D5BE0-4153-4EFC-856B-6231AC0372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209"/>
          <a:stretch/>
        </p:blipFill>
        <p:spPr>
          <a:xfrm>
            <a:off x="6842424" y="3004229"/>
            <a:ext cx="1549367" cy="938808"/>
          </a:xfrm>
          <a:prstGeom prst="rect">
            <a:avLst/>
          </a:prstGeom>
        </p:spPr>
      </p:pic>
      <p:pic>
        <p:nvPicPr>
          <p:cNvPr id="91" name="圖片 90" descr="一張含有 文字, 室內, 個人, 天花板 的圖片&#10;&#10;自動產生的描述">
            <a:extLst>
              <a:ext uri="{FF2B5EF4-FFF2-40B4-BE49-F238E27FC236}">
                <a16:creationId xmlns:a16="http://schemas.microsoft.com/office/drawing/2014/main" id="{1421F1E0-48F1-4D94-BFD3-D1D9C29B0A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0195" y="5623479"/>
            <a:ext cx="1410656" cy="1057992"/>
          </a:xfrm>
          <a:prstGeom prst="rect">
            <a:avLst/>
          </a:prstGeom>
        </p:spPr>
      </p:pic>
      <p:sp>
        <p:nvSpPr>
          <p:cNvPr id="108" name="文字方塊 45">
            <a:extLst>
              <a:ext uri="{FF2B5EF4-FFF2-40B4-BE49-F238E27FC236}">
                <a16:creationId xmlns:a16="http://schemas.microsoft.com/office/drawing/2014/main" id="{070F6E85-CF93-441A-AF5E-AA1A32C052F6}"/>
              </a:ext>
            </a:extLst>
          </p:cNvPr>
          <p:cNvSpPr txBox="1">
            <a:spLocks noChangeArrowheads="1"/>
          </p:cNvSpPr>
          <p:nvPr/>
        </p:nvSpPr>
        <p:spPr bwMode="auto">
          <a:xfrm>
            <a:off x="8740500" y="5465549"/>
            <a:ext cx="1460445"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285750" indent="-285750"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indent="0" algn="ctr" eaLnBrk="1" hangingPunct="1">
              <a:lnSpc>
                <a:spcPct val="100000"/>
              </a:lnSpc>
              <a:spcBef>
                <a:spcPct val="0"/>
              </a:spcBef>
              <a:buNone/>
            </a:pPr>
            <a:r>
              <a:rPr lang="zh-TW" altLang="en-US" sz="1600" b="1">
                <a:solidFill>
                  <a:srgbClr val="7030A0"/>
                </a:solidFill>
                <a:ea typeface="Arial Unicode MS" panose="020B0604020202020204" pitchFamily="34" charset="-120"/>
              </a:rPr>
              <a:t>成大</a:t>
            </a:r>
            <a:r>
              <a:rPr lang="en-US" altLang="zh-TW" sz="1600" b="1">
                <a:solidFill>
                  <a:srgbClr val="7030A0"/>
                </a:solidFill>
                <a:ea typeface="Arial Unicode MS" panose="020B0604020202020204" pitchFamily="34" charset="-120"/>
              </a:rPr>
              <a:t>X</a:t>
            </a:r>
            <a:r>
              <a:rPr lang="zh-TW" altLang="en-US" sz="1600" b="1">
                <a:solidFill>
                  <a:srgbClr val="7030A0"/>
                </a:solidFill>
                <a:ea typeface="Arial Unicode MS" panose="020B0604020202020204" pitchFamily="34" charset="-120"/>
              </a:rPr>
              <a:t>學院</a:t>
            </a:r>
            <a:r>
              <a:rPr lang="en-US" altLang="zh-TW" sz="1600" b="1">
                <a:solidFill>
                  <a:srgbClr val="7030A0"/>
                </a:solidFill>
                <a:ea typeface="Arial Unicode MS" panose="020B0604020202020204" pitchFamily="34" charset="-120"/>
              </a:rPr>
              <a:t/>
            </a:r>
            <a:br>
              <a:rPr lang="en-US" altLang="zh-TW" sz="1600" b="1">
                <a:solidFill>
                  <a:srgbClr val="7030A0"/>
                </a:solidFill>
                <a:ea typeface="Arial Unicode MS" panose="020B0604020202020204" pitchFamily="34" charset="-120"/>
              </a:rPr>
            </a:br>
            <a:r>
              <a:rPr lang="zh-TW" altLang="en-US" sz="1600" b="1">
                <a:solidFill>
                  <a:srgbClr val="7030A0"/>
                </a:solidFill>
                <a:ea typeface="Arial Unicode MS" panose="020B0604020202020204" pitchFamily="34" charset="-120"/>
              </a:rPr>
              <a:t>設計思維培訓共識會議</a:t>
            </a:r>
            <a:endParaRPr lang="en-US" altLang="zh-TW" sz="1600" b="1" dirty="0">
              <a:solidFill>
                <a:srgbClr val="7030A0"/>
              </a:solidFill>
              <a:ea typeface="Arial Unicode MS" panose="020B0604020202020204" pitchFamily="34" charset="-120"/>
            </a:endParaRPr>
          </a:p>
        </p:txBody>
      </p:sp>
      <p:cxnSp>
        <p:nvCxnSpPr>
          <p:cNvPr id="109" name="直線接點 108">
            <a:extLst>
              <a:ext uri="{FF2B5EF4-FFF2-40B4-BE49-F238E27FC236}">
                <a16:creationId xmlns:a16="http://schemas.microsoft.com/office/drawing/2014/main" id="{49E1DDE8-E0A8-4500-A7E8-D3956140BF0D}"/>
              </a:ext>
            </a:extLst>
          </p:cNvPr>
          <p:cNvCxnSpPr>
            <a:cxnSpLocks/>
            <a:endCxn id="108" idx="0"/>
          </p:cNvCxnSpPr>
          <p:nvPr/>
        </p:nvCxnSpPr>
        <p:spPr bwMode="auto">
          <a:xfrm flipH="1">
            <a:off x="9470723" y="2826855"/>
            <a:ext cx="65404" cy="2638694"/>
          </a:xfrm>
          <a:prstGeom prst="line">
            <a:avLst/>
          </a:prstGeom>
        </p:spPr>
        <p:style>
          <a:lnRef idx="1">
            <a:schemeClr val="accent1"/>
          </a:lnRef>
          <a:fillRef idx="0">
            <a:schemeClr val="accent1"/>
          </a:fillRef>
          <a:effectRef idx="0">
            <a:schemeClr val="accent1"/>
          </a:effectRef>
          <a:fontRef idx="minor">
            <a:schemeClr val="tx1"/>
          </a:fontRef>
        </p:style>
      </p:cxnSp>
      <p:pic>
        <p:nvPicPr>
          <p:cNvPr id="119" name="圖片 118" descr="一張含有 室內, 牆, 個人, 天花板 的圖片&#10;&#10;自動產生的描述">
            <a:extLst>
              <a:ext uri="{FF2B5EF4-FFF2-40B4-BE49-F238E27FC236}">
                <a16:creationId xmlns:a16="http://schemas.microsoft.com/office/drawing/2014/main" id="{33E22C3F-E87B-47A0-875A-B8E2A63065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8622" y="4056069"/>
            <a:ext cx="1546276" cy="1159707"/>
          </a:xfrm>
          <a:prstGeom prst="rect">
            <a:avLst/>
          </a:prstGeom>
        </p:spPr>
      </p:pic>
    </p:spTree>
    <p:extLst>
      <p:ext uri="{BB962C8B-B14F-4D97-AF65-F5344CB8AC3E}">
        <p14:creationId xmlns:p14="http://schemas.microsoft.com/office/powerpoint/2010/main" val="30746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天花板, 室內, 桌, 人 的圖片&#10;&#10;自動產生的描述">
            <a:extLst>
              <a:ext uri="{FF2B5EF4-FFF2-40B4-BE49-F238E27FC236}">
                <a16:creationId xmlns:a16="http://schemas.microsoft.com/office/drawing/2014/main" id="{A6B0E1FE-DEDD-6644-AE8C-F529DE6A0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213" y="1453447"/>
            <a:ext cx="10773179" cy="3026428"/>
          </a:xfrm>
          <a:prstGeom prst="rect">
            <a:avLst/>
          </a:prstGeom>
        </p:spPr>
      </p:pic>
      <p:sp>
        <p:nvSpPr>
          <p:cNvPr id="41" name="標題 3">
            <a:extLst>
              <a:ext uri="{FF2B5EF4-FFF2-40B4-BE49-F238E27FC236}">
                <a16:creationId xmlns:a16="http://schemas.microsoft.com/office/drawing/2014/main" id="{C4404E23-36FF-7B4A-99D9-AEBC1014223A}"/>
              </a:ext>
            </a:extLst>
          </p:cNvPr>
          <p:cNvSpPr txBox="1">
            <a:spLocks/>
          </p:cNvSpPr>
          <p:nvPr/>
        </p:nvSpPr>
        <p:spPr>
          <a:xfrm>
            <a:off x="1861494" y="44430"/>
            <a:ext cx="10515600" cy="103642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zh-TW" sz="2800" b="0"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1.</a:t>
            </a:r>
            <a:r>
              <a:rPr kumimoji="1" lang="zh-TW" altLang="en-US" sz="2800" b="0"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j-cs"/>
              </a:rPr>
              <a:t>在地培力</a:t>
            </a:r>
            <a:r>
              <a:rPr kumimoji="1" lang="en-US" altLang="zh-TW" sz="2800" b="0" i="0" u="none" strike="noStrike" kern="1200" cap="none" spc="0" normalizeH="0" baseline="0" noProof="0" dirty="0">
                <a:ln>
                  <a:noFill/>
                </a:ln>
                <a:solidFill>
                  <a:srgbClr val="4E8542">
                    <a:lumMod val="50000"/>
                  </a:srgbClr>
                </a:solidFill>
                <a:effectLst/>
                <a:uLnTx/>
                <a:uFillTx/>
                <a:latin typeface="Microsoft YaHei" panose="020B0503020204020204" pitchFamily="34" charset="-122"/>
                <a:ea typeface="Microsoft YaHei" panose="020B0503020204020204" pitchFamily="34" charset="-122"/>
                <a:cs typeface="+mj-cs"/>
              </a:rPr>
              <a:t>-</a:t>
            </a:r>
            <a:r>
              <a:rPr kumimoji="1"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成大第十學院</a:t>
            </a:r>
            <a:r>
              <a:rPr kumimoji="1" lang="en-US" altLang="zh-TW"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DFC</a:t>
            </a:r>
            <a:r>
              <a:rPr kumimoji="1"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 </a:t>
            </a:r>
          </a:p>
        </p:txBody>
      </p:sp>
      <p:grpSp>
        <p:nvGrpSpPr>
          <p:cNvPr id="8" name="群組 7">
            <a:extLst>
              <a:ext uri="{FF2B5EF4-FFF2-40B4-BE49-F238E27FC236}">
                <a16:creationId xmlns:a16="http://schemas.microsoft.com/office/drawing/2014/main" id="{AE6FEB5D-44C7-4629-A850-CFF9907A19C5}"/>
              </a:ext>
            </a:extLst>
          </p:cNvPr>
          <p:cNvGrpSpPr/>
          <p:nvPr/>
        </p:nvGrpSpPr>
        <p:grpSpPr>
          <a:xfrm>
            <a:off x="6311900" y="4843236"/>
            <a:ext cx="4796096" cy="1244841"/>
            <a:chOff x="6311900" y="4843236"/>
            <a:chExt cx="4796096" cy="1244841"/>
          </a:xfrm>
        </p:grpSpPr>
        <p:sp>
          <p:nvSpPr>
            <p:cNvPr id="39" name="菱形 38">
              <a:extLst>
                <a:ext uri="{FF2B5EF4-FFF2-40B4-BE49-F238E27FC236}">
                  <a16:creationId xmlns:a16="http://schemas.microsoft.com/office/drawing/2014/main" id="{901BE3B2-ACAD-4E51-B260-3388BD8E21F9}"/>
                </a:ext>
              </a:extLst>
            </p:cNvPr>
            <p:cNvSpPr/>
            <p:nvPr/>
          </p:nvSpPr>
          <p:spPr>
            <a:xfrm>
              <a:off x="6311900" y="4843236"/>
              <a:ext cx="1116694" cy="1116693"/>
            </a:xfrm>
            <a:prstGeom prst="diamond">
              <a:avLst/>
            </a:prstGeom>
            <a:solidFill>
              <a:srgbClr val="008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33" name="组合 32">
              <a:extLst>
                <a:ext uri="{FF2B5EF4-FFF2-40B4-BE49-F238E27FC236}">
                  <a16:creationId xmlns:a16="http://schemas.microsoft.com/office/drawing/2014/main" id="{953360EB-DCF2-4956-ADD8-30A84C6E6081}"/>
                </a:ext>
              </a:extLst>
            </p:cNvPr>
            <p:cNvGrpSpPr/>
            <p:nvPr/>
          </p:nvGrpSpPr>
          <p:grpSpPr>
            <a:xfrm>
              <a:off x="7484011" y="4852470"/>
              <a:ext cx="3623985" cy="1235607"/>
              <a:chOff x="8402845" y="2972097"/>
              <a:chExt cx="4454550" cy="1035587"/>
            </a:xfrm>
          </p:grpSpPr>
          <p:sp>
            <p:nvSpPr>
              <p:cNvPr id="34" name="文本框 6">
                <a:extLst>
                  <a:ext uri="{FF2B5EF4-FFF2-40B4-BE49-F238E27FC236}">
                    <a16:creationId xmlns:a16="http://schemas.microsoft.com/office/drawing/2014/main" id="{9F7598DB-85EE-4528-94E9-43593C08F8CF}"/>
                  </a:ext>
                </a:extLst>
              </p:cNvPr>
              <p:cNvSpPr txBox="1"/>
              <p:nvPr/>
            </p:nvSpPr>
            <p:spPr bwMode="auto">
              <a:xfrm>
                <a:off x="8402845" y="3357748"/>
                <a:ext cx="4454550" cy="649936"/>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tabLst/>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透過上向延伸到大學端，協助本市課程諮詢專家跨域思考</a:t>
                </a:r>
              </a:p>
            </p:txBody>
          </p:sp>
          <p:sp>
            <p:nvSpPr>
              <p:cNvPr id="35" name="文本框 7">
                <a:extLst>
                  <a:ext uri="{FF2B5EF4-FFF2-40B4-BE49-F238E27FC236}">
                    <a16:creationId xmlns:a16="http://schemas.microsoft.com/office/drawing/2014/main" id="{2B579F0B-A298-4885-B125-9FE7136CA4DA}"/>
                  </a:ext>
                </a:extLst>
              </p:cNvPr>
              <p:cNvSpPr txBox="1"/>
              <p:nvPr/>
            </p:nvSpPr>
            <p:spPr bwMode="auto">
              <a:xfrm>
                <a:off x="8402845" y="2972097"/>
                <a:ext cx="1966326" cy="38693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n-cs"/>
                  </a:rPr>
                  <a:t>設計思考</a:t>
                </a:r>
              </a:p>
            </p:txBody>
          </p:sp>
        </p:grpSp>
        <p:pic>
          <p:nvPicPr>
            <p:cNvPr id="3" name="圖片 2">
              <a:extLst>
                <a:ext uri="{FF2B5EF4-FFF2-40B4-BE49-F238E27FC236}">
                  <a16:creationId xmlns:a16="http://schemas.microsoft.com/office/drawing/2014/main" id="{6F87144E-8BCC-43A4-9C30-986A10D427E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6615285" y="5152548"/>
              <a:ext cx="504009" cy="504009"/>
            </a:xfrm>
            <a:prstGeom prst="rect">
              <a:avLst/>
            </a:prstGeom>
          </p:spPr>
        </p:pic>
      </p:grpSp>
      <p:grpSp>
        <p:nvGrpSpPr>
          <p:cNvPr id="7" name="群組 6">
            <a:extLst>
              <a:ext uri="{FF2B5EF4-FFF2-40B4-BE49-F238E27FC236}">
                <a16:creationId xmlns:a16="http://schemas.microsoft.com/office/drawing/2014/main" id="{0B56C876-88A4-41B8-AF0A-7F5C985BBB45}"/>
              </a:ext>
            </a:extLst>
          </p:cNvPr>
          <p:cNvGrpSpPr/>
          <p:nvPr/>
        </p:nvGrpSpPr>
        <p:grpSpPr>
          <a:xfrm>
            <a:off x="1082675" y="4843236"/>
            <a:ext cx="4819728" cy="1246370"/>
            <a:chOff x="1082675" y="4843236"/>
            <a:chExt cx="4819728" cy="1246370"/>
          </a:xfrm>
        </p:grpSpPr>
        <p:sp>
          <p:nvSpPr>
            <p:cNvPr id="36" name="菱形 35">
              <a:extLst>
                <a:ext uri="{FF2B5EF4-FFF2-40B4-BE49-F238E27FC236}">
                  <a16:creationId xmlns:a16="http://schemas.microsoft.com/office/drawing/2014/main" id="{E52BA9C8-45AA-4F1B-9072-F2719475A447}"/>
                </a:ext>
              </a:extLst>
            </p:cNvPr>
            <p:cNvSpPr/>
            <p:nvPr/>
          </p:nvSpPr>
          <p:spPr>
            <a:xfrm>
              <a:off x="1082675" y="4843236"/>
              <a:ext cx="1116694" cy="1116693"/>
            </a:xfrm>
            <a:prstGeom prst="diamond">
              <a:avLst/>
            </a:prstGeom>
            <a:solidFill>
              <a:srgbClr val="FEB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29" name="组合 28">
              <a:extLst>
                <a:ext uri="{FF2B5EF4-FFF2-40B4-BE49-F238E27FC236}">
                  <a16:creationId xmlns:a16="http://schemas.microsoft.com/office/drawing/2014/main" id="{5F0EDEB0-70D8-4A62-9AB2-F1CF780035ED}"/>
                </a:ext>
              </a:extLst>
            </p:cNvPr>
            <p:cNvGrpSpPr/>
            <p:nvPr/>
          </p:nvGrpSpPr>
          <p:grpSpPr>
            <a:xfrm>
              <a:off x="2278418" y="4852472"/>
              <a:ext cx="3623985" cy="1237134"/>
              <a:chOff x="8402845" y="2972099"/>
              <a:chExt cx="4454550" cy="1036867"/>
            </a:xfrm>
          </p:grpSpPr>
          <p:sp>
            <p:nvSpPr>
              <p:cNvPr id="30" name="文本框 6">
                <a:extLst>
                  <a:ext uri="{FF2B5EF4-FFF2-40B4-BE49-F238E27FC236}">
                    <a16:creationId xmlns:a16="http://schemas.microsoft.com/office/drawing/2014/main" id="{D80296C6-EC16-476E-BCC1-49ED7C45D874}"/>
                  </a:ext>
                </a:extLst>
              </p:cNvPr>
              <p:cNvSpPr txBox="1"/>
              <p:nvPr/>
            </p:nvSpPr>
            <p:spPr bwMode="auto">
              <a:xfrm>
                <a:off x="8402845" y="3359030"/>
                <a:ext cx="4454550" cy="649936"/>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tabLst/>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與成大第十學院合作，培訓本市優質課程領導人</a:t>
                </a:r>
              </a:p>
            </p:txBody>
          </p:sp>
          <p:sp>
            <p:nvSpPr>
              <p:cNvPr id="31" name="文本框 7">
                <a:extLst>
                  <a:ext uri="{FF2B5EF4-FFF2-40B4-BE49-F238E27FC236}">
                    <a16:creationId xmlns:a16="http://schemas.microsoft.com/office/drawing/2014/main" id="{CBC24FBD-89B9-4AED-92D6-3782A9CBA8D8}"/>
                  </a:ext>
                </a:extLst>
              </p:cNvPr>
              <p:cNvSpPr txBox="1"/>
              <p:nvPr/>
            </p:nvSpPr>
            <p:spPr bwMode="auto">
              <a:xfrm>
                <a:off x="8402845" y="2972099"/>
                <a:ext cx="1966326" cy="38693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EB833"/>
                    </a:solidFill>
                    <a:effectLst/>
                    <a:uLnTx/>
                    <a:uFillTx/>
                    <a:latin typeface="Microsoft YaHei" panose="020B0503020204020204" pitchFamily="34" charset="-122"/>
                    <a:ea typeface="Microsoft YaHei" panose="020B0503020204020204" pitchFamily="34" charset="-122"/>
                    <a:cs typeface="+mn-cs"/>
                  </a:rPr>
                  <a:t>跨域整合</a:t>
                </a:r>
              </a:p>
            </p:txBody>
          </p:sp>
        </p:grpSp>
        <p:pic>
          <p:nvPicPr>
            <p:cNvPr id="6" name="圖片 5">
              <a:extLst>
                <a:ext uri="{FF2B5EF4-FFF2-40B4-BE49-F238E27FC236}">
                  <a16:creationId xmlns:a16="http://schemas.microsoft.com/office/drawing/2014/main" id="{BCB480A3-CEB0-4E15-8A1D-643FE6B1E321}"/>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380391" y="5136382"/>
              <a:ext cx="536342" cy="536342"/>
            </a:xfrm>
            <a:prstGeom prst="rect">
              <a:avLst/>
            </a:prstGeom>
          </p:spPr>
        </p:pic>
      </p:grpSp>
    </p:spTree>
    <p:extLst>
      <p:ext uri="{BB962C8B-B14F-4D97-AF65-F5344CB8AC3E}">
        <p14:creationId xmlns:p14="http://schemas.microsoft.com/office/powerpoint/2010/main" val="3101111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5" y="2840469"/>
            <a:ext cx="1497121" cy="1327469"/>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817" y="2943225"/>
            <a:ext cx="1615579" cy="1224713"/>
          </a:xfrm>
          <a:prstGeom prst="rect">
            <a:avLst/>
          </a:prstGeom>
          <a:ln>
            <a:solidFill>
              <a:schemeClr val="bg1"/>
            </a:solidFill>
          </a:ln>
          <a:effectLst>
            <a:reflection blurRad="12700" stA="30000" endPos="30000" dist="5000" dir="5400000" sy="-100000" algn="bl" rotWithShape="0"/>
          </a:effectLst>
        </p:spPr>
      </p:pic>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3919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核心講師培訓工作坊</a:t>
            </a:r>
          </a:p>
        </p:txBody>
      </p:sp>
      <p:sp>
        <p:nvSpPr>
          <p:cNvPr id="42" name="投影片編號版面配置區 2">
            <a:extLst>
              <a:ext uri="{FF2B5EF4-FFF2-40B4-BE49-F238E27FC236}">
                <a16:creationId xmlns:a16="http://schemas.microsoft.com/office/drawing/2014/main" id="{55717835-5DD5-44DA-88DD-4A2A66B6A64E}"/>
              </a:ext>
            </a:extLst>
          </p:cNvPr>
          <p:cNvSpPr>
            <a:spLocks noGrp="1"/>
          </p:cNvSpPr>
          <p:nvPr>
            <p:ph type="sldNum" sz="quarter" idx="12"/>
          </p:nvPr>
        </p:nvSpPr>
        <p:spPr>
          <a:xfrm>
            <a:off x="7859009" y="6942515"/>
            <a:ext cx="2133600" cy="365125"/>
          </a:xfrm>
        </p:spPr>
        <p:txBody>
          <a:bodyPr/>
          <a:lstStyle/>
          <a:p>
            <a:fld id="{93B68095-C8B2-4A76-90AA-E601358CCBC3}" type="slidenum">
              <a:rPr lang="zh-TW" altLang="en-US" smtClean="0"/>
              <a:t>59</a:t>
            </a:fld>
            <a:endParaRPr lang="zh-TW" altLang="en-US" dirty="0"/>
          </a:p>
        </p:txBody>
      </p:sp>
      <p:pic>
        <p:nvPicPr>
          <p:cNvPr id="40" name="圖片版面配置區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748" y="4271590"/>
            <a:ext cx="2433432" cy="1620000"/>
          </a:xfrm>
          <a:prstGeom prst="rect">
            <a:avLst/>
          </a:prstGeom>
        </p:spPr>
      </p:pic>
      <p:pic>
        <p:nvPicPr>
          <p:cNvPr id="43" name="圖片版面配置區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1400" y="4291161"/>
            <a:ext cx="2160000" cy="1620000"/>
          </a:xfrm>
          <a:prstGeom prst="rect">
            <a:avLst/>
          </a:prstGeom>
        </p:spPr>
      </p:pic>
      <p:pic>
        <p:nvPicPr>
          <p:cNvPr id="44" name="圖片版面配置區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6243" y="2547938"/>
            <a:ext cx="2159512" cy="1620000"/>
          </a:xfrm>
          <a:prstGeom prst="rect">
            <a:avLst/>
          </a:prstGeom>
        </p:spPr>
      </p:pic>
      <p:pic>
        <p:nvPicPr>
          <p:cNvPr id="48" name="圖片版面配置區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9056" y="2547938"/>
            <a:ext cx="2158761" cy="1620000"/>
          </a:xfrm>
          <a:prstGeom prst="rect">
            <a:avLst/>
          </a:prstGeom>
        </p:spPr>
      </p:pic>
      <p:sp>
        <p:nvSpPr>
          <p:cNvPr id="49" name="矩形 48"/>
          <p:cNvSpPr/>
          <p:nvPr/>
        </p:nvSpPr>
        <p:spPr>
          <a:xfrm>
            <a:off x="3768262" y="2671161"/>
            <a:ext cx="1727200" cy="495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國語文領域</a:t>
            </a:r>
          </a:p>
        </p:txBody>
      </p:sp>
      <p:sp>
        <p:nvSpPr>
          <p:cNvPr id="50" name="矩形 49"/>
          <p:cNvSpPr/>
          <p:nvPr/>
        </p:nvSpPr>
        <p:spPr>
          <a:xfrm>
            <a:off x="1952608" y="4434261"/>
            <a:ext cx="1727200" cy="495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數學領域</a:t>
            </a:r>
          </a:p>
        </p:txBody>
      </p:sp>
      <p:sp>
        <p:nvSpPr>
          <p:cNvPr id="51" name="矩形 50"/>
          <p:cNvSpPr/>
          <p:nvPr/>
        </p:nvSpPr>
        <p:spPr>
          <a:xfrm>
            <a:off x="8374130" y="2671161"/>
            <a:ext cx="17272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英語文領域</a:t>
            </a:r>
          </a:p>
        </p:txBody>
      </p:sp>
      <p:sp>
        <p:nvSpPr>
          <p:cNvPr id="52" name="矩形 51"/>
          <p:cNvSpPr/>
          <p:nvPr/>
        </p:nvSpPr>
        <p:spPr>
          <a:xfrm>
            <a:off x="6564200" y="4434261"/>
            <a:ext cx="1727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跨域探究</a:t>
            </a:r>
          </a:p>
        </p:txBody>
      </p:sp>
      <p:sp>
        <p:nvSpPr>
          <p:cNvPr id="53" name="文字方塊 35"/>
          <p:cNvSpPr txBox="1"/>
          <p:nvPr/>
        </p:nvSpPr>
        <p:spPr>
          <a:xfrm>
            <a:off x="1769646" y="1950822"/>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109</a:t>
            </a:r>
            <a:r>
              <a:rPr lang="zh-TW" altLang="en-US" sz="1400" dirty="0"/>
              <a:t>年</a:t>
            </a:r>
            <a:r>
              <a:rPr lang="en-US" altLang="zh-TW" sz="1400" dirty="0"/>
              <a:t>4</a:t>
            </a:r>
            <a:r>
              <a:rPr lang="zh-TW" altLang="en-US" sz="1400" dirty="0"/>
              <a:t>月至</a:t>
            </a:r>
            <a:r>
              <a:rPr lang="en-US" altLang="zh-TW" sz="1400" dirty="0"/>
              <a:t>6</a:t>
            </a:r>
            <a:r>
              <a:rPr lang="zh-TW" altLang="en-US" sz="1400" dirty="0"/>
              <a:t>月</a:t>
            </a:r>
          </a:p>
          <a:p>
            <a:r>
              <a:rPr lang="zh-TW" altLang="en-US" sz="1400" dirty="0"/>
              <a:t>國語文領域核心講師培訓課程</a:t>
            </a:r>
          </a:p>
        </p:txBody>
      </p:sp>
      <p:sp>
        <p:nvSpPr>
          <p:cNvPr id="54" name="文字方塊 35"/>
          <p:cNvSpPr txBox="1"/>
          <p:nvPr/>
        </p:nvSpPr>
        <p:spPr>
          <a:xfrm>
            <a:off x="6646173" y="1950822"/>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109 </a:t>
            </a:r>
            <a:r>
              <a:rPr lang="zh-TW" altLang="en-US" sz="1400" dirty="0"/>
              <a:t>年 </a:t>
            </a:r>
            <a:r>
              <a:rPr lang="en-US" altLang="zh-TW" sz="1400" dirty="0"/>
              <a:t>5 </a:t>
            </a:r>
            <a:r>
              <a:rPr lang="zh-TW" altLang="en-US" sz="1400" dirty="0"/>
              <a:t>月至 </a:t>
            </a:r>
            <a:r>
              <a:rPr lang="en-US" altLang="zh-TW" sz="1400" dirty="0"/>
              <a:t>7 </a:t>
            </a:r>
            <a:r>
              <a:rPr lang="zh-TW" altLang="en-US" sz="1400" dirty="0"/>
              <a:t>月</a:t>
            </a:r>
            <a:endParaRPr lang="en-US" altLang="zh-TW" sz="1400" dirty="0"/>
          </a:p>
          <a:p>
            <a:r>
              <a:rPr lang="zh-TW" altLang="en-US" sz="1400" dirty="0"/>
              <a:t>英語領域組核心講師培訓工作坊</a:t>
            </a:r>
            <a:endParaRPr lang="en-US" sz="1400" dirty="0"/>
          </a:p>
        </p:txBody>
      </p:sp>
      <p:sp>
        <p:nvSpPr>
          <p:cNvPr id="55" name="文字方塊 35"/>
          <p:cNvSpPr txBox="1"/>
          <p:nvPr/>
        </p:nvSpPr>
        <p:spPr>
          <a:xfrm>
            <a:off x="2450781" y="5888224"/>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109</a:t>
            </a:r>
            <a:r>
              <a:rPr lang="zh-TW" altLang="en-US" sz="1400" dirty="0"/>
              <a:t>年</a:t>
            </a:r>
            <a:r>
              <a:rPr lang="en-US" altLang="zh-TW" sz="1400" dirty="0"/>
              <a:t>7</a:t>
            </a:r>
            <a:r>
              <a:rPr lang="zh-TW" altLang="en-US" sz="1400" dirty="0"/>
              <a:t>月至</a:t>
            </a:r>
            <a:r>
              <a:rPr lang="en-US" altLang="zh-TW" sz="1400" dirty="0"/>
              <a:t>8</a:t>
            </a:r>
            <a:r>
              <a:rPr lang="zh-TW" altLang="en-US" sz="1400" dirty="0"/>
              <a:t>月</a:t>
            </a:r>
            <a:endParaRPr lang="en-US" altLang="zh-TW" sz="1400" dirty="0"/>
          </a:p>
          <a:p>
            <a:r>
              <a:rPr lang="zh-TW" altLang="en-US" sz="1400" dirty="0"/>
              <a:t>數學領域核心講師培訓課程</a:t>
            </a:r>
            <a:endParaRPr lang="en-US" sz="1400" dirty="0"/>
          </a:p>
        </p:txBody>
      </p:sp>
      <p:sp>
        <p:nvSpPr>
          <p:cNvPr id="56" name="文字方塊 35"/>
          <p:cNvSpPr txBox="1"/>
          <p:nvPr/>
        </p:nvSpPr>
        <p:spPr>
          <a:xfrm>
            <a:off x="7144027" y="5888224"/>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109</a:t>
            </a:r>
            <a:r>
              <a:rPr lang="zh-TW" altLang="en-US" sz="1400" dirty="0"/>
              <a:t>年</a:t>
            </a:r>
            <a:r>
              <a:rPr lang="en-US" altLang="zh-TW" sz="1400" dirty="0"/>
              <a:t>10</a:t>
            </a:r>
            <a:r>
              <a:rPr lang="zh-TW" altLang="en-US" sz="1400" dirty="0"/>
              <a:t>月至</a:t>
            </a:r>
            <a:r>
              <a:rPr lang="en-US" altLang="zh-TW" sz="1400" dirty="0"/>
              <a:t>12</a:t>
            </a:r>
            <a:r>
              <a:rPr lang="zh-TW" altLang="en-US" sz="1400" dirty="0"/>
              <a:t>月</a:t>
            </a:r>
            <a:endParaRPr lang="en-US" altLang="zh-TW" sz="1400" dirty="0"/>
          </a:p>
          <a:p>
            <a:r>
              <a:rPr lang="en-US" altLang="zh-TW" sz="1400" dirty="0"/>
              <a:t>PBL</a:t>
            </a:r>
            <a:r>
              <a:rPr lang="zh-TW" altLang="en-US" sz="1400" dirty="0"/>
              <a:t>專題導向式課程增能工作坊</a:t>
            </a:r>
            <a:endParaRPr lang="en-US" sz="1400" dirty="0"/>
          </a:p>
        </p:txBody>
      </p:sp>
      <p:grpSp>
        <p:nvGrpSpPr>
          <p:cNvPr id="57"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58"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59"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0506" y="4621399"/>
            <a:ext cx="1701800" cy="1276350"/>
          </a:xfrm>
          <a:prstGeom prst="rect">
            <a:avLst/>
          </a:prstGeom>
        </p:spPr>
      </p:pic>
      <p:pic>
        <p:nvPicPr>
          <p:cNvPr id="10" name="圖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2901" y="4929561"/>
            <a:ext cx="1290589" cy="967942"/>
          </a:xfrm>
          <a:prstGeom prst="rect">
            <a:avLst/>
          </a:prstGeom>
        </p:spPr>
      </p:pic>
    </p:spTree>
    <p:extLst>
      <p:ext uri="{BB962C8B-B14F-4D97-AF65-F5344CB8AC3E}">
        <p14:creationId xmlns:p14="http://schemas.microsoft.com/office/powerpoint/2010/main" val="2159258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壹、推動新課綱</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9"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1"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2" y="1223419"/>
            <a:ext cx="100394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en-US" altLang="zh-TW" b="1" dirty="0">
                <a:solidFill>
                  <a:srgbClr val="000000"/>
                </a:solidFill>
                <a:ea typeface="Arial Unicode MS" panose="020B0604020202020204" pitchFamily="34" charset="-120"/>
              </a:rPr>
              <a:t>110</a:t>
            </a:r>
            <a:r>
              <a:rPr kumimoji="0" lang="zh-TW" altLang="en-US" b="1" dirty="0">
                <a:solidFill>
                  <a:srgbClr val="000000"/>
                </a:solidFill>
                <a:ea typeface="Arial Unicode MS" panose="020B0604020202020204" pitchFamily="34" charset="-120"/>
              </a:rPr>
              <a:t>學年度彈性學習課程</a:t>
            </a:r>
            <a:r>
              <a:rPr kumimoji="0" lang="en-US" altLang="zh-TW" b="1" dirty="0">
                <a:solidFill>
                  <a:srgbClr val="000000"/>
                </a:solidFill>
                <a:ea typeface="Arial Unicode MS" panose="020B0604020202020204" pitchFamily="34" charset="-120"/>
              </a:rPr>
              <a:t>-</a:t>
            </a:r>
            <a:r>
              <a:rPr kumimoji="0" lang="zh-TW" altLang="en-US" sz="3200" b="1" dirty="0">
                <a:solidFill>
                  <a:srgbClr val="FF0000"/>
                </a:solidFill>
                <a:ea typeface="Arial Unicode MS" panose="020B0604020202020204" pitchFamily="34" charset="-120"/>
              </a:rPr>
              <a:t>三年到</a:t>
            </a:r>
            <a:r>
              <a:rPr kumimoji="0" lang="zh-TW" altLang="en-US" sz="3200" b="1" dirty="0" smtClean="0">
                <a:solidFill>
                  <a:srgbClr val="FF0000"/>
                </a:solidFill>
                <a:ea typeface="Arial Unicode MS" panose="020B0604020202020204" pitchFamily="34" charset="-120"/>
              </a:rPr>
              <a:t>位</a:t>
            </a:r>
            <a:r>
              <a:rPr kumimoji="0" lang="en-US" altLang="zh-TW" dirty="0">
                <a:ea typeface="Arial Unicode MS" panose="020B0604020202020204" pitchFamily="34" charset="-120"/>
              </a:rPr>
              <a:t>(1~9</a:t>
            </a:r>
            <a:r>
              <a:rPr kumimoji="0" lang="zh-TW" altLang="en-US" dirty="0">
                <a:ea typeface="Arial Unicode MS" panose="020B0604020202020204" pitchFamily="34" charset="-120"/>
              </a:rPr>
              <a:t>年級全部</a:t>
            </a:r>
            <a:r>
              <a:rPr kumimoji="0" lang="zh-TW" altLang="en-US" dirty="0" smtClean="0">
                <a:ea typeface="Arial Unicode MS" panose="020B0604020202020204" pitchFamily="34" charset="-120"/>
              </a:rPr>
              <a:t>實施</a:t>
            </a:r>
            <a:r>
              <a:rPr kumimoji="0" lang="en-US" altLang="zh-TW" dirty="0" smtClean="0">
                <a:ea typeface="Arial Unicode MS" panose="020B0604020202020204" pitchFamily="34" charset="-120"/>
              </a:rPr>
              <a:t>)</a:t>
            </a:r>
            <a:endParaRPr kumimoji="0" lang="en-US" altLang="zh-TW" dirty="0">
              <a:ea typeface="Arial Unicode MS" panose="020B0604020202020204" pitchFamily="34" charset="-120"/>
            </a:endParaRPr>
          </a:p>
        </p:txBody>
      </p:sp>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6</a:t>
            </a:fld>
            <a:endParaRPr lang="zh-TW" altLang="en-US"/>
          </a:p>
        </p:txBody>
      </p:sp>
      <p:graphicFrame>
        <p:nvGraphicFramePr>
          <p:cNvPr id="12" name="表格 11"/>
          <p:cNvGraphicFramePr>
            <a:graphicFrameLocks noGrp="1"/>
          </p:cNvGraphicFramePr>
          <p:nvPr>
            <p:extLst>
              <p:ext uri="{D42A27DB-BD31-4B8C-83A1-F6EECF244321}">
                <p14:modId xmlns:p14="http://schemas.microsoft.com/office/powerpoint/2010/main" val="101447607"/>
              </p:ext>
            </p:extLst>
          </p:nvPr>
        </p:nvGraphicFramePr>
        <p:xfrm>
          <a:off x="609147" y="2216870"/>
          <a:ext cx="10832646" cy="3855402"/>
        </p:xfrm>
        <a:graphic>
          <a:graphicData uri="http://schemas.openxmlformats.org/drawingml/2006/table">
            <a:tbl>
              <a:tblPr firstRow="1" firstCol="1" bandRow="1"/>
              <a:tblGrid>
                <a:gridCol w="1261412">
                  <a:extLst>
                    <a:ext uri="{9D8B030D-6E8A-4147-A177-3AD203B41FA5}">
                      <a16:colId xmlns:a16="http://schemas.microsoft.com/office/drawing/2014/main" val="1392733390"/>
                    </a:ext>
                  </a:extLst>
                </a:gridCol>
                <a:gridCol w="3060082">
                  <a:extLst>
                    <a:ext uri="{9D8B030D-6E8A-4147-A177-3AD203B41FA5}">
                      <a16:colId xmlns:a16="http://schemas.microsoft.com/office/drawing/2014/main" val="2272778219"/>
                    </a:ext>
                  </a:extLst>
                </a:gridCol>
                <a:gridCol w="2762656">
                  <a:extLst>
                    <a:ext uri="{9D8B030D-6E8A-4147-A177-3AD203B41FA5}">
                      <a16:colId xmlns:a16="http://schemas.microsoft.com/office/drawing/2014/main" val="3295347788"/>
                    </a:ext>
                  </a:extLst>
                </a:gridCol>
                <a:gridCol w="3748496">
                  <a:extLst>
                    <a:ext uri="{9D8B030D-6E8A-4147-A177-3AD203B41FA5}">
                      <a16:colId xmlns:a16="http://schemas.microsoft.com/office/drawing/2014/main" val="1674925809"/>
                    </a:ext>
                  </a:extLst>
                </a:gridCol>
              </a:tblGrid>
              <a:tr h="2050399">
                <a:tc>
                  <a:txBody>
                    <a:bodyPr/>
                    <a:lstStyle/>
                    <a:p>
                      <a:pPr marL="179705" indent="-88265" algn="ctr">
                        <a:lnSpc>
                          <a:spcPct val="150000"/>
                        </a:lnSpc>
                        <a:spcAft>
                          <a:spcPts val="0"/>
                        </a:spcAft>
                      </a:pPr>
                      <a:r>
                        <a:rPr lang="zh-TW" sz="3200" dirty="0">
                          <a:effectLst/>
                          <a:latin typeface="微軟正黑體" panose="020B0604030504040204" pitchFamily="34" charset="-120"/>
                          <a:ea typeface="微軟正黑體" panose="020B0604030504040204" pitchFamily="34" charset="-120"/>
                          <a:cs typeface="Times New Roman" panose="02020603050405020304" pitchFamily="18" charset="0"/>
                        </a:rPr>
                        <a:t>年度</a:t>
                      </a:r>
                      <a:endParaRPr lang="zh-TW" sz="3200" dirty="0">
                        <a:effectLst/>
                        <a:latin typeface="微軟正黑體" panose="020B0604030504040204" pitchFamily="34" charset="-120"/>
                        <a:ea typeface="微軟正黑體" panose="020B0604030504040204" pitchFamily="34"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67970" indent="-88265" algn="ctr">
                        <a:lnSpc>
                          <a:spcPct val="150000"/>
                        </a:lnSpc>
                        <a:spcAft>
                          <a:spcPts val="0"/>
                        </a:spcAft>
                      </a:pPr>
                      <a:r>
                        <a:rPr lang="zh-TW" sz="3200" dirty="0">
                          <a:effectLst/>
                          <a:latin typeface="微軟正黑體" panose="020B0604030504040204" pitchFamily="34" charset="-120"/>
                          <a:ea typeface="微軟正黑體" panose="020B0604030504040204" pitchFamily="34" charset="-120"/>
                          <a:cs typeface="Times New Roman" panose="02020603050405020304" pitchFamily="18" charset="0"/>
                        </a:rPr>
                        <a:t>彈性學習課程</a:t>
                      </a:r>
                      <a:endParaRPr lang="en-US" altLang="zh-TW" sz="32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7970" indent="-88265" algn="ctr">
                        <a:lnSpc>
                          <a:spcPct val="150000"/>
                        </a:lnSpc>
                        <a:spcAft>
                          <a:spcPts val="0"/>
                        </a:spcAft>
                      </a:pPr>
                      <a:r>
                        <a:rPr lang="zh-TW" sz="32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節數</a:t>
                      </a:r>
                      <a:endParaRPr lang="zh-TW" sz="3200" b="1"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67970" indent="-88265" algn="ctr">
                        <a:lnSpc>
                          <a:spcPct val="150000"/>
                        </a:lnSpc>
                        <a:spcAft>
                          <a:spcPts val="0"/>
                        </a:spcAft>
                      </a:pPr>
                      <a:r>
                        <a:rPr lang="zh-TW" sz="3200" dirty="0">
                          <a:effectLst/>
                          <a:latin typeface="微軟正黑體" panose="020B0604030504040204" pitchFamily="34" charset="-120"/>
                          <a:ea typeface="微軟正黑體" panose="020B0604030504040204" pitchFamily="34" charset="-120"/>
                          <a:cs typeface="Times New Roman" panose="02020603050405020304" pitchFamily="18" charset="0"/>
                        </a:rPr>
                        <a:t>彈性學習課程</a:t>
                      </a:r>
                      <a:endParaRPr lang="en-US" altLang="zh-TW" sz="32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7970" indent="-88265" algn="ctr">
                        <a:lnSpc>
                          <a:spcPct val="150000"/>
                        </a:lnSpc>
                        <a:spcAft>
                          <a:spcPts val="0"/>
                        </a:spcAft>
                      </a:pPr>
                      <a:r>
                        <a:rPr lang="zh-TW" altLang="en-US" sz="32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規範</a:t>
                      </a:r>
                      <a:endParaRPr lang="zh-TW" sz="3200" b="1"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67970" indent="-88265" algn="ctr">
                        <a:lnSpc>
                          <a:spcPct val="150000"/>
                        </a:lnSpc>
                        <a:spcAft>
                          <a:spcPts val="0"/>
                        </a:spcAft>
                      </a:pPr>
                      <a:r>
                        <a:rPr lang="zh-TW" sz="3200" dirty="0">
                          <a:effectLst/>
                          <a:latin typeface="微軟正黑體" panose="020B0604030504040204" pitchFamily="34" charset="-120"/>
                          <a:ea typeface="微軟正黑體" panose="020B0604030504040204" pitchFamily="34" charset="-120"/>
                          <a:cs typeface="Times New Roman" panose="02020603050405020304" pitchFamily="18" charset="0"/>
                        </a:rPr>
                        <a:t>備註</a:t>
                      </a:r>
                      <a:endParaRPr lang="zh-TW" sz="3200" dirty="0">
                        <a:effectLst/>
                        <a:latin typeface="微軟正黑體" panose="020B0604030504040204" pitchFamily="34" charset="-120"/>
                        <a:ea typeface="微軟正黑體" panose="020B0604030504040204" pitchFamily="34"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6347308"/>
                  </a:ext>
                </a:extLst>
              </a:tr>
              <a:tr h="1805003">
                <a:tc>
                  <a:txBody>
                    <a:bodyPr/>
                    <a:lstStyle/>
                    <a:p>
                      <a:pPr marL="266700" indent="-266700" algn="ctr">
                        <a:spcAft>
                          <a:spcPts val="0"/>
                        </a:spcAft>
                      </a:pPr>
                      <a:r>
                        <a:rPr lang="en-US" sz="2400" dirty="0">
                          <a:effectLst/>
                          <a:latin typeface="微軟正黑體" panose="020B0604030504040204" pitchFamily="34" charset="-120"/>
                          <a:ea typeface="新細明體" panose="02020500000000000000" pitchFamily="18" charset="-120"/>
                          <a:cs typeface="Times New Roman" panose="02020603050405020304" pitchFamily="18" charset="0"/>
                        </a:rPr>
                        <a:t>110</a:t>
                      </a:r>
                      <a:endParaRPr lang="zh-TW" sz="2400" dirty="0">
                        <a:effectLst/>
                        <a:latin typeface="Calibri" panose="020F0502020204030204" pitchFamily="34" charset="0"/>
                        <a:ea typeface="新細明體" panose="02020500000000000000" pitchFamily="18"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7970" indent="-271145" algn="ctr">
                        <a:spcAft>
                          <a:spcPts val="0"/>
                        </a:spcAft>
                      </a:pPr>
                      <a:r>
                        <a:rPr lang="zh-TW" sz="2400" dirty="0">
                          <a:effectLst/>
                          <a:latin typeface="Calibri" panose="020F0502020204030204" pitchFamily="34" charset="0"/>
                          <a:ea typeface="微軟正黑體" panose="020B0604030504040204" pitchFamily="34" charset="-120"/>
                          <a:cs typeface="Times New Roman" panose="02020603050405020304" pitchFamily="18" charset="0"/>
                        </a:rPr>
                        <a:t>一、二、三年級</a:t>
                      </a:r>
                      <a:endParaRPr lang="zh-TW" sz="2400" dirty="0">
                        <a:effectLst/>
                        <a:latin typeface="Calibri" panose="020F0502020204030204" pitchFamily="34" charset="0"/>
                        <a:ea typeface="新細明體" panose="02020500000000000000" pitchFamily="18" charset="-120"/>
                      </a:endParaRPr>
                    </a:p>
                    <a:p>
                      <a:pPr marL="267970" indent="-271145" algn="ctr">
                        <a:spcAft>
                          <a:spcPts val="0"/>
                        </a:spcAft>
                      </a:pPr>
                      <a:r>
                        <a:rPr lang="zh-TW" sz="2400" dirty="0">
                          <a:effectLst/>
                          <a:latin typeface="Calibri" panose="020F0502020204030204" pitchFamily="34" charset="0"/>
                          <a:ea typeface="微軟正黑體" panose="020B0604030504040204" pitchFamily="34" charset="-120"/>
                          <a:cs typeface="Times New Roman" panose="02020603050405020304" pitchFamily="18" charset="0"/>
                        </a:rPr>
                        <a:t>七、八、九年級</a:t>
                      </a:r>
                      <a:endParaRPr lang="zh-TW" sz="2400" dirty="0">
                        <a:effectLst/>
                        <a:latin typeface="Calibri" panose="020F0502020204030204" pitchFamily="34" charset="0"/>
                        <a:ea typeface="新細明體" panose="02020500000000000000" pitchFamily="18"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8605" indent="-265430" algn="ctr">
                        <a:spcAft>
                          <a:spcPts val="0"/>
                        </a:spcAft>
                      </a:pPr>
                      <a:r>
                        <a:rPr lang="zh-TW" sz="2400" dirty="0">
                          <a:effectLst/>
                          <a:latin typeface="Calibri" panose="020F0502020204030204" pitchFamily="34" charset="0"/>
                          <a:ea typeface="微軟正黑體" panose="020B0604030504040204" pitchFamily="34" charset="-120"/>
                          <a:cs typeface="Times New Roman" panose="02020603050405020304" pitchFamily="18" charset="0"/>
                        </a:rPr>
                        <a:t>一至六年級</a:t>
                      </a:r>
                      <a:endParaRPr lang="zh-TW" sz="2400" dirty="0">
                        <a:effectLst/>
                        <a:latin typeface="Calibri" panose="020F0502020204030204" pitchFamily="34" charset="0"/>
                        <a:ea typeface="新細明體" panose="02020500000000000000" pitchFamily="18" charset="-120"/>
                      </a:endParaRPr>
                    </a:p>
                    <a:p>
                      <a:pPr marL="268605" indent="-265430" algn="ctr">
                        <a:spcAft>
                          <a:spcPts val="0"/>
                        </a:spcAft>
                      </a:pPr>
                      <a:r>
                        <a:rPr lang="zh-TW" sz="2400" dirty="0">
                          <a:effectLst/>
                          <a:latin typeface="Calibri" panose="020F0502020204030204" pitchFamily="34" charset="0"/>
                          <a:ea typeface="微軟正黑體" panose="020B0604030504040204" pitchFamily="34" charset="-120"/>
                          <a:cs typeface="Times New Roman" panose="02020603050405020304" pitchFamily="18" charset="0"/>
                        </a:rPr>
                        <a:t>七、八、九年級</a:t>
                      </a:r>
                      <a:endParaRPr lang="zh-TW" sz="2400" dirty="0">
                        <a:effectLst/>
                        <a:latin typeface="Calibri" panose="020F0502020204030204" pitchFamily="34" charset="0"/>
                        <a:ea typeface="新細明體" panose="02020500000000000000" pitchFamily="18"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3175" algn="ctr">
                        <a:spcAft>
                          <a:spcPts val="0"/>
                        </a:spcAft>
                      </a:pPr>
                      <a:r>
                        <a:rPr 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四、五、六年級</a:t>
                      </a:r>
                      <a:r>
                        <a:rPr lang="en-US" alt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
                      </a:r>
                      <a:br>
                        <a:rPr lang="en-US" alt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br>
                      <a:r>
                        <a:rPr lang="zh-TW" altLang="en-US"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學習</a:t>
                      </a:r>
                      <a:r>
                        <a:rPr 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節數採九年一貫規範</a:t>
                      </a:r>
                      <a:r>
                        <a:rPr lang="en-US" alt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
                      </a:r>
                      <a:br>
                        <a:rPr lang="en-US" alt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br>
                      <a:r>
                        <a:rPr lang="zh-TW" sz="2400" b="1" dirty="0">
                          <a:solidFill>
                            <a:srgbClr val="1A3670"/>
                          </a:solidFill>
                          <a:effectLst/>
                          <a:latin typeface="Calibri" panose="020F0502020204030204" pitchFamily="34" charset="0"/>
                          <a:ea typeface="微軟正黑體" panose="020B0604030504040204" pitchFamily="34" charset="-120"/>
                          <a:cs typeface="Times New Roman" panose="02020603050405020304" pitchFamily="18" charset="0"/>
                        </a:rPr>
                        <a:t>課程內容採新課綱精神</a:t>
                      </a:r>
                      <a:r>
                        <a:rPr lang="zh-TW" sz="2400" dirty="0">
                          <a:effectLst/>
                          <a:latin typeface="Calibri" panose="020F0502020204030204" pitchFamily="34" charset="0"/>
                          <a:ea typeface="微軟正黑體" panose="020B0604030504040204" pitchFamily="34" charset="-120"/>
                          <a:cs typeface="Times New Roman" panose="02020603050405020304" pitchFamily="18" charset="0"/>
                        </a:rPr>
                        <a:t>。</a:t>
                      </a:r>
                      <a:endParaRPr lang="zh-TW" sz="2400" dirty="0">
                        <a:effectLst/>
                        <a:latin typeface="Calibri" panose="020F0502020204030204" pitchFamily="34" charset="0"/>
                        <a:ea typeface="新細明體" panose="02020500000000000000" pitchFamily="18" charset="-12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937131"/>
                  </a:ext>
                </a:extLst>
              </a:tr>
            </a:tbl>
          </a:graphicData>
        </a:graphic>
      </p:graphicFrame>
    </p:spTree>
    <p:extLst>
      <p:ext uri="{BB962C8B-B14F-4D97-AF65-F5344CB8AC3E}">
        <p14:creationId xmlns:p14="http://schemas.microsoft.com/office/powerpoint/2010/main" val="148601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9739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扎根基本學力</a:t>
            </a:r>
            <a:endParaRPr kumimoji="0" lang="en-US" altLang="zh-TW" sz="3200" b="1" dirty="0">
              <a:solidFill>
                <a:srgbClr val="000000"/>
              </a:solidFill>
              <a:latin typeface="Microsoft YaHei" panose="020B0503020204020204" pitchFamily="34" charset="-122"/>
              <a:ea typeface="Microsoft YaHei" panose="020B0503020204020204" pitchFamily="34" charset="-122"/>
            </a:endParaRPr>
          </a:p>
          <a:p>
            <a:pPr eaLnBrk="1" hangingPunct="1">
              <a:lnSpc>
                <a:spcPct val="100000"/>
              </a:lnSpc>
              <a:spcBef>
                <a:spcPct val="0"/>
              </a:spcBef>
              <a:buFontTx/>
              <a:buNone/>
            </a:pPr>
            <a:r>
              <a:rPr kumimoji="0" lang="en-US" altLang="zh-TW" sz="3200" b="1" dirty="0">
                <a:solidFill>
                  <a:srgbClr val="000000"/>
                </a:solidFill>
                <a:latin typeface="Microsoft YaHei" panose="020B0503020204020204" pitchFamily="34" charset="-122"/>
                <a:ea typeface="Microsoft YaHei" panose="020B0503020204020204" pitchFamily="34" charset="-122"/>
              </a:rPr>
              <a:t>             -</a:t>
            </a:r>
            <a:r>
              <a:rPr kumimoji="0" lang="zh-TW" altLang="en-US" sz="3200" b="1" dirty="0">
                <a:solidFill>
                  <a:srgbClr val="000000"/>
                </a:solidFill>
                <a:latin typeface="Microsoft YaHei" panose="020B0503020204020204" pitchFamily="34" charset="-122"/>
                <a:ea typeface="Microsoft YaHei" panose="020B0503020204020204" pitchFamily="34" charset="-122"/>
              </a:rPr>
              <a:t>國英數授課教師教學策略共備計畫</a:t>
            </a:r>
          </a:p>
        </p:txBody>
      </p:sp>
      <p:grpSp>
        <p:nvGrpSpPr>
          <p:cNvPr id="29" name="群組 28">
            <a:extLst>
              <a:ext uri="{FF2B5EF4-FFF2-40B4-BE49-F238E27FC236}">
                <a16:creationId xmlns:a16="http://schemas.microsoft.com/office/drawing/2014/main" id="{70659E4B-2E8C-4370-8A9F-696364806566}"/>
              </a:ext>
            </a:extLst>
          </p:cNvPr>
          <p:cNvGrpSpPr/>
          <p:nvPr/>
        </p:nvGrpSpPr>
        <p:grpSpPr>
          <a:xfrm>
            <a:off x="4195699" y="2532082"/>
            <a:ext cx="3364220" cy="4246326"/>
            <a:chOff x="2889890" y="1945917"/>
            <a:chExt cx="3364220" cy="4246326"/>
          </a:xfrm>
        </p:grpSpPr>
        <p:sp>
          <p:nvSpPr>
            <p:cNvPr id="30" name="手繪多邊形 25">
              <a:extLst>
                <a:ext uri="{FF2B5EF4-FFF2-40B4-BE49-F238E27FC236}">
                  <a16:creationId xmlns:a16="http://schemas.microsoft.com/office/drawing/2014/main" id="{E2170C72-56EB-4961-B927-65B4C9351679}"/>
                </a:ext>
              </a:extLst>
            </p:cNvPr>
            <p:cNvSpPr>
              <a:spLocks/>
            </p:cNvSpPr>
            <p:nvPr/>
          </p:nvSpPr>
          <p:spPr bwMode="auto">
            <a:xfrm>
              <a:off x="3595733" y="2744372"/>
              <a:ext cx="1858515" cy="695215"/>
            </a:xfrm>
            <a:custGeom>
              <a:avLst/>
              <a:gdLst>
                <a:gd name="connsiteX0" fmla="*/ 933113 w 1858515"/>
                <a:gd name="connsiteY0" fmla="*/ 0 h 695215"/>
                <a:gd name="connsiteX1" fmla="*/ 1018535 w 1858515"/>
                <a:gd name="connsiteY1" fmla="*/ 0 h 695215"/>
                <a:gd name="connsiteX2" fmla="*/ 1102187 w 1858515"/>
                <a:gd name="connsiteY2" fmla="*/ 5754 h 695215"/>
                <a:gd name="connsiteX3" fmla="*/ 1183626 w 1858515"/>
                <a:gd name="connsiteY3" fmla="*/ 19917 h 695215"/>
                <a:gd name="connsiteX4" fmla="*/ 1263737 w 1858515"/>
                <a:gd name="connsiteY4" fmla="*/ 39834 h 695215"/>
                <a:gd name="connsiteX5" fmla="*/ 1342078 w 1858515"/>
                <a:gd name="connsiteY5" fmla="*/ 65505 h 695215"/>
                <a:gd name="connsiteX6" fmla="*/ 1418648 w 1858515"/>
                <a:gd name="connsiteY6" fmla="*/ 97373 h 695215"/>
                <a:gd name="connsiteX7" fmla="*/ 1491235 w 1858515"/>
                <a:gd name="connsiteY7" fmla="*/ 136322 h 695215"/>
                <a:gd name="connsiteX8" fmla="*/ 1561608 w 1858515"/>
                <a:gd name="connsiteY8" fmla="*/ 181467 h 695215"/>
                <a:gd name="connsiteX9" fmla="*/ 1628441 w 1858515"/>
                <a:gd name="connsiteY9" fmla="*/ 231924 h 695215"/>
                <a:gd name="connsiteX10" fmla="*/ 1691291 w 1858515"/>
                <a:gd name="connsiteY10" fmla="*/ 287249 h 695215"/>
                <a:gd name="connsiteX11" fmla="*/ 1750599 w 1858515"/>
                <a:gd name="connsiteY11" fmla="*/ 347886 h 695215"/>
                <a:gd name="connsiteX12" fmla="*/ 1803712 w 1858515"/>
                <a:gd name="connsiteY12" fmla="*/ 412063 h 695215"/>
                <a:gd name="connsiteX13" fmla="*/ 1849742 w 1858515"/>
                <a:gd name="connsiteY13" fmla="*/ 480666 h 695215"/>
                <a:gd name="connsiteX14" fmla="*/ 1858515 w 1858515"/>
                <a:gd name="connsiteY14" fmla="*/ 495760 h 695215"/>
                <a:gd name="connsiteX15" fmla="*/ 0 w 1858515"/>
                <a:gd name="connsiteY15" fmla="*/ 695215 h 695215"/>
                <a:gd name="connsiteX16" fmla="*/ 4534 w 1858515"/>
                <a:gd name="connsiteY16" fmla="*/ 681165 h 695215"/>
                <a:gd name="connsiteX17" fmla="*/ 38614 w 1858515"/>
                <a:gd name="connsiteY17" fmla="*/ 601054 h 695215"/>
                <a:gd name="connsiteX18" fmla="*/ 78448 w 1858515"/>
                <a:gd name="connsiteY18" fmla="*/ 523156 h 695215"/>
                <a:gd name="connsiteX19" fmla="*/ 123151 w 1858515"/>
                <a:gd name="connsiteY19" fmla="*/ 451012 h 695215"/>
                <a:gd name="connsiteX20" fmla="*/ 176706 w 1858515"/>
                <a:gd name="connsiteY20" fmla="*/ 381523 h 695215"/>
                <a:gd name="connsiteX21" fmla="*/ 232916 w 1858515"/>
                <a:gd name="connsiteY21" fmla="*/ 316903 h 695215"/>
                <a:gd name="connsiteX22" fmla="*/ 295323 w 1858515"/>
                <a:gd name="connsiteY22" fmla="*/ 258037 h 695215"/>
                <a:gd name="connsiteX23" fmla="*/ 362156 w 1858515"/>
                <a:gd name="connsiteY23" fmla="*/ 203597 h 695215"/>
                <a:gd name="connsiteX24" fmla="*/ 433415 w 1858515"/>
                <a:gd name="connsiteY24" fmla="*/ 154026 h 695215"/>
                <a:gd name="connsiteX25" fmla="*/ 509543 w 1858515"/>
                <a:gd name="connsiteY25" fmla="*/ 111536 h 695215"/>
                <a:gd name="connsiteX26" fmla="*/ 588769 w 1858515"/>
                <a:gd name="connsiteY26" fmla="*/ 75685 h 695215"/>
                <a:gd name="connsiteX27" fmla="*/ 670650 w 1858515"/>
                <a:gd name="connsiteY27" fmla="*/ 46031 h 695215"/>
                <a:gd name="connsiteX28" fmla="*/ 756072 w 1858515"/>
                <a:gd name="connsiteY28" fmla="*/ 23015 h 695215"/>
                <a:gd name="connsiteX29" fmla="*/ 844150 w 1858515"/>
                <a:gd name="connsiteY29" fmla="*/ 7082 h 695215"/>
                <a:gd name="connsiteX30" fmla="*/ 933113 w 1858515"/>
                <a:gd name="connsiteY30" fmla="*/ 0 h 6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58515" h="695215">
                  <a:moveTo>
                    <a:pt x="933113" y="0"/>
                  </a:moveTo>
                  <a:lnTo>
                    <a:pt x="1018535" y="0"/>
                  </a:lnTo>
                  <a:lnTo>
                    <a:pt x="1102187" y="5754"/>
                  </a:lnTo>
                  <a:lnTo>
                    <a:pt x="1183626" y="19917"/>
                  </a:lnTo>
                  <a:lnTo>
                    <a:pt x="1263737" y="39834"/>
                  </a:lnTo>
                  <a:lnTo>
                    <a:pt x="1342078" y="65505"/>
                  </a:lnTo>
                  <a:lnTo>
                    <a:pt x="1418648" y="97373"/>
                  </a:lnTo>
                  <a:lnTo>
                    <a:pt x="1491235" y="136322"/>
                  </a:lnTo>
                  <a:lnTo>
                    <a:pt x="1561608" y="181467"/>
                  </a:lnTo>
                  <a:lnTo>
                    <a:pt x="1628441" y="231924"/>
                  </a:lnTo>
                  <a:lnTo>
                    <a:pt x="1691291" y="287249"/>
                  </a:lnTo>
                  <a:lnTo>
                    <a:pt x="1750599" y="347886"/>
                  </a:lnTo>
                  <a:lnTo>
                    <a:pt x="1803712" y="412063"/>
                  </a:lnTo>
                  <a:lnTo>
                    <a:pt x="1849742" y="480666"/>
                  </a:lnTo>
                  <a:lnTo>
                    <a:pt x="1858515" y="495760"/>
                  </a:lnTo>
                  <a:lnTo>
                    <a:pt x="0" y="695215"/>
                  </a:lnTo>
                  <a:lnTo>
                    <a:pt x="4534" y="681165"/>
                  </a:lnTo>
                  <a:lnTo>
                    <a:pt x="38614" y="601054"/>
                  </a:lnTo>
                  <a:lnTo>
                    <a:pt x="78448" y="523156"/>
                  </a:lnTo>
                  <a:lnTo>
                    <a:pt x="123151" y="451012"/>
                  </a:lnTo>
                  <a:lnTo>
                    <a:pt x="176706" y="381523"/>
                  </a:lnTo>
                  <a:lnTo>
                    <a:pt x="232916" y="316903"/>
                  </a:lnTo>
                  <a:lnTo>
                    <a:pt x="295323" y="258037"/>
                  </a:lnTo>
                  <a:lnTo>
                    <a:pt x="362156" y="203597"/>
                  </a:lnTo>
                  <a:lnTo>
                    <a:pt x="433415" y="154026"/>
                  </a:lnTo>
                  <a:lnTo>
                    <a:pt x="509543" y="111536"/>
                  </a:lnTo>
                  <a:lnTo>
                    <a:pt x="588769" y="75685"/>
                  </a:lnTo>
                  <a:lnTo>
                    <a:pt x="670650" y="46031"/>
                  </a:lnTo>
                  <a:lnTo>
                    <a:pt x="756072" y="23015"/>
                  </a:lnTo>
                  <a:lnTo>
                    <a:pt x="844150" y="7082"/>
                  </a:lnTo>
                  <a:lnTo>
                    <a:pt x="933113"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TW" altLang="en-US"/>
            </a:p>
          </p:txBody>
        </p:sp>
        <p:sp>
          <p:nvSpPr>
            <p:cNvPr id="31" name="手繪多邊形 23">
              <a:extLst>
                <a:ext uri="{FF2B5EF4-FFF2-40B4-BE49-F238E27FC236}">
                  <a16:creationId xmlns:a16="http://schemas.microsoft.com/office/drawing/2014/main" id="{2D2BF6B6-0A61-45CD-A3B3-6D49C8F94451}"/>
                </a:ext>
              </a:extLst>
            </p:cNvPr>
            <p:cNvSpPr>
              <a:spLocks/>
            </p:cNvSpPr>
            <p:nvPr/>
          </p:nvSpPr>
          <p:spPr bwMode="auto">
            <a:xfrm>
              <a:off x="3537417" y="3257171"/>
              <a:ext cx="2067395" cy="892646"/>
            </a:xfrm>
            <a:custGeom>
              <a:avLst/>
              <a:gdLst>
                <a:gd name="connsiteX0" fmla="*/ 1926736 w 2067395"/>
                <a:gd name="connsiteY0" fmla="*/ 0 h 892646"/>
                <a:gd name="connsiteX1" fmla="*/ 1949220 w 2067395"/>
                <a:gd name="connsiteY1" fmla="*/ 38683 h 892646"/>
                <a:gd name="connsiteX2" fmla="*/ 1985956 w 2067395"/>
                <a:gd name="connsiteY2" fmla="*/ 113925 h 892646"/>
                <a:gd name="connsiteX3" fmla="*/ 2014283 w 2067395"/>
                <a:gd name="connsiteY3" fmla="*/ 190938 h 892646"/>
                <a:gd name="connsiteX4" fmla="*/ 2037741 w 2067395"/>
                <a:gd name="connsiteY4" fmla="*/ 269721 h 892646"/>
                <a:gd name="connsiteX5" fmla="*/ 2054560 w 2067395"/>
                <a:gd name="connsiteY5" fmla="*/ 351160 h 892646"/>
                <a:gd name="connsiteX6" fmla="*/ 2064297 w 2067395"/>
                <a:gd name="connsiteY6" fmla="*/ 434812 h 892646"/>
                <a:gd name="connsiteX7" fmla="*/ 2067395 w 2067395"/>
                <a:gd name="connsiteY7" fmla="*/ 518906 h 892646"/>
                <a:gd name="connsiteX8" fmla="*/ 2062969 w 2067395"/>
                <a:gd name="connsiteY8" fmla="*/ 606984 h 892646"/>
                <a:gd name="connsiteX9" fmla="*/ 2053232 w 2067395"/>
                <a:gd name="connsiteY9" fmla="*/ 692849 h 892646"/>
                <a:gd name="connsiteX10" fmla="*/ 2034643 w 2067395"/>
                <a:gd name="connsiteY10" fmla="*/ 776943 h 892646"/>
                <a:gd name="connsiteX11" fmla="*/ 2010300 w 2067395"/>
                <a:gd name="connsiteY11" fmla="*/ 859267 h 892646"/>
                <a:gd name="connsiteX12" fmla="*/ 1996838 w 2067395"/>
                <a:gd name="connsiteY12" fmla="*/ 892646 h 892646"/>
                <a:gd name="connsiteX13" fmla="*/ 19302 w 2067395"/>
                <a:gd name="connsiteY13" fmla="*/ 714562 h 892646"/>
                <a:gd name="connsiteX14" fmla="*/ 11508 w 2067395"/>
                <a:gd name="connsiteY14" fmla="*/ 674702 h 892646"/>
                <a:gd name="connsiteX15" fmla="*/ 2656 w 2067395"/>
                <a:gd name="connsiteY15" fmla="*/ 596362 h 892646"/>
                <a:gd name="connsiteX16" fmla="*/ 0 w 2067395"/>
                <a:gd name="connsiteY16" fmla="*/ 514923 h 892646"/>
                <a:gd name="connsiteX17" fmla="*/ 3098 w 2067395"/>
                <a:gd name="connsiteY17" fmla="*/ 425960 h 892646"/>
                <a:gd name="connsiteX18" fmla="*/ 15934 w 2067395"/>
                <a:gd name="connsiteY18" fmla="*/ 336997 h 892646"/>
                <a:gd name="connsiteX19" fmla="*/ 35851 w 2067395"/>
                <a:gd name="connsiteY19" fmla="*/ 252017 h 892646"/>
                <a:gd name="connsiteX20" fmla="*/ 52263 w 2067395"/>
                <a:gd name="connsiteY20" fmla="*/ 201168 h 892646"/>
                <a:gd name="connsiteX21" fmla="*/ 1926736 w 2067395"/>
                <a:gd name="connsiteY21" fmla="*/ 0 h 89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7395" h="892646">
                  <a:moveTo>
                    <a:pt x="1926736" y="0"/>
                  </a:moveTo>
                  <a:lnTo>
                    <a:pt x="1949220" y="38683"/>
                  </a:lnTo>
                  <a:lnTo>
                    <a:pt x="1985956" y="113925"/>
                  </a:lnTo>
                  <a:lnTo>
                    <a:pt x="2014283" y="190938"/>
                  </a:lnTo>
                  <a:lnTo>
                    <a:pt x="2037741" y="269721"/>
                  </a:lnTo>
                  <a:lnTo>
                    <a:pt x="2054560" y="351160"/>
                  </a:lnTo>
                  <a:lnTo>
                    <a:pt x="2064297" y="434812"/>
                  </a:lnTo>
                  <a:lnTo>
                    <a:pt x="2067395" y="518906"/>
                  </a:lnTo>
                  <a:lnTo>
                    <a:pt x="2062969" y="606984"/>
                  </a:lnTo>
                  <a:lnTo>
                    <a:pt x="2053232" y="692849"/>
                  </a:lnTo>
                  <a:lnTo>
                    <a:pt x="2034643" y="776943"/>
                  </a:lnTo>
                  <a:lnTo>
                    <a:pt x="2010300" y="859267"/>
                  </a:lnTo>
                  <a:lnTo>
                    <a:pt x="1996838" y="892646"/>
                  </a:lnTo>
                  <a:lnTo>
                    <a:pt x="19302" y="714562"/>
                  </a:lnTo>
                  <a:lnTo>
                    <a:pt x="11508" y="674702"/>
                  </a:lnTo>
                  <a:lnTo>
                    <a:pt x="2656" y="596362"/>
                  </a:lnTo>
                  <a:lnTo>
                    <a:pt x="0" y="514923"/>
                  </a:lnTo>
                  <a:lnTo>
                    <a:pt x="3098" y="425960"/>
                  </a:lnTo>
                  <a:lnTo>
                    <a:pt x="15934" y="336997"/>
                  </a:lnTo>
                  <a:lnTo>
                    <a:pt x="35851" y="252017"/>
                  </a:lnTo>
                  <a:lnTo>
                    <a:pt x="52263" y="201168"/>
                  </a:lnTo>
                  <a:lnTo>
                    <a:pt x="1926736"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zh-TW" altLang="en-US"/>
            </a:p>
          </p:txBody>
        </p:sp>
        <p:sp>
          <p:nvSpPr>
            <p:cNvPr id="32" name="手繪多邊形 20">
              <a:extLst>
                <a:ext uri="{FF2B5EF4-FFF2-40B4-BE49-F238E27FC236}">
                  <a16:creationId xmlns:a16="http://schemas.microsoft.com/office/drawing/2014/main" id="{3A9C6FC7-37CE-43D8-A632-163AC8661D9A}"/>
                </a:ext>
              </a:extLst>
            </p:cNvPr>
            <p:cNvSpPr>
              <a:spLocks/>
            </p:cNvSpPr>
            <p:nvPr/>
          </p:nvSpPr>
          <p:spPr bwMode="auto">
            <a:xfrm>
              <a:off x="3560316" y="3990130"/>
              <a:ext cx="1966905" cy="859052"/>
            </a:xfrm>
            <a:custGeom>
              <a:avLst/>
              <a:gdLst>
                <a:gd name="connsiteX0" fmla="*/ 0 w 1966905"/>
                <a:gd name="connsiteY0" fmla="*/ 0 h 859052"/>
                <a:gd name="connsiteX1" fmla="*/ 1966905 w 1966905"/>
                <a:gd name="connsiteY1" fmla="*/ 177127 h 859052"/>
                <a:gd name="connsiteX2" fmla="*/ 1955091 w 1966905"/>
                <a:gd name="connsiteY2" fmla="*/ 206419 h 859052"/>
                <a:gd name="connsiteX3" fmla="*/ 1916142 w 1966905"/>
                <a:gd name="connsiteY3" fmla="*/ 282990 h 859052"/>
                <a:gd name="connsiteX4" fmla="*/ 1870996 w 1966905"/>
                <a:gd name="connsiteY4" fmla="*/ 357347 h 859052"/>
                <a:gd name="connsiteX5" fmla="*/ 1819212 w 1966905"/>
                <a:gd name="connsiteY5" fmla="*/ 428606 h 859052"/>
                <a:gd name="connsiteX6" fmla="*/ 1752379 w 1966905"/>
                <a:gd name="connsiteY6" fmla="*/ 518454 h 859052"/>
                <a:gd name="connsiteX7" fmla="*/ 1692185 w 1966905"/>
                <a:gd name="connsiteY7" fmla="*/ 610515 h 859052"/>
                <a:gd name="connsiteX8" fmla="*/ 1637745 w 1966905"/>
                <a:gd name="connsiteY8" fmla="*/ 704790 h 859052"/>
                <a:gd name="connsiteX9" fmla="*/ 1612641 w 1966905"/>
                <a:gd name="connsiteY9" fmla="*/ 755228 h 859052"/>
                <a:gd name="connsiteX10" fmla="*/ 459729 w 1966905"/>
                <a:gd name="connsiteY10" fmla="*/ 859052 h 859052"/>
                <a:gd name="connsiteX11" fmla="*/ 435194 w 1966905"/>
                <a:gd name="connsiteY11" fmla="*/ 797293 h 859052"/>
                <a:gd name="connsiteX12" fmla="*/ 390492 w 1966905"/>
                <a:gd name="connsiteY12" fmla="*/ 704790 h 859052"/>
                <a:gd name="connsiteX13" fmla="*/ 338265 w 1966905"/>
                <a:gd name="connsiteY13" fmla="*/ 613613 h 859052"/>
                <a:gd name="connsiteX14" fmla="*/ 280726 w 1966905"/>
                <a:gd name="connsiteY14" fmla="*/ 527749 h 859052"/>
                <a:gd name="connsiteX15" fmla="*/ 215221 w 1966905"/>
                <a:gd name="connsiteY15" fmla="*/ 445425 h 859052"/>
                <a:gd name="connsiteX16" fmla="*/ 166535 w 1966905"/>
                <a:gd name="connsiteY16" fmla="*/ 381690 h 859052"/>
                <a:gd name="connsiteX17" fmla="*/ 122717 w 1966905"/>
                <a:gd name="connsiteY17" fmla="*/ 314414 h 859052"/>
                <a:gd name="connsiteX18" fmla="*/ 85539 w 1966905"/>
                <a:gd name="connsiteY18" fmla="*/ 244926 h 859052"/>
                <a:gd name="connsiteX19" fmla="*/ 51458 w 1966905"/>
                <a:gd name="connsiteY19" fmla="*/ 173224 h 859052"/>
                <a:gd name="connsiteX20" fmla="*/ 24460 w 1966905"/>
                <a:gd name="connsiteY20" fmla="*/ 96654 h 859052"/>
                <a:gd name="connsiteX21" fmla="*/ 4100 w 1966905"/>
                <a:gd name="connsiteY21" fmla="*/ 20969 h 859052"/>
                <a:gd name="connsiteX22" fmla="*/ 0 w 1966905"/>
                <a:gd name="connsiteY22" fmla="*/ 0 h 85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6905" h="859052">
                  <a:moveTo>
                    <a:pt x="0" y="0"/>
                  </a:moveTo>
                  <a:lnTo>
                    <a:pt x="1966905" y="177127"/>
                  </a:lnTo>
                  <a:lnTo>
                    <a:pt x="1955091" y="206419"/>
                  </a:lnTo>
                  <a:lnTo>
                    <a:pt x="1916142" y="282990"/>
                  </a:lnTo>
                  <a:lnTo>
                    <a:pt x="1870996" y="357347"/>
                  </a:lnTo>
                  <a:lnTo>
                    <a:pt x="1819212" y="428606"/>
                  </a:lnTo>
                  <a:lnTo>
                    <a:pt x="1752379" y="518454"/>
                  </a:lnTo>
                  <a:lnTo>
                    <a:pt x="1692185" y="610515"/>
                  </a:lnTo>
                  <a:lnTo>
                    <a:pt x="1637745" y="704790"/>
                  </a:lnTo>
                  <a:lnTo>
                    <a:pt x="1612641" y="755228"/>
                  </a:lnTo>
                  <a:lnTo>
                    <a:pt x="459729" y="859052"/>
                  </a:lnTo>
                  <a:lnTo>
                    <a:pt x="435194" y="797293"/>
                  </a:lnTo>
                  <a:lnTo>
                    <a:pt x="390492" y="704790"/>
                  </a:lnTo>
                  <a:lnTo>
                    <a:pt x="338265" y="613613"/>
                  </a:lnTo>
                  <a:lnTo>
                    <a:pt x="280726" y="527749"/>
                  </a:lnTo>
                  <a:lnTo>
                    <a:pt x="215221" y="445425"/>
                  </a:lnTo>
                  <a:lnTo>
                    <a:pt x="166535" y="381690"/>
                  </a:lnTo>
                  <a:lnTo>
                    <a:pt x="122717" y="314414"/>
                  </a:lnTo>
                  <a:lnTo>
                    <a:pt x="85539" y="244926"/>
                  </a:lnTo>
                  <a:lnTo>
                    <a:pt x="51458" y="173224"/>
                  </a:lnTo>
                  <a:lnTo>
                    <a:pt x="24460" y="96654"/>
                  </a:lnTo>
                  <a:lnTo>
                    <a:pt x="4100" y="20969"/>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zh-TW" altLang="en-US"/>
            </a:p>
          </p:txBody>
        </p:sp>
        <p:sp>
          <p:nvSpPr>
            <p:cNvPr id="33" name="手繪多邊形 17">
              <a:extLst>
                <a:ext uri="{FF2B5EF4-FFF2-40B4-BE49-F238E27FC236}">
                  <a16:creationId xmlns:a16="http://schemas.microsoft.com/office/drawing/2014/main" id="{0AAAF4E7-8F68-4F0B-B2B3-296FBAB2633D}"/>
                </a:ext>
              </a:extLst>
            </p:cNvPr>
            <p:cNvSpPr>
              <a:spLocks/>
            </p:cNvSpPr>
            <p:nvPr/>
          </p:nvSpPr>
          <p:spPr bwMode="auto">
            <a:xfrm>
              <a:off x="4026977" y="4764279"/>
              <a:ext cx="1136562" cy="785748"/>
            </a:xfrm>
            <a:custGeom>
              <a:avLst/>
              <a:gdLst>
                <a:gd name="connsiteX0" fmla="*/ 1136562 w 1136562"/>
                <a:gd name="connsiteY0" fmla="*/ 0 h 785748"/>
                <a:gd name="connsiteX1" fmla="*/ 1122840 w 1136562"/>
                <a:gd name="connsiteY1" fmla="*/ 27570 h 785748"/>
                <a:gd name="connsiteX2" fmla="*/ 1083006 w 1136562"/>
                <a:gd name="connsiteY2" fmla="*/ 123615 h 785748"/>
                <a:gd name="connsiteX3" fmla="*/ 1050253 w 1136562"/>
                <a:gd name="connsiteY3" fmla="*/ 223201 h 785748"/>
                <a:gd name="connsiteX4" fmla="*/ 1025025 w 1136562"/>
                <a:gd name="connsiteY4" fmla="*/ 322786 h 785748"/>
                <a:gd name="connsiteX5" fmla="*/ 1006878 w 1136562"/>
                <a:gd name="connsiteY5" fmla="*/ 423699 h 785748"/>
                <a:gd name="connsiteX6" fmla="*/ 994928 w 1136562"/>
                <a:gd name="connsiteY6" fmla="*/ 525055 h 785748"/>
                <a:gd name="connsiteX7" fmla="*/ 991830 w 1136562"/>
                <a:gd name="connsiteY7" fmla="*/ 627297 h 785748"/>
                <a:gd name="connsiteX8" fmla="*/ 991830 w 1136562"/>
                <a:gd name="connsiteY8" fmla="*/ 627739 h 785748"/>
                <a:gd name="connsiteX9" fmla="*/ 992715 w 1136562"/>
                <a:gd name="connsiteY9" fmla="*/ 634378 h 785748"/>
                <a:gd name="connsiteX10" fmla="*/ 993600 w 1136562"/>
                <a:gd name="connsiteY10" fmla="*/ 645001 h 785748"/>
                <a:gd name="connsiteX11" fmla="*/ 993600 w 1136562"/>
                <a:gd name="connsiteY11" fmla="*/ 657836 h 785748"/>
                <a:gd name="connsiteX12" fmla="*/ 993600 w 1136562"/>
                <a:gd name="connsiteY12" fmla="*/ 673327 h 785748"/>
                <a:gd name="connsiteX13" fmla="*/ 992715 w 1136562"/>
                <a:gd name="connsiteY13" fmla="*/ 688818 h 785748"/>
                <a:gd name="connsiteX14" fmla="*/ 990502 w 1136562"/>
                <a:gd name="connsiteY14" fmla="*/ 705637 h 785748"/>
                <a:gd name="connsiteX15" fmla="*/ 986076 w 1136562"/>
                <a:gd name="connsiteY15" fmla="*/ 723341 h 785748"/>
                <a:gd name="connsiteX16" fmla="*/ 978552 w 1136562"/>
                <a:gd name="connsiteY16" fmla="*/ 738832 h 785748"/>
                <a:gd name="connsiteX17" fmla="*/ 969257 w 1136562"/>
                <a:gd name="connsiteY17" fmla="*/ 754323 h 785748"/>
                <a:gd name="connsiteX18" fmla="*/ 957749 w 1136562"/>
                <a:gd name="connsiteY18" fmla="*/ 767159 h 785748"/>
                <a:gd name="connsiteX19" fmla="*/ 942258 w 1136562"/>
                <a:gd name="connsiteY19" fmla="*/ 776896 h 785748"/>
                <a:gd name="connsiteX20" fmla="*/ 924554 w 1136562"/>
                <a:gd name="connsiteY20" fmla="*/ 783093 h 785748"/>
                <a:gd name="connsiteX21" fmla="*/ 900654 w 1136562"/>
                <a:gd name="connsiteY21" fmla="*/ 785748 h 785748"/>
                <a:gd name="connsiteX22" fmla="*/ 186736 w 1136562"/>
                <a:gd name="connsiteY22" fmla="*/ 785748 h 785748"/>
                <a:gd name="connsiteX23" fmla="*/ 163721 w 1136562"/>
                <a:gd name="connsiteY23" fmla="*/ 783093 h 785748"/>
                <a:gd name="connsiteX24" fmla="*/ 145132 w 1136562"/>
                <a:gd name="connsiteY24" fmla="*/ 776896 h 785748"/>
                <a:gd name="connsiteX25" fmla="*/ 130968 w 1136562"/>
                <a:gd name="connsiteY25" fmla="*/ 767159 h 785748"/>
                <a:gd name="connsiteX26" fmla="*/ 118133 w 1136562"/>
                <a:gd name="connsiteY26" fmla="*/ 754323 h 785748"/>
                <a:gd name="connsiteX27" fmla="*/ 109281 w 1136562"/>
                <a:gd name="connsiteY27" fmla="*/ 738832 h 785748"/>
                <a:gd name="connsiteX28" fmla="*/ 102642 w 1136562"/>
                <a:gd name="connsiteY28" fmla="*/ 723341 h 785748"/>
                <a:gd name="connsiteX29" fmla="*/ 99101 w 1136562"/>
                <a:gd name="connsiteY29" fmla="*/ 705637 h 785748"/>
                <a:gd name="connsiteX30" fmla="*/ 96446 w 1136562"/>
                <a:gd name="connsiteY30" fmla="*/ 688818 h 785748"/>
                <a:gd name="connsiteX31" fmla="*/ 95118 w 1136562"/>
                <a:gd name="connsiteY31" fmla="*/ 673327 h 785748"/>
                <a:gd name="connsiteX32" fmla="*/ 93790 w 1136562"/>
                <a:gd name="connsiteY32" fmla="*/ 657836 h 785748"/>
                <a:gd name="connsiteX33" fmla="*/ 95118 w 1136562"/>
                <a:gd name="connsiteY33" fmla="*/ 645001 h 785748"/>
                <a:gd name="connsiteX34" fmla="*/ 95118 w 1136562"/>
                <a:gd name="connsiteY34" fmla="*/ 634378 h 785748"/>
                <a:gd name="connsiteX35" fmla="*/ 96446 w 1136562"/>
                <a:gd name="connsiteY35" fmla="*/ 627739 h 785748"/>
                <a:gd name="connsiteX36" fmla="*/ 96446 w 1136562"/>
                <a:gd name="connsiteY36" fmla="*/ 627297 h 785748"/>
                <a:gd name="connsiteX37" fmla="*/ 92462 w 1136562"/>
                <a:gd name="connsiteY37" fmla="*/ 521957 h 785748"/>
                <a:gd name="connsiteX38" fmla="*/ 82282 w 1136562"/>
                <a:gd name="connsiteY38" fmla="*/ 419273 h 785748"/>
                <a:gd name="connsiteX39" fmla="*/ 64136 w 1136562"/>
                <a:gd name="connsiteY39" fmla="*/ 317032 h 785748"/>
                <a:gd name="connsiteX40" fmla="*/ 38465 w 1136562"/>
                <a:gd name="connsiteY40" fmla="*/ 218332 h 785748"/>
                <a:gd name="connsiteX41" fmla="*/ 7040 w 1136562"/>
                <a:gd name="connsiteY41" fmla="*/ 120074 h 785748"/>
                <a:gd name="connsiteX42" fmla="*/ 0 w 1136562"/>
                <a:gd name="connsiteY42" fmla="*/ 102352 h 785748"/>
                <a:gd name="connsiteX43" fmla="*/ 1136562 w 1136562"/>
                <a:gd name="connsiteY43" fmla="*/ 0 h 78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562" h="785748">
                  <a:moveTo>
                    <a:pt x="1136562" y="0"/>
                  </a:moveTo>
                  <a:lnTo>
                    <a:pt x="1122840" y="27570"/>
                  </a:lnTo>
                  <a:lnTo>
                    <a:pt x="1083006" y="123615"/>
                  </a:lnTo>
                  <a:lnTo>
                    <a:pt x="1050253" y="223201"/>
                  </a:lnTo>
                  <a:lnTo>
                    <a:pt x="1025025" y="322786"/>
                  </a:lnTo>
                  <a:lnTo>
                    <a:pt x="1006878" y="423699"/>
                  </a:lnTo>
                  <a:lnTo>
                    <a:pt x="994928" y="525055"/>
                  </a:lnTo>
                  <a:lnTo>
                    <a:pt x="991830" y="627297"/>
                  </a:lnTo>
                  <a:lnTo>
                    <a:pt x="991830" y="627739"/>
                  </a:lnTo>
                  <a:lnTo>
                    <a:pt x="992715" y="634378"/>
                  </a:lnTo>
                  <a:lnTo>
                    <a:pt x="993600" y="645001"/>
                  </a:lnTo>
                  <a:lnTo>
                    <a:pt x="993600" y="657836"/>
                  </a:lnTo>
                  <a:lnTo>
                    <a:pt x="993600" y="673327"/>
                  </a:lnTo>
                  <a:lnTo>
                    <a:pt x="992715" y="688818"/>
                  </a:lnTo>
                  <a:lnTo>
                    <a:pt x="990502" y="705637"/>
                  </a:lnTo>
                  <a:lnTo>
                    <a:pt x="986076" y="723341"/>
                  </a:lnTo>
                  <a:lnTo>
                    <a:pt x="978552" y="738832"/>
                  </a:lnTo>
                  <a:lnTo>
                    <a:pt x="969257" y="754323"/>
                  </a:lnTo>
                  <a:lnTo>
                    <a:pt x="957749" y="767159"/>
                  </a:lnTo>
                  <a:lnTo>
                    <a:pt x="942258" y="776896"/>
                  </a:lnTo>
                  <a:lnTo>
                    <a:pt x="924554" y="783093"/>
                  </a:lnTo>
                  <a:lnTo>
                    <a:pt x="900654" y="785748"/>
                  </a:lnTo>
                  <a:lnTo>
                    <a:pt x="186736" y="785748"/>
                  </a:lnTo>
                  <a:lnTo>
                    <a:pt x="163721" y="783093"/>
                  </a:lnTo>
                  <a:lnTo>
                    <a:pt x="145132" y="776896"/>
                  </a:lnTo>
                  <a:lnTo>
                    <a:pt x="130968" y="767159"/>
                  </a:lnTo>
                  <a:lnTo>
                    <a:pt x="118133" y="754323"/>
                  </a:lnTo>
                  <a:lnTo>
                    <a:pt x="109281" y="738832"/>
                  </a:lnTo>
                  <a:lnTo>
                    <a:pt x="102642" y="723341"/>
                  </a:lnTo>
                  <a:lnTo>
                    <a:pt x="99101" y="705637"/>
                  </a:lnTo>
                  <a:lnTo>
                    <a:pt x="96446" y="688818"/>
                  </a:lnTo>
                  <a:lnTo>
                    <a:pt x="95118" y="673327"/>
                  </a:lnTo>
                  <a:lnTo>
                    <a:pt x="93790" y="657836"/>
                  </a:lnTo>
                  <a:lnTo>
                    <a:pt x="95118" y="645001"/>
                  </a:lnTo>
                  <a:lnTo>
                    <a:pt x="95118" y="634378"/>
                  </a:lnTo>
                  <a:lnTo>
                    <a:pt x="96446" y="627739"/>
                  </a:lnTo>
                  <a:lnTo>
                    <a:pt x="96446" y="627297"/>
                  </a:lnTo>
                  <a:lnTo>
                    <a:pt x="92462" y="521957"/>
                  </a:lnTo>
                  <a:lnTo>
                    <a:pt x="82282" y="419273"/>
                  </a:lnTo>
                  <a:lnTo>
                    <a:pt x="64136" y="317032"/>
                  </a:lnTo>
                  <a:lnTo>
                    <a:pt x="38465" y="218332"/>
                  </a:lnTo>
                  <a:lnTo>
                    <a:pt x="7040" y="120074"/>
                  </a:lnTo>
                  <a:lnTo>
                    <a:pt x="0" y="102352"/>
                  </a:lnTo>
                  <a:lnTo>
                    <a:pt x="1136562"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zh-TW" altLang="en-US"/>
            </a:p>
          </p:txBody>
        </p:sp>
        <p:sp>
          <p:nvSpPr>
            <p:cNvPr id="34" name="Freeform 6">
              <a:extLst>
                <a:ext uri="{FF2B5EF4-FFF2-40B4-BE49-F238E27FC236}">
                  <a16:creationId xmlns:a16="http://schemas.microsoft.com/office/drawing/2014/main" id="{65544546-7BCE-4E77-A0DB-1D1BEECE96F3}"/>
                </a:ext>
              </a:extLst>
            </p:cNvPr>
            <p:cNvSpPr>
              <a:spLocks/>
            </p:cNvSpPr>
            <p:nvPr/>
          </p:nvSpPr>
          <p:spPr bwMode="auto">
            <a:xfrm>
              <a:off x="5387495" y="2413747"/>
              <a:ext cx="401440" cy="398785"/>
            </a:xfrm>
            <a:custGeom>
              <a:avLst/>
              <a:gdLst>
                <a:gd name="T0" fmla="*/ 700 w 907"/>
                <a:gd name="T1" fmla="*/ 0 h 901"/>
                <a:gd name="T2" fmla="*/ 752 w 907"/>
                <a:gd name="T3" fmla="*/ 6 h 901"/>
                <a:gd name="T4" fmla="*/ 803 w 907"/>
                <a:gd name="T5" fmla="*/ 26 h 901"/>
                <a:gd name="T6" fmla="*/ 846 w 907"/>
                <a:gd name="T7" fmla="*/ 58 h 901"/>
                <a:gd name="T8" fmla="*/ 881 w 907"/>
                <a:gd name="T9" fmla="*/ 101 h 901"/>
                <a:gd name="T10" fmla="*/ 900 w 907"/>
                <a:gd name="T11" fmla="*/ 151 h 901"/>
                <a:gd name="T12" fmla="*/ 907 w 907"/>
                <a:gd name="T13" fmla="*/ 203 h 901"/>
                <a:gd name="T14" fmla="*/ 900 w 907"/>
                <a:gd name="T15" fmla="*/ 255 h 901"/>
                <a:gd name="T16" fmla="*/ 881 w 907"/>
                <a:gd name="T17" fmla="*/ 302 h 901"/>
                <a:gd name="T18" fmla="*/ 846 w 907"/>
                <a:gd name="T19" fmla="*/ 347 h 901"/>
                <a:gd name="T20" fmla="*/ 349 w 907"/>
                <a:gd name="T21" fmla="*/ 844 h 901"/>
                <a:gd name="T22" fmla="*/ 306 w 907"/>
                <a:gd name="T23" fmla="*/ 876 h 901"/>
                <a:gd name="T24" fmla="*/ 256 w 907"/>
                <a:gd name="T25" fmla="*/ 897 h 901"/>
                <a:gd name="T26" fmla="*/ 203 w 907"/>
                <a:gd name="T27" fmla="*/ 901 h 901"/>
                <a:gd name="T28" fmla="*/ 155 w 907"/>
                <a:gd name="T29" fmla="*/ 897 h 901"/>
                <a:gd name="T30" fmla="*/ 104 w 907"/>
                <a:gd name="T31" fmla="*/ 876 h 901"/>
                <a:gd name="T32" fmla="*/ 61 w 907"/>
                <a:gd name="T33" fmla="*/ 844 h 901"/>
                <a:gd name="T34" fmla="*/ 26 w 907"/>
                <a:gd name="T35" fmla="*/ 801 h 901"/>
                <a:gd name="T36" fmla="*/ 6 w 907"/>
                <a:gd name="T37" fmla="*/ 750 h 901"/>
                <a:gd name="T38" fmla="*/ 0 w 907"/>
                <a:gd name="T39" fmla="*/ 698 h 901"/>
                <a:gd name="T40" fmla="*/ 6 w 907"/>
                <a:gd name="T41" fmla="*/ 650 h 901"/>
                <a:gd name="T42" fmla="*/ 26 w 907"/>
                <a:gd name="T43" fmla="*/ 599 h 901"/>
                <a:gd name="T44" fmla="*/ 61 w 907"/>
                <a:gd name="T45" fmla="*/ 556 h 901"/>
                <a:gd name="T46" fmla="*/ 558 w 907"/>
                <a:gd name="T47" fmla="*/ 58 h 901"/>
                <a:gd name="T48" fmla="*/ 600 w 907"/>
                <a:gd name="T49" fmla="*/ 26 h 901"/>
                <a:gd name="T50" fmla="*/ 651 w 907"/>
                <a:gd name="T51" fmla="*/ 6 h 901"/>
                <a:gd name="T52" fmla="*/ 700 w 907"/>
                <a:gd name="T5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7" h="901">
                  <a:moveTo>
                    <a:pt x="700" y="0"/>
                  </a:moveTo>
                  <a:lnTo>
                    <a:pt x="752" y="6"/>
                  </a:lnTo>
                  <a:lnTo>
                    <a:pt x="803" y="26"/>
                  </a:lnTo>
                  <a:lnTo>
                    <a:pt x="846" y="58"/>
                  </a:lnTo>
                  <a:lnTo>
                    <a:pt x="881" y="101"/>
                  </a:lnTo>
                  <a:lnTo>
                    <a:pt x="900" y="151"/>
                  </a:lnTo>
                  <a:lnTo>
                    <a:pt x="907" y="203"/>
                  </a:lnTo>
                  <a:lnTo>
                    <a:pt x="900" y="255"/>
                  </a:lnTo>
                  <a:lnTo>
                    <a:pt x="881" y="302"/>
                  </a:lnTo>
                  <a:lnTo>
                    <a:pt x="846" y="347"/>
                  </a:lnTo>
                  <a:lnTo>
                    <a:pt x="349" y="844"/>
                  </a:lnTo>
                  <a:lnTo>
                    <a:pt x="306" y="876"/>
                  </a:lnTo>
                  <a:lnTo>
                    <a:pt x="256" y="897"/>
                  </a:lnTo>
                  <a:lnTo>
                    <a:pt x="203" y="901"/>
                  </a:lnTo>
                  <a:lnTo>
                    <a:pt x="155" y="897"/>
                  </a:lnTo>
                  <a:lnTo>
                    <a:pt x="104" y="876"/>
                  </a:lnTo>
                  <a:lnTo>
                    <a:pt x="61" y="844"/>
                  </a:lnTo>
                  <a:lnTo>
                    <a:pt x="26" y="801"/>
                  </a:lnTo>
                  <a:lnTo>
                    <a:pt x="6" y="750"/>
                  </a:lnTo>
                  <a:lnTo>
                    <a:pt x="0" y="698"/>
                  </a:lnTo>
                  <a:lnTo>
                    <a:pt x="6" y="650"/>
                  </a:lnTo>
                  <a:lnTo>
                    <a:pt x="26" y="599"/>
                  </a:lnTo>
                  <a:lnTo>
                    <a:pt x="61" y="556"/>
                  </a:lnTo>
                  <a:lnTo>
                    <a:pt x="558" y="58"/>
                  </a:lnTo>
                  <a:lnTo>
                    <a:pt x="600" y="26"/>
                  </a:lnTo>
                  <a:lnTo>
                    <a:pt x="651" y="6"/>
                  </a:lnTo>
                  <a:lnTo>
                    <a:pt x="700"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35" name="Freeform 7">
              <a:extLst>
                <a:ext uri="{FF2B5EF4-FFF2-40B4-BE49-F238E27FC236}">
                  <a16:creationId xmlns:a16="http://schemas.microsoft.com/office/drawing/2014/main" id="{9309918C-2427-4055-A981-8560689FA7BC}"/>
                </a:ext>
              </a:extLst>
            </p:cNvPr>
            <p:cNvSpPr>
              <a:spLocks/>
            </p:cNvSpPr>
            <p:nvPr/>
          </p:nvSpPr>
          <p:spPr bwMode="auto">
            <a:xfrm>
              <a:off x="4120767" y="5672628"/>
              <a:ext cx="902909" cy="179254"/>
            </a:xfrm>
            <a:custGeom>
              <a:avLst/>
              <a:gdLst>
                <a:gd name="T0" fmla="*/ 206 w 2040"/>
                <a:gd name="T1" fmla="*/ 0 h 405"/>
                <a:gd name="T2" fmla="*/ 1836 w 2040"/>
                <a:gd name="T3" fmla="*/ 0 h 405"/>
                <a:gd name="T4" fmla="*/ 1888 w 2040"/>
                <a:gd name="T5" fmla="*/ 7 h 405"/>
                <a:gd name="T6" fmla="*/ 1939 w 2040"/>
                <a:gd name="T7" fmla="*/ 26 h 405"/>
                <a:gd name="T8" fmla="*/ 1978 w 2040"/>
                <a:gd name="T9" fmla="*/ 58 h 405"/>
                <a:gd name="T10" fmla="*/ 2010 w 2040"/>
                <a:gd name="T11" fmla="*/ 99 h 405"/>
                <a:gd name="T12" fmla="*/ 2032 w 2040"/>
                <a:gd name="T13" fmla="*/ 149 h 405"/>
                <a:gd name="T14" fmla="*/ 2040 w 2040"/>
                <a:gd name="T15" fmla="*/ 200 h 405"/>
                <a:gd name="T16" fmla="*/ 2032 w 2040"/>
                <a:gd name="T17" fmla="*/ 257 h 405"/>
                <a:gd name="T18" fmla="*/ 2010 w 2040"/>
                <a:gd name="T19" fmla="*/ 306 h 405"/>
                <a:gd name="T20" fmla="*/ 1978 w 2040"/>
                <a:gd name="T21" fmla="*/ 348 h 405"/>
                <a:gd name="T22" fmla="*/ 1939 w 2040"/>
                <a:gd name="T23" fmla="*/ 380 h 405"/>
                <a:gd name="T24" fmla="*/ 1891 w 2040"/>
                <a:gd name="T25" fmla="*/ 400 h 405"/>
                <a:gd name="T26" fmla="*/ 1836 w 2040"/>
                <a:gd name="T27" fmla="*/ 405 h 405"/>
                <a:gd name="T28" fmla="*/ 206 w 2040"/>
                <a:gd name="T29" fmla="*/ 405 h 405"/>
                <a:gd name="T30" fmla="*/ 152 w 2040"/>
                <a:gd name="T31" fmla="*/ 400 h 405"/>
                <a:gd name="T32" fmla="*/ 103 w 2040"/>
                <a:gd name="T33" fmla="*/ 380 h 405"/>
                <a:gd name="T34" fmla="*/ 62 w 2040"/>
                <a:gd name="T35" fmla="*/ 348 h 405"/>
                <a:gd name="T36" fmla="*/ 30 w 2040"/>
                <a:gd name="T37" fmla="*/ 306 h 405"/>
                <a:gd name="T38" fmla="*/ 10 w 2040"/>
                <a:gd name="T39" fmla="*/ 257 h 405"/>
                <a:gd name="T40" fmla="*/ 0 w 2040"/>
                <a:gd name="T41" fmla="*/ 200 h 405"/>
                <a:gd name="T42" fmla="*/ 10 w 2040"/>
                <a:gd name="T43" fmla="*/ 149 h 405"/>
                <a:gd name="T44" fmla="*/ 30 w 2040"/>
                <a:gd name="T45" fmla="*/ 99 h 405"/>
                <a:gd name="T46" fmla="*/ 62 w 2040"/>
                <a:gd name="T47" fmla="*/ 58 h 405"/>
                <a:gd name="T48" fmla="*/ 103 w 2040"/>
                <a:gd name="T49" fmla="*/ 26 h 405"/>
                <a:gd name="T50" fmla="*/ 149 w 2040"/>
                <a:gd name="T51" fmla="*/ 7 h 405"/>
                <a:gd name="T52" fmla="*/ 206 w 2040"/>
                <a:gd name="T5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0" h="405">
                  <a:moveTo>
                    <a:pt x="206" y="0"/>
                  </a:moveTo>
                  <a:lnTo>
                    <a:pt x="1836" y="0"/>
                  </a:lnTo>
                  <a:lnTo>
                    <a:pt x="1888" y="7"/>
                  </a:lnTo>
                  <a:lnTo>
                    <a:pt x="1939" y="26"/>
                  </a:lnTo>
                  <a:lnTo>
                    <a:pt x="1978" y="58"/>
                  </a:lnTo>
                  <a:lnTo>
                    <a:pt x="2010" y="99"/>
                  </a:lnTo>
                  <a:lnTo>
                    <a:pt x="2032" y="149"/>
                  </a:lnTo>
                  <a:lnTo>
                    <a:pt x="2040" y="200"/>
                  </a:lnTo>
                  <a:lnTo>
                    <a:pt x="2032" y="257"/>
                  </a:lnTo>
                  <a:lnTo>
                    <a:pt x="2010" y="306"/>
                  </a:lnTo>
                  <a:lnTo>
                    <a:pt x="1978" y="348"/>
                  </a:lnTo>
                  <a:lnTo>
                    <a:pt x="1939" y="380"/>
                  </a:lnTo>
                  <a:lnTo>
                    <a:pt x="1891" y="400"/>
                  </a:lnTo>
                  <a:lnTo>
                    <a:pt x="1836" y="405"/>
                  </a:lnTo>
                  <a:lnTo>
                    <a:pt x="206" y="405"/>
                  </a:lnTo>
                  <a:lnTo>
                    <a:pt x="152" y="400"/>
                  </a:lnTo>
                  <a:lnTo>
                    <a:pt x="103" y="380"/>
                  </a:lnTo>
                  <a:lnTo>
                    <a:pt x="62" y="348"/>
                  </a:lnTo>
                  <a:lnTo>
                    <a:pt x="30" y="306"/>
                  </a:lnTo>
                  <a:lnTo>
                    <a:pt x="10" y="257"/>
                  </a:lnTo>
                  <a:lnTo>
                    <a:pt x="0" y="200"/>
                  </a:lnTo>
                  <a:lnTo>
                    <a:pt x="10" y="149"/>
                  </a:lnTo>
                  <a:lnTo>
                    <a:pt x="30" y="99"/>
                  </a:lnTo>
                  <a:lnTo>
                    <a:pt x="62" y="58"/>
                  </a:lnTo>
                  <a:lnTo>
                    <a:pt x="103" y="26"/>
                  </a:lnTo>
                  <a:lnTo>
                    <a:pt x="149" y="7"/>
                  </a:lnTo>
                  <a:lnTo>
                    <a:pt x="206"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36" name="Freeform 8">
              <a:extLst>
                <a:ext uri="{FF2B5EF4-FFF2-40B4-BE49-F238E27FC236}">
                  <a16:creationId xmlns:a16="http://schemas.microsoft.com/office/drawing/2014/main" id="{716DDCA6-44CE-4972-88BD-2462118E03B1}"/>
                </a:ext>
              </a:extLst>
            </p:cNvPr>
            <p:cNvSpPr>
              <a:spLocks/>
            </p:cNvSpPr>
            <p:nvPr/>
          </p:nvSpPr>
          <p:spPr bwMode="auto">
            <a:xfrm>
              <a:off x="4257974" y="6012989"/>
              <a:ext cx="628495" cy="179254"/>
            </a:xfrm>
            <a:custGeom>
              <a:avLst/>
              <a:gdLst>
                <a:gd name="T0" fmla="*/ 205 w 1420"/>
                <a:gd name="T1" fmla="*/ 0 h 405"/>
                <a:gd name="T2" fmla="*/ 1217 w 1420"/>
                <a:gd name="T3" fmla="*/ 0 h 405"/>
                <a:gd name="T4" fmla="*/ 1272 w 1420"/>
                <a:gd name="T5" fmla="*/ 6 h 405"/>
                <a:gd name="T6" fmla="*/ 1322 w 1420"/>
                <a:gd name="T7" fmla="*/ 25 h 405"/>
                <a:gd name="T8" fmla="*/ 1362 w 1420"/>
                <a:gd name="T9" fmla="*/ 57 h 405"/>
                <a:gd name="T10" fmla="*/ 1394 w 1420"/>
                <a:gd name="T11" fmla="*/ 101 h 405"/>
                <a:gd name="T12" fmla="*/ 1415 w 1420"/>
                <a:gd name="T13" fmla="*/ 147 h 405"/>
                <a:gd name="T14" fmla="*/ 1420 w 1420"/>
                <a:gd name="T15" fmla="*/ 202 h 405"/>
                <a:gd name="T16" fmla="*/ 1415 w 1420"/>
                <a:gd name="T17" fmla="*/ 255 h 405"/>
                <a:gd name="T18" fmla="*/ 1394 w 1420"/>
                <a:gd name="T19" fmla="*/ 304 h 405"/>
                <a:gd name="T20" fmla="*/ 1362 w 1420"/>
                <a:gd name="T21" fmla="*/ 345 h 405"/>
                <a:gd name="T22" fmla="*/ 1322 w 1420"/>
                <a:gd name="T23" fmla="*/ 376 h 405"/>
                <a:gd name="T24" fmla="*/ 1272 w 1420"/>
                <a:gd name="T25" fmla="*/ 396 h 405"/>
                <a:gd name="T26" fmla="*/ 1217 w 1420"/>
                <a:gd name="T27" fmla="*/ 405 h 405"/>
                <a:gd name="T28" fmla="*/ 205 w 1420"/>
                <a:gd name="T29" fmla="*/ 405 h 405"/>
                <a:gd name="T30" fmla="*/ 151 w 1420"/>
                <a:gd name="T31" fmla="*/ 396 h 405"/>
                <a:gd name="T32" fmla="*/ 103 w 1420"/>
                <a:gd name="T33" fmla="*/ 376 h 405"/>
                <a:gd name="T34" fmla="*/ 61 w 1420"/>
                <a:gd name="T35" fmla="*/ 345 h 405"/>
                <a:gd name="T36" fmla="*/ 29 w 1420"/>
                <a:gd name="T37" fmla="*/ 304 h 405"/>
                <a:gd name="T38" fmla="*/ 9 w 1420"/>
                <a:gd name="T39" fmla="*/ 255 h 405"/>
                <a:gd name="T40" fmla="*/ 0 w 1420"/>
                <a:gd name="T41" fmla="*/ 202 h 405"/>
                <a:gd name="T42" fmla="*/ 9 w 1420"/>
                <a:gd name="T43" fmla="*/ 147 h 405"/>
                <a:gd name="T44" fmla="*/ 29 w 1420"/>
                <a:gd name="T45" fmla="*/ 101 h 405"/>
                <a:gd name="T46" fmla="*/ 61 w 1420"/>
                <a:gd name="T47" fmla="*/ 57 h 405"/>
                <a:gd name="T48" fmla="*/ 103 w 1420"/>
                <a:gd name="T49" fmla="*/ 25 h 405"/>
                <a:gd name="T50" fmla="*/ 149 w 1420"/>
                <a:gd name="T51" fmla="*/ 6 h 405"/>
                <a:gd name="T52" fmla="*/ 205 w 1420"/>
                <a:gd name="T5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0" h="405">
                  <a:moveTo>
                    <a:pt x="205" y="0"/>
                  </a:moveTo>
                  <a:lnTo>
                    <a:pt x="1217" y="0"/>
                  </a:lnTo>
                  <a:lnTo>
                    <a:pt x="1272" y="6"/>
                  </a:lnTo>
                  <a:lnTo>
                    <a:pt x="1322" y="25"/>
                  </a:lnTo>
                  <a:lnTo>
                    <a:pt x="1362" y="57"/>
                  </a:lnTo>
                  <a:lnTo>
                    <a:pt x="1394" y="101"/>
                  </a:lnTo>
                  <a:lnTo>
                    <a:pt x="1415" y="147"/>
                  </a:lnTo>
                  <a:lnTo>
                    <a:pt x="1420" y="202"/>
                  </a:lnTo>
                  <a:lnTo>
                    <a:pt x="1415" y="255"/>
                  </a:lnTo>
                  <a:lnTo>
                    <a:pt x="1394" y="304"/>
                  </a:lnTo>
                  <a:lnTo>
                    <a:pt x="1362" y="345"/>
                  </a:lnTo>
                  <a:lnTo>
                    <a:pt x="1322" y="376"/>
                  </a:lnTo>
                  <a:lnTo>
                    <a:pt x="1272" y="396"/>
                  </a:lnTo>
                  <a:lnTo>
                    <a:pt x="1217" y="405"/>
                  </a:lnTo>
                  <a:lnTo>
                    <a:pt x="205" y="405"/>
                  </a:lnTo>
                  <a:lnTo>
                    <a:pt x="151" y="396"/>
                  </a:lnTo>
                  <a:lnTo>
                    <a:pt x="103" y="376"/>
                  </a:lnTo>
                  <a:lnTo>
                    <a:pt x="61" y="345"/>
                  </a:lnTo>
                  <a:lnTo>
                    <a:pt x="29" y="304"/>
                  </a:lnTo>
                  <a:lnTo>
                    <a:pt x="9" y="255"/>
                  </a:lnTo>
                  <a:lnTo>
                    <a:pt x="0" y="202"/>
                  </a:lnTo>
                  <a:lnTo>
                    <a:pt x="9" y="147"/>
                  </a:lnTo>
                  <a:lnTo>
                    <a:pt x="29" y="101"/>
                  </a:lnTo>
                  <a:lnTo>
                    <a:pt x="61" y="57"/>
                  </a:lnTo>
                  <a:lnTo>
                    <a:pt x="103" y="25"/>
                  </a:lnTo>
                  <a:lnTo>
                    <a:pt x="149" y="6"/>
                  </a:lnTo>
                  <a:lnTo>
                    <a:pt x="205"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37" name="Freeform 9">
              <a:extLst>
                <a:ext uri="{FF2B5EF4-FFF2-40B4-BE49-F238E27FC236}">
                  <a16:creationId xmlns:a16="http://schemas.microsoft.com/office/drawing/2014/main" id="{814BEC24-4A70-4BD2-917E-2C8996749555}"/>
                </a:ext>
              </a:extLst>
            </p:cNvPr>
            <p:cNvSpPr>
              <a:spLocks/>
            </p:cNvSpPr>
            <p:nvPr/>
          </p:nvSpPr>
          <p:spPr bwMode="auto">
            <a:xfrm>
              <a:off x="4482373" y="1945917"/>
              <a:ext cx="179697" cy="491288"/>
            </a:xfrm>
            <a:custGeom>
              <a:avLst/>
              <a:gdLst>
                <a:gd name="T0" fmla="*/ 201 w 406"/>
                <a:gd name="T1" fmla="*/ 0 h 1110"/>
                <a:gd name="T2" fmla="*/ 257 w 406"/>
                <a:gd name="T3" fmla="*/ 6 h 1110"/>
                <a:gd name="T4" fmla="*/ 306 w 406"/>
                <a:gd name="T5" fmla="*/ 26 h 1110"/>
                <a:gd name="T6" fmla="*/ 348 w 406"/>
                <a:gd name="T7" fmla="*/ 58 h 1110"/>
                <a:gd name="T8" fmla="*/ 380 w 406"/>
                <a:gd name="T9" fmla="*/ 99 h 1110"/>
                <a:gd name="T10" fmla="*/ 400 w 406"/>
                <a:gd name="T11" fmla="*/ 148 h 1110"/>
                <a:gd name="T12" fmla="*/ 406 w 406"/>
                <a:gd name="T13" fmla="*/ 204 h 1110"/>
                <a:gd name="T14" fmla="*/ 406 w 406"/>
                <a:gd name="T15" fmla="*/ 906 h 1110"/>
                <a:gd name="T16" fmla="*/ 400 w 406"/>
                <a:gd name="T17" fmla="*/ 959 h 1110"/>
                <a:gd name="T18" fmla="*/ 380 w 406"/>
                <a:gd name="T19" fmla="*/ 1008 h 1110"/>
                <a:gd name="T20" fmla="*/ 348 w 406"/>
                <a:gd name="T21" fmla="*/ 1049 h 1110"/>
                <a:gd name="T22" fmla="*/ 306 w 406"/>
                <a:gd name="T23" fmla="*/ 1081 h 1110"/>
                <a:gd name="T24" fmla="*/ 257 w 406"/>
                <a:gd name="T25" fmla="*/ 1101 h 1110"/>
                <a:gd name="T26" fmla="*/ 201 w 406"/>
                <a:gd name="T27" fmla="*/ 1110 h 1110"/>
                <a:gd name="T28" fmla="*/ 148 w 406"/>
                <a:gd name="T29" fmla="*/ 1101 h 1110"/>
                <a:gd name="T30" fmla="*/ 99 w 406"/>
                <a:gd name="T31" fmla="*/ 1081 h 1110"/>
                <a:gd name="T32" fmla="*/ 58 w 406"/>
                <a:gd name="T33" fmla="*/ 1049 h 1110"/>
                <a:gd name="T34" fmla="*/ 26 w 406"/>
                <a:gd name="T35" fmla="*/ 1008 h 1110"/>
                <a:gd name="T36" fmla="*/ 6 w 406"/>
                <a:gd name="T37" fmla="*/ 959 h 1110"/>
                <a:gd name="T38" fmla="*/ 0 w 406"/>
                <a:gd name="T39" fmla="*/ 906 h 1110"/>
                <a:gd name="T40" fmla="*/ 0 w 406"/>
                <a:gd name="T41" fmla="*/ 204 h 1110"/>
                <a:gd name="T42" fmla="*/ 6 w 406"/>
                <a:gd name="T43" fmla="*/ 148 h 1110"/>
                <a:gd name="T44" fmla="*/ 26 w 406"/>
                <a:gd name="T45" fmla="*/ 99 h 1110"/>
                <a:gd name="T46" fmla="*/ 58 w 406"/>
                <a:gd name="T47" fmla="*/ 58 h 1110"/>
                <a:gd name="T48" fmla="*/ 99 w 406"/>
                <a:gd name="T49" fmla="*/ 26 h 1110"/>
                <a:gd name="T50" fmla="*/ 148 w 406"/>
                <a:gd name="T51" fmla="*/ 6 h 1110"/>
                <a:gd name="T52" fmla="*/ 201 w 406"/>
                <a:gd name="T53"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6" h="1110">
                  <a:moveTo>
                    <a:pt x="201" y="0"/>
                  </a:moveTo>
                  <a:lnTo>
                    <a:pt x="257" y="6"/>
                  </a:lnTo>
                  <a:lnTo>
                    <a:pt x="306" y="26"/>
                  </a:lnTo>
                  <a:lnTo>
                    <a:pt x="348" y="58"/>
                  </a:lnTo>
                  <a:lnTo>
                    <a:pt x="380" y="99"/>
                  </a:lnTo>
                  <a:lnTo>
                    <a:pt x="400" y="148"/>
                  </a:lnTo>
                  <a:lnTo>
                    <a:pt x="406" y="204"/>
                  </a:lnTo>
                  <a:lnTo>
                    <a:pt x="406" y="906"/>
                  </a:lnTo>
                  <a:lnTo>
                    <a:pt x="400" y="959"/>
                  </a:lnTo>
                  <a:lnTo>
                    <a:pt x="380" y="1008"/>
                  </a:lnTo>
                  <a:lnTo>
                    <a:pt x="348" y="1049"/>
                  </a:lnTo>
                  <a:lnTo>
                    <a:pt x="306" y="1081"/>
                  </a:lnTo>
                  <a:lnTo>
                    <a:pt x="257" y="1101"/>
                  </a:lnTo>
                  <a:lnTo>
                    <a:pt x="201" y="1110"/>
                  </a:lnTo>
                  <a:lnTo>
                    <a:pt x="148" y="1101"/>
                  </a:lnTo>
                  <a:lnTo>
                    <a:pt x="99" y="1081"/>
                  </a:lnTo>
                  <a:lnTo>
                    <a:pt x="58" y="1049"/>
                  </a:lnTo>
                  <a:lnTo>
                    <a:pt x="26" y="1008"/>
                  </a:lnTo>
                  <a:lnTo>
                    <a:pt x="6" y="959"/>
                  </a:lnTo>
                  <a:lnTo>
                    <a:pt x="0" y="906"/>
                  </a:lnTo>
                  <a:lnTo>
                    <a:pt x="0" y="204"/>
                  </a:lnTo>
                  <a:lnTo>
                    <a:pt x="6" y="148"/>
                  </a:lnTo>
                  <a:lnTo>
                    <a:pt x="26" y="99"/>
                  </a:lnTo>
                  <a:lnTo>
                    <a:pt x="58" y="58"/>
                  </a:lnTo>
                  <a:lnTo>
                    <a:pt x="99" y="26"/>
                  </a:lnTo>
                  <a:lnTo>
                    <a:pt x="148" y="6"/>
                  </a:lnTo>
                  <a:lnTo>
                    <a:pt x="201"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38" name="Freeform 10">
              <a:extLst>
                <a:ext uri="{FF2B5EF4-FFF2-40B4-BE49-F238E27FC236}">
                  <a16:creationId xmlns:a16="http://schemas.microsoft.com/office/drawing/2014/main" id="{3218271C-4F7F-425D-9AFE-DE7E3B4ADB63}"/>
                </a:ext>
              </a:extLst>
            </p:cNvPr>
            <p:cNvSpPr>
              <a:spLocks/>
            </p:cNvSpPr>
            <p:nvPr/>
          </p:nvSpPr>
          <p:spPr bwMode="auto">
            <a:xfrm>
              <a:off x="3355508" y="2413747"/>
              <a:ext cx="401440" cy="398785"/>
            </a:xfrm>
            <a:custGeom>
              <a:avLst/>
              <a:gdLst>
                <a:gd name="T0" fmla="*/ 203 w 907"/>
                <a:gd name="T1" fmla="*/ 0 h 901"/>
                <a:gd name="T2" fmla="*/ 257 w 907"/>
                <a:gd name="T3" fmla="*/ 7 h 901"/>
                <a:gd name="T4" fmla="*/ 306 w 907"/>
                <a:gd name="T5" fmla="*/ 26 h 901"/>
                <a:gd name="T6" fmla="*/ 350 w 907"/>
                <a:gd name="T7" fmla="*/ 61 h 901"/>
                <a:gd name="T8" fmla="*/ 846 w 907"/>
                <a:gd name="T9" fmla="*/ 559 h 901"/>
                <a:gd name="T10" fmla="*/ 881 w 907"/>
                <a:gd name="T11" fmla="*/ 599 h 901"/>
                <a:gd name="T12" fmla="*/ 901 w 907"/>
                <a:gd name="T13" fmla="*/ 649 h 901"/>
                <a:gd name="T14" fmla="*/ 907 w 907"/>
                <a:gd name="T15" fmla="*/ 701 h 901"/>
                <a:gd name="T16" fmla="*/ 901 w 907"/>
                <a:gd name="T17" fmla="*/ 750 h 901"/>
                <a:gd name="T18" fmla="*/ 881 w 907"/>
                <a:gd name="T19" fmla="*/ 800 h 901"/>
                <a:gd name="T20" fmla="*/ 846 w 907"/>
                <a:gd name="T21" fmla="*/ 843 h 901"/>
                <a:gd name="T22" fmla="*/ 801 w 907"/>
                <a:gd name="T23" fmla="*/ 875 h 901"/>
                <a:gd name="T24" fmla="*/ 756 w 907"/>
                <a:gd name="T25" fmla="*/ 897 h 901"/>
                <a:gd name="T26" fmla="*/ 702 w 907"/>
                <a:gd name="T27" fmla="*/ 901 h 901"/>
                <a:gd name="T28" fmla="*/ 650 w 907"/>
                <a:gd name="T29" fmla="*/ 897 h 901"/>
                <a:gd name="T30" fmla="*/ 601 w 907"/>
                <a:gd name="T31" fmla="*/ 875 h 901"/>
                <a:gd name="T32" fmla="*/ 557 w 907"/>
                <a:gd name="T33" fmla="*/ 843 h 901"/>
                <a:gd name="T34" fmla="*/ 61 w 907"/>
                <a:gd name="T35" fmla="*/ 348 h 901"/>
                <a:gd name="T36" fmla="*/ 26 w 907"/>
                <a:gd name="T37" fmla="*/ 305 h 901"/>
                <a:gd name="T38" fmla="*/ 9 w 907"/>
                <a:gd name="T39" fmla="*/ 255 h 901"/>
                <a:gd name="T40" fmla="*/ 0 w 907"/>
                <a:gd name="T41" fmla="*/ 206 h 901"/>
                <a:gd name="T42" fmla="*/ 9 w 907"/>
                <a:gd name="T43" fmla="*/ 154 h 901"/>
                <a:gd name="T44" fmla="*/ 29 w 907"/>
                <a:gd name="T45" fmla="*/ 103 h 901"/>
                <a:gd name="T46" fmla="*/ 61 w 907"/>
                <a:gd name="T47" fmla="*/ 61 h 901"/>
                <a:gd name="T48" fmla="*/ 105 w 907"/>
                <a:gd name="T49" fmla="*/ 26 h 901"/>
                <a:gd name="T50" fmla="*/ 151 w 907"/>
                <a:gd name="T51" fmla="*/ 7 h 901"/>
                <a:gd name="T52" fmla="*/ 203 w 907"/>
                <a:gd name="T5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7" h="901">
                  <a:moveTo>
                    <a:pt x="203" y="0"/>
                  </a:moveTo>
                  <a:lnTo>
                    <a:pt x="257" y="7"/>
                  </a:lnTo>
                  <a:lnTo>
                    <a:pt x="306" y="26"/>
                  </a:lnTo>
                  <a:lnTo>
                    <a:pt x="350" y="61"/>
                  </a:lnTo>
                  <a:lnTo>
                    <a:pt x="846" y="559"/>
                  </a:lnTo>
                  <a:lnTo>
                    <a:pt x="881" y="599"/>
                  </a:lnTo>
                  <a:lnTo>
                    <a:pt x="901" y="649"/>
                  </a:lnTo>
                  <a:lnTo>
                    <a:pt x="907" y="701"/>
                  </a:lnTo>
                  <a:lnTo>
                    <a:pt x="901" y="750"/>
                  </a:lnTo>
                  <a:lnTo>
                    <a:pt x="881" y="800"/>
                  </a:lnTo>
                  <a:lnTo>
                    <a:pt x="846" y="843"/>
                  </a:lnTo>
                  <a:lnTo>
                    <a:pt x="801" y="875"/>
                  </a:lnTo>
                  <a:lnTo>
                    <a:pt x="756" y="897"/>
                  </a:lnTo>
                  <a:lnTo>
                    <a:pt x="702" y="901"/>
                  </a:lnTo>
                  <a:lnTo>
                    <a:pt x="650" y="897"/>
                  </a:lnTo>
                  <a:lnTo>
                    <a:pt x="601" y="875"/>
                  </a:lnTo>
                  <a:lnTo>
                    <a:pt x="557" y="843"/>
                  </a:lnTo>
                  <a:lnTo>
                    <a:pt x="61" y="348"/>
                  </a:lnTo>
                  <a:lnTo>
                    <a:pt x="26" y="305"/>
                  </a:lnTo>
                  <a:lnTo>
                    <a:pt x="9" y="255"/>
                  </a:lnTo>
                  <a:lnTo>
                    <a:pt x="0" y="206"/>
                  </a:lnTo>
                  <a:lnTo>
                    <a:pt x="9" y="154"/>
                  </a:lnTo>
                  <a:lnTo>
                    <a:pt x="29" y="103"/>
                  </a:lnTo>
                  <a:lnTo>
                    <a:pt x="61" y="61"/>
                  </a:lnTo>
                  <a:lnTo>
                    <a:pt x="105" y="26"/>
                  </a:lnTo>
                  <a:lnTo>
                    <a:pt x="151" y="7"/>
                  </a:lnTo>
                  <a:lnTo>
                    <a:pt x="203"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39" name="Freeform 11">
              <a:extLst>
                <a:ext uri="{FF2B5EF4-FFF2-40B4-BE49-F238E27FC236}">
                  <a16:creationId xmlns:a16="http://schemas.microsoft.com/office/drawing/2014/main" id="{CFFB5D07-02CD-4752-8DF8-A2A258DE76BC}"/>
                </a:ext>
              </a:extLst>
            </p:cNvPr>
            <p:cNvSpPr>
              <a:spLocks/>
            </p:cNvSpPr>
            <p:nvPr/>
          </p:nvSpPr>
          <p:spPr bwMode="auto">
            <a:xfrm>
              <a:off x="5762821" y="3537957"/>
              <a:ext cx="491289" cy="179254"/>
            </a:xfrm>
            <a:custGeom>
              <a:avLst/>
              <a:gdLst>
                <a:gd name="T0" fmla="*/ 205 w 1110"/>
                <a:gd name="T1" fmla="*/ 0 h 405"/>
                <a:gd name="T2" fmla="*/ 907 w 1110"/>
                <a:gd name="T3" fmla="*/ 0 h 405"/>
                <a:gd name="T4" fmla="*/ 959 w 1110"/>
                <a:gd name="T5" fmla="*/ 9 h 405"/>
                <a:gd name="T6" fmla="*/ 1010 w 1110"/>
                <a:gd name="T7" fmla="*/ 29 h 405"/>
                <a:gd name="T8" fmla="*/ 1050 w 1110"/>
                <a:gd name="T9" fmla="*/ 61 h 405"/>
                <a:gd name="T10" fmla="*/ 1082 w 1110"/>
                <a:gd name="T11" fmla="*/ 102 h 405"/>
                <a:gd name="T12" fmla="*/ 1103 w 1110"/>
                <a:gd name="T13" fmla="*/ 148 h 405"/>
                <a:gd name="T14" fmla="*/ 1110 w 1110"/>
                <a:gd name="T15" fmla="*/ 203 h 405"/>
                <a:gd name="T16" fmla="*/ 1103 w 1110"/>
                <a:gd name="T17" fmla="*/ 254 h 405"/>
                <a:gd name="T18" fmla="*/ 1082 w 1110"/>
                <a:gd name="T19" fmla="*/ 303 h 405"/>
                <a:gd name="T20" fmla="*/ 1050 w 1110"/>
                <a:gd name="T21" fmla="*/ 344 h 405"/>
                <a:gd name="T22" fmla="*/ 1010 w 1110"/>
                <a:gd name="T23" fmla="*/ 376 h 405"/>
                <a:gd name="T24" fmla="*/ 962 w 1110"/>
                <a:gd name="T25" fmla="*/ 396 h 405"/>
                <a:gd name="T26" fmla="*/ 907 w 1110"/>
                <a:gd name="T27" fmla="*/ 405 h 405"/>
                <a:gd name="T28" fmla="*/ 205 w 1110"/>
                <a:gd name="T29" fmla="*/ 405 h 405"/>
                <a:gd name="T30" fmla="*/ 150 w 1110"/>
                <a:gd name="T31" fmla="*/ 396 h 405"/>
                <a:gd name="T32" fmla="*/ 103 w 1110"/>
                <a:gd name="T33" fmla="*/ 376 h 405"/>
                <a:gd name="T34" fmla="*/ 59 w 1110"/>
                <a:gd name="T35" fmla="*/ 344 h 405"/>
                <a:gd name="T36" fmla="*/ 28 w 1110"/>
                <a:gd name="T37" fmla="*/ 303 h 405"/>
                <a:gd name="T38" fmla="*/ 7 w 1110"/>
                <a:gd name="T39" fmla="*/ 254 h 405"/>
                <a:gd name="T40" fmla="*/ 0 w 1110"/>
                <a:gd name="T41" fmla="*/ 203 h 405"/>
                <a:gd name="T42" fmla="*/ 7 w 1110"/>
                <a:gd name="T43" fmla="*/ 148 h 405"/>
                <a:gd name="T44" fmla="*/ 28 w 1110"/>
                <a:gd name="T45" fmla="*/ 102 h 405"/>
                <a:gd name="T46" fmla="*/ 59 w 1110"/>
                <a:gd name="T47" fmla="*/ 61 h 405"/>
                <a:gd name="T48" fmla="*/ 99 w 1110"/>
                <a:gd name="T49" fmla="*/ 29 h 405"/>
                <a:gd name="T50" fmla="*/ 150 w 1110"/>
                <a:gd name="T51" fmla="*/ 9 h 405"/>
                <a:gd name="T52" fmla="*/ 205 w 1110"/>
                <a:gd name="T5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0" h="405">
                  <a:moveTo>
                    <a:pt x="205" y="0"/>
                  </a:moveTo>
                  <a:lnTo>
                    <a:pt x="907" y="0"/>
                  </a:lnTo>
                  <a:lnTo>
                    <a:pt x="959" y="9"/>
                  </a:lnTo>
                  <a:lnTo>
                    <a:pt x="1010" y="29"/>
                  </a:lnTo>
                  <a:lnTo>
                    <a:pt x="1050" y="61"/>
                  </a:lnTo>
                  <a:lnTo>
                    <a:pt x="1082" y="102"/>
                  </a:lnTo>
                  <a:lnTo>
                    <a:pt x="1103" y="148"/>
                  </a:lnTo>
                  <a:lnTo>
                    <a:pt x="1110" y="203"/>
                  </a:lnTo>
                  <a:lnTo>
                    <a:pt x="1103" y="254"/>
                  </a:lnTo>
                  <a:lnTo>
                    <a:pt x="1082" y="303"/>
                  </a:lnTo>
                  <a:lnTo>
                    <a:pt x="1050" y="344"/>
                  </a:lnTo>
                  <a:lnTo>
                    <a:pt x="1010" y="376"/>
                  </a:lnTo>
                  <a:lnTo>
                    <a:pt x="962" y="396"/>
                  </a:lnTo>
                  <a:lnTo>
                    <a:pt x="907" y="405"/>
                  </a:lnTo>
                  <a:lnTo>
                    <a:pt x="205" y="405"/>
                  </a:lnTo>
                  <a:lnTo>
                    <a:pt x="150" y="396"/>
                  </a:lnTo>
                  <a:lnTo>
                    <a:pt x="103" y="376"/>
                  </a:lnTo>
                  <a:lnTo>
                    <a:pt x="59" y="344"/>
                  </a:lnTo>
                  <a:lnTo>
                    <a:pt x="28" y="303"/>
                  </a:lnTo>
                  <a:lnTo>
                    <a:pt x="7" y="254"/>
                  </a:lnTo>
                  <a:lnTo>
                    <a:pt x="0" y="203"/>
                  </a:lnTo>
                  <a:lnTo>
                    <a:pt x="7" y="148"/>
                  </a:lnTo>
                  <a:lnTo>
                    <a:pt x="28" y="102"/>
                  </a:lnTo>
                  <a:lnTo>
                    <a:pt x="59" y="61"/>
                  </a:lnTo>
                  <a:lnTo>
                    <a:pt x="99" y="29"/>
                  </a:lnTo>
                  <a:lnTo>
                    <a:pt x="150" y="9"/>
                  </a:lnTo>
                  <a:lnTo>
                    <a:pt x="205"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sp>
          <p:nvSpPr>
            <p:cNvPr id="40" name="Freeform 12">
              <a:extLst>
                <a:ext uri="{FF2B5EF4-FFF2-40B4-BE49-F238E27FC236}">
                  <a16:creationId xmlns:a16="http://schemas.microsoft.com/office/drawing/2014/main" id="{755208AD-225D-4D86-830A-8A8E6377A9C0}"/>
                </a:ext>
              </a:extLst>
            </p:cNvPr>
            <p:cNvSpPr>
              <a:spLocks/>
            </p:cNvSpPr>
            <p:nvPr/>
          </p:nvSpPr>
          <p:spPr bwMode="auto">
            <a:xfrm>
              <a:off x="2889890" y="3537515"/>
              <a:ext cx="491289" cy="179697"/>
            </a:xfrm>
            <a:custGeom>
              <a:avLst/>
              <a:gdLst>
                <a:gd name="T0" fmla="*/ 203 w 1110"/>
                <a:gd name="T1" fmla="*/ 0 h 406"/>
                <a:gd name="T2" fmla="*/ 907 w 1110"/>
                <a:gd name="T3" fmla="*/ 0 h 406"/>
                <a:gd name="T4" fmla="*/ 962 w 1110"/>
                <a:gd name="T5" fmla="*/ 10 h 406"/>
                <a:gd name="T6" fmla="*/ 1011 w 1110"/>
                <a:gd name="T7" fmla="*/ 29 h 406"/>
                <a:gd name="T8" fmla="*/ 1052 w 1110"/>
                <a:gd name="T9" fmla="*/ 61 h 406"/>
                <a:gd name="T10" fmla="*/ 1084 w 1110"/>
                <a:gd name="T11" fmla="*/ 102 h 406"/>
                <a:gd name="T12" fmla="*/ 1104 w 1110"/>
                <a:gd name="T13" fmla="*/ 149 h 406"/>
                <a:gd name="T14" fmla="*/ 1110 w 1110"/>
                <a:gd name="T15" fmla="*/ 204 h 406"/>
                <a:gd name="T16" fmla="*/ 1104 w 1110"/>
                <a:gd name="T17" fmla="*/ 255 h 406"/>
                <a:gd name="T18" fmla="*/ 1084 w 1110"/>
                <a:gd name="T19" fmla="*/ 304 h 406"/>
                <a:gd name="T20" fmla="*/ 1052 w 1110"/>
                <a:gd name="T21" fmla="*/ 345 h 406"/>
                <a:gd name="T22" fmla="*/ 1011 w 1110"/>
                <a:gd name="T23" fmla="*/ 377 h 406"/>
                <a:gd name="T24" fmla="*/ 962 w 1110"/>
                <a:gd name="T25" fmla="*/ 397 h 406"/>
                <a:gd name="T26" fmla="*/ 907 w 1110"/>
                <a:gd name="T27" fmla="*/ 406 h 406"/>
                <a:gd name="T28" fmla="*/ 203 w 1110"/>
                <a:gd name="T29" fmla="*/ 406 h 406"/>
                <a:gd name="T30" fmla="*/ 151 w 1110"/>
                <a:gd name="T31" fmla="*/ 397 h 406"/>
                <a:gd name="T32" fmla="*/ 103 w 1110"/>
                <a:gd name="T33" fmla="*/ 377 h 406"/>
                <a:gd name="T34" fmla="*/ 61 w 1110"/>
                <a:gd name="T35" fmla="*/ 345 h 406"/>
                <a:gd name="T36" fmla="*/ 29 w 1110"/>
                <a:gd name="T37" fmla="*/ 304 h 406"/>
                <a:gd name="T38" fmla="*/ 9 w 1110"/>
                <a:gd name="T39" fmla="*/ 255 h 406"/>
                <a:gd name="T40" fmla="*/ 0 w 1110"/>
                <a:gd name="T41" fmla="*/ 204 h 406"/>
                <a:gd name="T42" fmla="*/ 9 w 1110"/>
                <a:gd name="T43" fmla="*/ 149 h 406"/>
                <a:gd name="T44" fmla="*/ 29 w 1110"/>
                <a:gd name="T45" fmla="*/ 102 h 406"/>
                <a:gd name="T46" fmla="*/ 61 w 1110"/>
                <a:gd name="T47" fmla="*/ 61 h 406"/>
                <a:gd name="T48" fmla="*/ 103 w 1110"/>
                <a:gd name="T49" fmla="*/ 29 h 406"/>
                <a:gd name="T50" fmla="*/ 148 w 1110"/>
                <a:gd name="T51" fmla="*/ 10 h 406"/>
                <a:gd name="T52" fmla="*/ 203 w 1110"/>
                <a:gd name="T53"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0" h="406">
                  <a:moveTo>
                    <a:pt x="203" y="0"/>
                  </a:moveTo>
                  <a:lnTo>
                    <a:pt x="907" y="0"/>
                  </a:lnTo>
                  <a:lnTo>
                    <a:pt x="962" y="10"/>
                  </a:lnTo>
                  <a:lnTo>
                    <a:pt x="1011" y="29"/>
                  </a:lnTo>
                  <a:lnTo>
                    <a:pt x="1052" y="61"/>
                  </a:lnTo>
                  <a:lnTo>
                    <a:pt x="1084" y="102"/>
                  </a:lnTo>
                  <a:lnTo>
                    <a:pt x="1104" y="149"/>
                  </a:lnTo>
                  <a:lnTo>
                    <a:pt x="1110" y="204"/>
                  </a:lnTo>
                  <a:lnTo>
                    <a:pt x="1104" y="255"/>
                  </a:lnTo>
                  <a:lnTo>
                    <a:pt x="1084" y="304"/>
                  </a:lnTo>
                  <a:lnTo>
                    <a:pt x="1052" y="345"/>
                  </a:lnTo>
                  <a:lnTo>
                    <a:pt x="1011" y="377"/>
                  </a:lnTo>
                  <a:lnTo>
                    <a:pt x="962" y="397"/>
                  </a:lnTo>
                  <a:lnTo>
                    <a:pt x="907" y="406"/>
                  </a:lnTo>
                  <a:lnTo>
                    <a:pt x="203" y="406"/>
                  </a:lnTo>
                  <a:lnTo>
                    <a:pt x="151" y="397"/>
                  </a:lnTo>
                  <a:lnTo>
                    <a:pt x="103" y="377"/>
                  </a:lnTo>
                  <a:lnTo>
                    <a:pt x="61" y="345"/>
                  </a:lnTo>
                  <a:lnTo>
                    <a:pt x="29" y="304"/>
                  </a:lnTo>
                  <a:lnTo>
                    <a:pt x="9" y="255"/>
                  </a:lnTo>
                  <a:lnTo>
                    <a:pt x="0" y="204"/>
                  </a:lnTo>
                  <a:lnTo>
                    <a:pt x="9" y="149"/>
                  </a:lnTo>
                  <a:lnTo>
                    <a:pt x="29" y="102"/>
                  </a:lnTo>
                  <a:lnTo>
                    <a:pt x="61" y="61"/>
                  </a:lnTo>
                  <a:lnTo>
                    <a:pt x="103" y="29"/>
                  </a:lnTo>
                  <a:lnTo>
                    <a:pt x="148" y="10"/>
                  </a:lnTo>
                  <a:lnTo>
                    <a:pt x="203"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TW" altLang="en-US"/>
            </a:p>
          </p:txBody>
        </p:sp>
      </p:grpSp>
      <p:sp>
        <p:nvSpPr>
          <p:cNvPr id="42" name="投影片編號版面配置區 2">
            <a:extLst>
              <a:ext uri="{FF2B5EF4-FFF2-40B4-BE49-F238E27FC236}">
                <a16:creationId xmlns:a16="http://schemas.microsoft.com/office/drawing/2014/main" id="{55717835-5DD5-44DA-88DD-4A2A66B6A64E}"/>
              </a:ext>
            </a:extLst>
          </p:cNvPr>
          <p:cNvSpPr>
            <a:spLocks noGrp="1"/>
          </p:cNvSpPr>
          <p:nvPr>
            <p:ph type="sldNum" sz="quarter" idx="12"/>
          </p:nvPr>
        </p:nvSpPr>
        <p:spPr>
          <a:xfrm>
            <a:off x="7859009" y="6942515"/>
            <a:ext cx="2133600" cy="365125"/>
          </a:xfrm>
        </p:spPr>
        <p:txBody>
          <a:bodyPr/>
          <a:lstStyle/>
          <a:p>
            <a:fld id="{93B68095-C8B2-4A76-90AA-E601358CCBC3}" type="slidenum">
              <a:rPr lang="zh-TW" altLang="en-US" smtClean="0"/>
              <a:t>60</a:t>
            </a:fld>
            <a:endParaRPr lang="zh-TW" altLang="en-US" dirty="0"/>
          </a:p>
        </p:txBody>
      </p:sp>
      <p:sp>
        <p:nvSpPr>
          <p:cNvPr id="43" name="文字方塊 42">
            <a:extLst>
              <a:ext uri="{FF2B5EF4-FFF2-40B4-BE49-F238E27FC236}">
                <a16:creationId xmlns:a16="http://schemas.microsoft.com/office/drawing/2014/main" id="{404B2593-7CDE-416E-A64E-24E6BE66BC21}"/>
              </a:ext>
            </a:extLst>
          </p:cNvPr>
          <p:cNvSpPr txBox="1"/>
          <p:nvPr/>
        </p:nvSpPr>
        <p:spPr>
          <a:xfrm>
            <a:off x="5268511" y="3275533"/>
            <a:ext cx="869787" cy="718962"/>
          </a:xfrm>
          <a:prstGeom prst="rect">
            <a:avLst/>
          </a:prstGeom>
          <a:noFill/>
        </p:spPr>
        <p:txBody>
          <a:bodyPr wrap="square" rtlCol="0" anchor="ctr">
            <a:noAutofit/>
          </a:bodyPr>
          <a:lstStyle/>
          <a:p>
            <a:pPr algn="ctr"/>
            <a:r>
              <a:rPr lang="en-US" altLang="zh-TW" sz="3600" b="1" dirty="0">
                <a:solidFill>
                  <a:schemeClr val="bg1"/>
                </a:solidFill>
              </a:rPr>
              <a:t>01</a:t>
            </a:r>
            <a:endParaRPr lang="zh-TW" altLang="en-US" sz="3600" b="1" dirty="0">
              <a:solidFill>
                <a:schemeClr val="bg1"/>
              </a:solidFill>
            </a:endParaRPr>
          </a:p>
        </p:txBody>
      </p:sp>
      <p:sp>
        <p:nvSpPr>
          <p:cNvPr id="44" name="文字方塊 43">
            <a:extLst>
              <a:ext uri="{FF2B5EF4-FFF2-40B4-BE49-F238E27FC236}">
                <a16:creationId xmlns:a16="http://schemas.microsoft.com/office/drawing/2014/main" id="{3E7A4E62-E957-4DC1-8D34-7C40B0B5C4B4}"/>
              </a:ext>
            </a:extLst>
          </p:cNvPr>
          <p:cNvSpPr txBox="1"/>
          <p:nvPr/>
        </p:nvSpPr>
        <p:spPr>
          <a:xfrm>
            <a:off x="5667862" y="3905522"/>
            <a:ext cx="869787" cy="718962"/>
          </a:xfrm>
          <a:prstGeom prst="rect">
            <a:avLst/>
          </a:prstGeom>
          <a:noFill/>
        </p:spPr>
        <p:txBody>
          <a:bodyPr wrap="square" rtlCol="0" anchor="ctr">
            <a:noAutofit/>
          </a:bodyPr>
          <a:lstStyle/>
          <a:p>
            <a:pPr algn="ctr"/>
            <a:r>
              <a:rPr lang="en-US" altLang="zh-TW" sz="3600" b="1" dirty="0">
                <a:solidFill>
                  <a:schemeClr val="bg1"/>
                </a:solidFill>
              </a:rPr>
              <a:t>02</a:t>
            </a:r>
            <a:endParaRPr lang="zh-TW" altLang="en-US" sz="3600" b="1" dirty="0">
              <a:solidFill>
                <a:schemeClr val="bg1"/>
              </a:solidFill>
            </a:endParaRPr>
          </a:p>
        </p:txBody>
      </p:sp>
      <p:sp>
        <p:nvSpPr>
          <p:cNvPr id="51" name="文字方塊 50">
            <a:extLst>
              <a:ext uri="{FF2B5EF4-FFF2-40B4-BE49-F238E27FC236}">
                <a16:creationId xmlns:a16="http://schemas.microsoft.com/office/drawing/2014/main" id="{D17BAC93-2841-4702-9287-AE9A9D2022B4}"/>
              </a:ext>
            </a:extLst>
          </p:cNvPr>
          <p:cNvSpPr txBox="1"/>
          <p:nvPr/>
        </p:nvSpPr>
        <p:spPr>
          <a:xfrm>
            <a:off x="5187621" y="4615426"/>
            <a:ext cx="869787" cy="718962"/>
          </a:xfrm>
          <a:prstGeom prst="rect">
            <a:avLst/>
          </a:prstGeom>
          <a:noFill/>
        </p:spPr>
        <p:txBody>
          <a:bodyPr wrap="square" rtlCol="0" anchor="ctr">
            <a:noAutofit/>
          </a:bodyPr>
          <a:lstStyle/>
          <a:p>
            <a:pPr algn="ctr"/>
            <a:r>
              <a:rPr lang="en-US" altLang="zh-TW" sz="3600" b="1" dirty="0">
                <a:solidFill>
                  <a:schemeClr val="bg1"/>
                </a:solidFill>
              </a:rPr>
              <a:t>03</a:t>
            </a:r>
            <a:endParaRPr lang="zh-TW" altLang="en-US" sz="3600" b="1" dirty="0">
              <a:solidFill>
                <a:schemeClr val="bg1"/>
              </a:solidFill>
            </a:endParaRPr>
          </a:p>
        </p:txBody>
      </p:sp>
      <p:sp>
        <p:nvSpPr>
          <p:cNvPr id="52" name="文字方塊 51">
            <a:extLst>
              <a:ext uri="{FF2B5EF4-FFF2-40B4-BE49-F238E27FC236}">
                <a16:creationId xmlns:a16="http://schemas.microsoft.com/office/drawing/2014/main" id="{132F0D9C-407C-4522-8FC1-C41A894060B5}"/>
              </a:ext>
            </a:extLst>
          </p:cNvPr>
          <p:cNvSpPr txBox="1"/>
          <p:nvPr/>
        </p:nvSpPr>
        <p:spPr>
          <a:xfrm>
            <a:off x="5442029" y="5399304"/>
            <a:ext cx="869787" cy="718962"/>
          </a:xfrm>
          <a:prstGeom prst="rect">
            <a:avLst/>
          </a:prstGeom>
          <a:noFill/>
        </p:spPr>
        <p:txBody>
          <a:bodyPr wrap="square" rtlCol="0" anchor="ctr">
            <a:noAutofit/>
          </a:bodyPr>
          <a:lstStyle/>
          <a:p>
            <a:pPr algn="ctr"/>
            <a:r>
              <a:rPr lang="en-US" altLang="zh-TW" sz="3600" b="1" dirty="0">
                <a:solidFill>
                  <a:schemeClr val="bg1"/>
                </a:solidFill>
              </a:rPr>
              <a:t>04</a:t>
            </a:r>
            <a:endParaRPr lang="zh-TW" altLang="en-US" sz="3600" b="1" dirty="0">
              <a:solidFill>
                <a:schemeClr val="bg1"/>
              </a:solidFill>
            </a:endParaRPr>
          </a:p>
        </p:txBody>
      </p:sp>
      <p:sp>
        <p:nvSpPr>
          <p:cNvPr id="53" name="矩形 52">
            <a:extLst>
              <a:ext uri="{FF2B5EF4-FFF2-40B4-BE49-F238E27FC236}">
                <a16:creationId xmlns:a16="http://schemas.microsoft.com/office/drawing/2014/main" id="{1AE79E50-1054-4289-B5DC-00E59EC672EE}"/>
              </a:ext>
            </a:extLst>
          </p:cNvPr>
          <p:cNvSpPr/>
          <p:nvPr/>
        </p:nvSpPr>
        <p:spPr>
          <a:xfrm>
            <a:off x="7735257" y="3979322"/>
            <a:ext cx="2192421" cy="461665"/>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差異化教學</a:t>
            </a:r>
          </a:p>
        </p:txBody>
      </p:sp>
      <p:sp>
        <p:nvSpPr>
          <p:cNvPr id="54" name="矩形 53">
            <a:extLst>
              <a:ext uri="{FF2B5EF4-FFF2-40B4-BE49-F238E27FC236}">
                <a16:creationId xmlns:a16="http://schemas.microsoft.com/office/drawing/2014/main" id="{EDF2BA5E-4DB5-43EA-8976-6DA4F88F9CA8}"/>
              </a:ext>
            </a:extLst>
          </p:cNvPr>
          <p:cNvSpPr/>
          <p:nvPr/>
        </p:nvSpPr>
        <p:spPr>
          <a:xfrm>
            <a:off x="1892211" y="3825071"/>
            <a:ext cx="2192421" cy="461665"/>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數學迷思概念</a:t>
            </a:r>
          </a:p>
        </p:txBody>
      </p:sp>
      <p:sp>
        <p:nvSpPr>
          <p:cNvPr id="55" name="矩形 54">
            <a:extLst>
              <a:ext uri="{FF2B5EF4-FFF2-40B4-BE49-F238E27FC236}">
                <a16:creationId xmlns:a16="http://schemas.microsoft.com/office/drawing/2014/main" id="{F2DC334D-E32D-426B-89D0-7F44CD0D02F7}"/>
              </a:ext>
            </a:extLst>
          </p:cNvPr>
          <p:cNvSpPr/>
          <p:nvPr/>
        </p:nvSpPr>
        <p:spPr>
          <a:xfrm>
            <a:off x="2308462" y="2579110"/>
            <a:ext cx="2192421" cy="461665"/>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閱讀理解策略</a:t>
            </a:r>
          </a:p>
        </p:txBody>
      </p:sp>
      <p:sp>
        <p:nvSpPr>
          <p:cNvPr id="56" name="矩形 55">
            <a:extLst>
              <a:ext uri="{FF2B5EF4-FFF2-40B4-BE49-F238E27FC236}">
                <a16:creationId xmlns:a16="http://schemas.microsoft.com/office/drawing/2014/main" id="{FB304A5F-4E49-4105-8B6C-F7EE42AD599B}"/>
              </a:ext>
            </a:extLst>
          </p:cNvPr>
          <p:cNvSpPr/>
          <p:nvPr/>
        </p:nvSpPr>
        <p:spPr>
          <a:xfrm>
            <a:off x="7255178" y="2471628"/>
            <a:ext cx="2192421" cy="830997"/>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素養導向</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教學與評量</a:t>
            </a:r>
          </a:p>
        </p:txBody>
      </p:sp>
      <p:sp>
        <p:nvSpPr>
          <p:cNvPr id="57" name="矩形 56">
            <a:extLst>
              <a:ext uri="{FF2B5EF4-FFF2-40B4-BE49-F238E27FC236}">
                <a16:creationId xmlns:a16="http://schemas.microsoft.com/office/drawing/2014/main" id="{6FE98BB5-2897-4EB2-915E-C3F09814ECFE}"/>
              </a:ext>
            </a:extLst>
          </p:cNvPr>
          <p:cNvSpPr/>
          <p:nvPr/>
        </p:nvSpPr>
        <p:spPr>
          <a:xfrm>
            <a:off x="2619082" y="4992951"/>
            <a:ext cx="2192421" cy="830997"/>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數位學習平台</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輔助教學</a:t>
            </a:r>
          </a:p>
        </p:txBody>
      </p:sp>
      <p:sp>
        <p:nvSpPr>
          <p:cNvPr id="58" name="矩形 57">
            <a:extLst>
              <a:ext uri="{FF2B5EF4-FFF2-40B4-BE49-F238E27FC236}">
                <a16:creationId xmlns:a16="http://schemas.microsoft.com/office/drawing/2014/main" id="{F34B7C7F-D904-4640-9D19-81051F26DCDD}"/>
              </a:ext>
            </a:extLst>
          </p:cNvPr>
          <p:cNvSpPr/>
          <p:nvPr/>
        </p:nvSpPr>
        <p:spPr>
          <a:xfrm>
            <a:off x="7068630" y="5198839"/>
            <a:ext cx="2192421" cy="461665"/>
          </a:xfrm>
          <a:prstGeom prst="rect">
            <a:avLst/>
          </a:prstGeom>
          <a:ln w="12700">
            <a:solidFill>
              <a:schemeClr val="accent1"/>
            </a:solidFill>
            <a:prstDash val="sysDot"/>
          </a:ln>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雙語教育思維</a:t>
            </a:r>
          </a:p>
        </p:txBody>
      </p:sp>
    </p:spTree>
    <p:extLst>
      <p:ext uri="{BB962C8B-B14F-4D97-AF65-F5344CB8AC3E}">
        <p14:creationId xmlns:p14="http://schemas.microsoft.com/office/powerpoint/2010/main" val="1129378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4102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國小國語文</a:t>
            </a:r>
          </a:p>
        </p:txBody>
      </p:sp>
      <p:grpSp>
        <p:nvGrpSpPr>
          <p:cNvPr id="2" name="群組 1">
            <a:extLst>
              <a:ext uri="{FF2B5EF4-FFF2-40B4-BE49-F238E27FC236}">
                <a16:creationId xmlns:a16="http://schemas.microsoft.com/office/drawing/2014/main" id="{5340C5D3-A3F0-49DE-AC19-C250B358597F}"/>
              </a:ext>
            </a:extLst>
          </p:cNvPr>
          <p:cNvGrpSpPr/>
          <p:nvPr/>
        </p:nvGrpSpPr>
        <p:grpSpPr>
          <a:xfrm>
            <a:off x="2713956" y="1710313"/>
            <a:ext cx="7681912" cy="5029200"/>
            <a:chOff x="2119313" y="1417638"/>
            <a:chExt cx="7681912" cy="5029200"/>
          </a:xfrm>
        </p:grpSpPr>
        <p:pic>
          <p:nvPicPr>
            <p:cNvPr id="48" name="圖片 11">
              <a:extLst>
                <a:ext uri="{FF2B5EF4-FFF2-40B4-BE49-F238E27FC236}">
                  <a16:creationId xmlns:a16="http://schemas.microsoft.com/office/drawing/2014/main" id="{6359E008-EC39-4588-A02E-FCF13701D3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1417638"/>
              <a:ext cx="7681912"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矩形 48">
              <a:extLst>
                <a:ext uri="{FF2B5EF4-FFF2-40B4-BE49-F238E27FC236}">
                  <a16:creationId xmlns:a16="http://schemas.microsoft.com/office/drawing/2014/main" id="{80B1AE55-8EF9-4FED-8266-4F31A9667B1B}"/>
                </a:ext>
              </a:extLst>
            </p:cNvPr>
            <p:cNvSpPr>
              <a:spLocks noChangeArrowheads="1"/>
            </p:cNvSpPr>
            <p:nvPr/>
          </p:nvSpPr>
          <p:spPr bwMode="auto">
            <a:xfrm>
              <a:off x="2860675" y="5614988"/>
              <a:ext cx="3236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endParaRPr lang="en-US" altLang="zh-TW" sz="2400">
                <a:solidFill>
                  <a:srgbClr val="FF0000"/>
                </a:solidFill>
                <a:latin typeface="Microsoft YaHei" panose="020B0503020204020204" pitchFamily="34" charset="-122"/>
                <a:ea typeface="Microsoft YaHei" panose="020B0503020204020204" pitchFamily="34" charset="-122"/>
              </a:endParaRPr>
            </a:p>
            <a:p>
              <a:pPr eaLnBrk="1" hangingPunct="1">
                <a:lnSpc>
                  <a:spcPct val="100000"/>
                </a:lnSpc>
                <a:spcBef>
                  <a:spcPct val="0"/>
                </a:spcBef>
                <a:buFontTx/>
                <a:buNone/>
              </a:pPr>
              <a:r>
                <a:rPr lang="zh-TW" altLang="en-US" sz="2400">
                  <a:solidFill>
                    <a:srgbClr val="FF0000"/>
                  </a:solidFill>
                  <a:latin typeface="Microsoft YaHei" panose="020B0503020204020204" pitchFamily="34" charset="-122"/>
                  <a:ea typeface="Microsoft YaHei" panose="020B0503020204020204" pitchFamily="34" charset="-122"/>
                </a:rPr>
                <a:t>必修</a:t>
              </a:r>
              <a:r>
                <a:rPr lang="en-US" altLang="zh-TW" sz="2400">
                  <a:solidFill>
                    <a:srgbClr val="FF0000"/>
                  </a:solidFill>
                  <a:latin typeface="Microsoft YaHei" panose="020B0503020204020204" pitchFamily="34" charset="-122"/>
                  <a:ea typeface="Microsoft YaHei" panose="020B0503020204020204" pitchFamily="34" charset="-122"/>
                </a:rPr>
                <a:t>18</a:t>
              </a:r>
              <a:r>
                <a:rPr lang="zh-TW" altLang="en-US" sz="2400">
                  <a:solidFill>
                    <a:srgbClr val="FF0000"/>
                  </a:solidFill>
                  <a:latin typeface="Microsoft YaHei" panose="020B0503020204020204" pitchFamily="34" charset="-122"/>
                  <a:ea typeface="Microsoft YaHei" panose="020B0503020204020204" pitchFamily="34" charset="-122"/>
                </a:rPr>
                <a:t>小時</a:t>
              </a:r>
              <a:r>
                <a:rPr lang="en-US" altLang="zh-TW" sz="2400">
                  <a:solidFill>
                    <a:srgbClr val="FF0000"/>
                  </a:solidFill>
                  <a:latin typeface="Microsoft YaHei" panose="020B0503020204020204" pitchFamily="34" charset="-122"/>
                  <a:ea typeface="Microsoft YaHei" panose="020B0503020204020204" pitchFamily="34" charset="-122"/>
                </a:rPr>
                <a:t>+</a:t>
              </a:r>
              <a:r>
                <a:rPr lang="zh-TW" altLang="en-US" sz="2400">
                  <a:solidFill>
                    <a:srgbClr val="FF0000"/>
                  </a:solidFill>
                  <a:latin typeface="Microsoft YaHei" panose="020B0503020204020204" pitchFamily="34" charset="-122"/>
                  <a:ea typeface="Microsoft YaHei" panose="020B0503020204020204" pitchFamily="34" charset="-122"/>
                </a:rPr>
                <a:t>回流課程</a:t>
              </a:r>
              <a:endParaRPr lang="en-US" altLang="zh-TW" sz="2400">
                <a:solidFill>
                  <a:srgbClr val="FF0000"/>
                </a:solidFill>
                <a:latin typeface="Microsoft YaHei" panose="020B0503020204020204" pitchFamily="34" charset="-122"/>
                <a:ea typeface="Microsoft YaHei" panose="020B0503020204020204" pitchFamily="34" charset="-122"/>
              </a:endParaRPr>
            </a:p>
          </p:txBody>
        </p:sp>
        <p:sp>
          <p:nvSpPr>
            <p:cNvPr id="50" name="矩形 49">
              <a:extLst>
                <a:ext uri="{FF2B5EF4-FFF2-40B4-BE49-F238E27FC236}">
                  <a16:creationId xmlns:a16="http://schemas.microsoft.com/office/drawing/2014/main" id="{FB38CC5C-A703-4F20-A07B-6106D5894AA5}"/>
                </a:ext>
              </a:extLst>
            </p:cNvPr>
            <p:cNvSpPr>
              <a:spLocks noChangeArrowheads="1"/>
            </p:cNvSpPr>
            <p:nvPr/>
          </p:nvSpPr>
          <p:spPr bwMode="auto">
            <a:xfrm>
              <a:off x="6999288" y="5614988"/>
              <a:ext cx="1778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endParaRPr lang="en-US" altLang="zh-TW" sz="2400">
                <a:solidFill>
                  <a:srgbClr val="FF0000"/>
                </a:solidFill>
                <a:latin typeface="Microsoft YaHei" panose="020B0503020204020204" pitchFamily="34" charset="-122"/>
                <a:ea typeface="Microsoft YaHei" panose="020B0503020204020204" pitchFamily="34" charset="-122"/>
              </a:endParaRPr>
            </a:p>
            <a:p>
              <a:pPr eaLnBrk="1" hangingPunct="1">
                <a:lnSpc>
                  <a:spcPct val="100000"/>
                </a:lnSpc>
                <a:spcBef>
                  <a:spcPct val="0"/>
                </a:spcBef>
                <a:buFontTx/>
                <a:buNone/>
              </a:pPr>
              <a:r>
                <a:rPr lang="zh-TW" altLang="en-US" sz="2400">
                  <a:solidFill>
                    <a:srgbClr val="FF0000"/>
                  </a:solidFill>
                  <a:latin typeface="Microsoft YaHei" panose="020B0503020204020204" pitchFamily="34" charset="-122"/>
                  <a:ea typeface="Microsoft YaHei" panose="020B0503020204020204" pitchFamily="34" charset="-122"/>
                </a:rPr>
                <a:t>選修</a:t>
              </a:r>
              <a:r>
                <a:rPr lang="en-US" altLang="zh-TW" sz="2400">
                  <a:solidFill>
                    <a:srgbClr val="FF0000"/>
                  </a:solidFill>
                  <a:latin typeface="Microsoft YaHei" panose="020B0503020204020204" pitchFamily="34" charset="-122"/>
                  <a:ea typeface="Microsoft YaHei" panose="020B0503020204020204" pitchFamily="34" charset="-122"/>
                </a:rPr>
                <a:t>18</a:t>
              </a:r>
              <a:r>
                <a:rPr lang="zh-TW" altLang="en-US" sz="2400">
                  <a:solidFill>
                    <a:srgbClr val="FF0000"/>
                  </a:solidFill>
                  <a:latin typeface="Microsoft YaHei" panose="020B0503020204020204" pitchFamily="34" charset="-122"/>
                  <a:ea typeface="Microsoft YaHei" panose="020B0503020204020204" pitchFamily="34" charset="-122"/>
                </a:rPr>
                <a:t>小時</a:t>
              </a:r>
              <a:endParaRPr lang="en-US" altLang="zh-TW" sz="2400">
                <a:solidFill>
                  <a:srgbClr val="FF0000"/>
                </a:solidFill>
                <a:latin typeface="Microsoft YaHei" panose="020B0503020204020204" pitchFamily="34" charset="-122"/>
                <a:ea typeface="Microsoft YaHei" panose="020B0503020204020204" pitchFamily="34" charset="-122"/>
              </a:endParaRPr>
            </a:p>
          </p:txBody>
        </p:sp>
      </p:grpSp>
      <p:sp>
        <p:nvSpPr>
          <p:cNvPr id="6" name="投影片編號版面配置區 5"/>
          <p:cNvSpPr>
            <a:spLocks noGrp="1"/>
          </p:cNvSpPr>
          <p:nvPr>
            <p:ph type="sldNum" sz="quarter" idx="12"/>
          </p:nvPr>
        </p:nvSpPr>
        <p:spPr/>
        <p:txBody>
          <a:bodyPr/>
          <a:lstStyle/>
          <a:p>
            <a:pPr>
              <a:defRPr/>
            </a:pPr>
            <a:fld id="{ABC07BF0-BABE-48FA-A92A-861F8E04B1A1}" type="slidenum">
              <a:rPr lang="zh-TW" altLang="en-US" smtClean="0"/>
              <a:pPr>
                <a:defRPr/>
              </a:pPr>
              <a:t>61</a:t>
            </a:fld>
            <a:endParaRPr lang="zh-TW" altLang="en-US"/>
          </a:p>
        </p:txBody>
      </p:sp>
    </p:spTree>
    <p:extLst>
      <p:ext uri="{BB962C8B-B14F-4D97-AF65-F5344CB8AC3E}">
        <p14:creationId xmlns:p14="http://schemas.microsoft.com/office/powerpoint/2010/main" val="3644351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84350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None/>
            </a:pPr>
            <a:r>
              <a:rPr kumimoji="0" lang="zh-TW" altLang="en-US" sz="3200" b="1" dirty="0" smtClean="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smtClean="0">
                <a:solidFill>
                  <a:srgbClr val="000000"/>
                </a:solidFill>
                <a:latin typeface="Microsoft YaHei" panose="020B0503020204020204" pitchFamily="34" charset="-122"/>
                <a:ea typeface="Microsoft YaHei" panose="020B0503020204020204" pitchFamily="34" charset="-122"/>
              </a:rPr>
              <a:t>-</a:t>
            </a:r>
            <a:r>
              <a:rPr kumimoji="0" lang="zh-TW" altLang="en-US" sz="3200" b="1" dirty="0" smtClean="0">
                <a:solidFill>
                  <a:srgbClr val="000000"/>
                </a:solidFill>
                <a:latin typeface="Microsoft YaHei" panose="020B0503020204020204" pitchFamily="34" charset="-122"/>
                <a:ea typeface="Microsoft YaHei" panose="020B0503020204020204" pitchFamily="34" charset="-122"/>
              </a:rPr>
              <a:t>國小數學</a:t>
            </a:r>
            <a:r>
              <a:rPr kumimoji="0" lang="en-US" altLang="zh-TW" sz="3200" b="1" dirty="0">
                <a:solidFill>
                  <a:schemeClr val="bg1"/>
                </a:solidFill>
                <a:highlight>
                  <a:srgbClr val="808080"/>
                </a:highlight>
                <a:latin typeface="Microsoft JhengHei" panose="020B0604030504040204" pitchFamily="34" charset="-120"/>
                <a:ea typeface="Microsoft JhengHei" panose="020B0604030504040204" pitchFamily="34" charset="-120"/>
              </a:rPr>
              <a:t>(</a:t>
            </a:r>
            <a:r>
              <a:rPr kumimoji="0" lang="zh-TW" altLang="en-US"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必修</a:t>
            </a:r>
            <a:r>
              <a:rPr kumimoji="0" lang="en-US" altLang="zh-TW"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6</a:t>
            </a:r>
            <a:r>
              <a:rPr kumimoji="0" lang="zh-TW" altLang="en-US"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門</a:t>
            </a:r>
            <a:r>
              <a:rPr kumimoji="0" lang="en-US" altLang="zh-TW"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18</a:t>
            </a:r>
            <a:r>
              <a:rPr kumimoji="0" lang="zh-TW" altLang="en-US"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小時</a:t>
            </a:r>
            <a:r>
              <a:rPr kumimoji="0" lang="zh-TW" altLang="en-US" sz="3200" b="1" dirty="0">
                <a:solidFill>
                  <a:schemeClr val="bg1"/>
                </a:solidFill>
                <a:highlight>
                  <a:srgbClr val="808080"/>
                </a:highlight>
                <a:latin typeface="Microsoft JhengHei" panose="020B0604030504040204" pitchFamily="34" charset="-120"/>
                <a:ea typeface="Microsoft JhengHei" panose="020B0604030504040204" pitchFamily="34" charset="-120"/>
              </a:rPr>
              <a:t>）</a:t>
            </a:r>
            <a:endParaRPr kumimoji="0" lang="en-US" altLang="zh-TW" sz="3200" b="1" dirty="0">
              <a:solidFill>
                <a:schemeClr val="bg1"/>
              </a:solidFill>
              <a:highlight>
                <a:srgbClr val="808080"/>
              </a:highlight>
              <a:latin typeface="Microsoft JhengHei" panose="020B0604030504040204" pitchFamily="34" charset="-120"/>
              <a:ea typeface="Microsoft JhengHei" panose="020B0604030504040204" pitchFamily="34" charset="-120"/>
            </a:endParaRPr>
          </a:p>
          <a:p>
            <a:pPr eaLnBrk="1" hangingPunct="1">
              <a:lnSpc>
                <a:spcPct val="100000"/>
              </a:lnSpc>
              <a:spcBef>
                <a:spcPct val="0"/>
              </a:spcBef>
              <a:buFontTx/>
              <a:buNone/>
            </a:pPr>
            <a:endParaRPr kumimoji="0" lang="zh-TW" altLang="en-US" sz="3200" b="1" dirty="0">
              <a:solidFill>
                <a:srgbClr val="000000"/>
              </a:solidFill>
              <a:latin typeface="Microsoft YaHei" panose="020B0503020204020204" pitchFamily="34" charset="-122"/>
              <a:ea typeface="Microsoft YaHei" panose="020B0503020204020204" pitchFamily="34" charset="-122"/>
            </a:endParaRPr>
          </a:p>
        </p:txBody>
      </p:sp>
      <p:grpSp>
        <p:nvGrpSpPr>
          <p:cNvPr id="3" name="群組 2">
            <a:extLst>
              <a:ext uri="{FF2B5EF4-FFF2-40B4-BE49-F238E27FC236}">
                <a16:creationId xmlns:a16="http://schemas.microsoft.com/office/drawing/2014/main" id="{12B694AA-CE7A-4433-86EB-AC94E90F264B}"/>
              </a:ext>
            </a:extLst>
          </p:cNvPr>
          <p:cNvGrpSpPr/>
          <p:nvPr/>
        </p:nvGrpSpPr>
        <p:grpSpPr>
          <a:xfrm>
            <a:off x="512110" y="1868955"/>
            <a:ext cx="11661980" cy="5178266"/>
            <a:chOff x="264977" y="1524159"/>
            <a:chExt cx="11661980" cy="5178266"/>
          </a:xfrm>
        </p:grpSpPr>
        <p:sp>
          <p:nvSpPr>
            <p:cNvPr id="15" name="Google Shape;746;p20">
              <a:extLst>
                <a:ext uri="{FF2B5EF4-FFF2-40B4-BE49-F238E27FC236}">
                  <a16:creationId xmlns:a16="http://schemas.microsoft.com/office/drawing/2014/main" id="{8828E947-54D6-427C-9097-859DAAEC2D8F}"/>
                </a:ext>
              </a:extLst>
            </p:cNvPr>
            <p:cNvSpPr txBox="1">
              <a:spLocks/>
            </p:cNvSpPr>
            <p:nvPr/>
          </p:nvSpPr>
          <p:spPr bwMode="auto">
            <a:xfrm>
              <a:off x="264977" y="1524159"/>
              <a:ext cx="5830923" cy="5033695"/>
            </a:xfrm>
            <a:prstGeom prst="rect">
              <a:avLst/>
            </a:prstGeom>
            <a:solidFill>
              <a:schemeClr val="accent5">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panose="020B0604020202020204" pitchFamily="34" charset="0"/>
                <a:buNone/>
                <a:defRPr/>
              </a:pPr>
              <a:r>
                <a:rPr kumimoji="0" lang="zh-TW" altLang="en-US" sz="3200" b="1" dirty="0">
                  <a:solidFill>
                    <a:schemeClr val="bg1"/>
                  </a:solidFill>
                  <a:highlight>
                    <a:srgbClr val="808080"/>
                  </a:highlight>
                  <a:latin typeface="Microsoft JhengHei" panose="020B0604030504040204" pitchFamily="34" charset="-120"/>
                  <a:ea typeface="Microsoft JhengHei" panose="020B0604030504040204" pitchFamily="34" charset="-120"/>
                </a:rPr>
                <a:t>知識脈絡</a:t>
              </a:r>
              <a:r>
                <a:rPr kumimoji="0" lang="zh-TW" altLang="en-US"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課程</a:t>
              </a:r>
              <a:endParaRPr kumimoji="0" lang="en-US" altLang="zh-TW" sz="3200" b="1" dirty="0" smtClean="0">
                <a:solidFill>
                  <a:schemeClr val="bg1"/>
                </a:solidFill>
                <a:highlight>
                  <a:srgbClr val="808080"/>
                </a:highlight>
                <a:latin typeface="Microsoft JhengHei" panose="020B0604030504040204" pitchFamily="34" charset="-120"/>
                <a:ea typeface="Microsoft JhengHei" panose="020B0604030504040204" pitchFamily="34" charset="-120"/>
              </a:endParaRPr>
            </a:p>
            <a:p>
              <a:pPr marL="0" indent="0" algn="ctr" eaLnBrk="1" hangingPunct="1">
                <a:buFont typeface="Arial" panose="020B0604020202020204" pitchFamily="34" charset="0"/>
                <a:buNone/>
                <a:defRPr/>
              </a:pPr>
              <a:r>
                <a:rPr kumimoji="0" lang="zh-TW" altLang="zh-TW" sz="2667" dirty="0" smtClean="0">
                  <a:latin typeface="Microsoft JhengHei" panose="020B0604030504040204" pitchFamily="34" charset="-120"/>
                  <a:ea typeface="Microsoft JhengHei" panose="020B0604030504040204" pitchFamily="34" charset="-120"/>
                </a:rPr>
                <a:t>將國小數學教材分為</a:t>
              </a:r>
              <a:r>
                <a:rPr kumimoji="0" lang="en-US" altLang="zh-TW" sz="2667" dirty="0" smtClean="0">
                  <a:latin typeface="Microsoft JhengHei" panose="020B0604030504040204" pitchFamily="34" charset="-120"/>
                  <a:ea typeface="Microsoft JhengHei" panose="020B0604030504040204" pitchFamily="34" charset="-120"/>
                </a:rPr>
                <a:t>  10</a:t>
              </a:r>
              <a:r>
                <a:rPr kumimoji="0" lang="zh-TW" altLang="zh-TW" sz="2667" dirty="0" smtClean="0">
                  <a:latin typeface="Microsoft JhengHei" panose="020B0604030504040204" pitchFamily="34" charset="-120"/>
                  <a:ea typeface="Microsoft JhengHei" panose="020B0604030504040204" pitchFamily="34" charset="-120"/>
                </a:rPr>
                <a:t>個主題進行介紹，參考歷年來學力檢測分析資料中學生常出現的迷思概念，提供具體的教學策略。</a:t>
              </a:r>
              <a:r>
                <a:rPr kumimoji="0" lang="en-US" altLang="zh-TW" sz="2667" dirty="0" smtClean="0">
                  <a:latin typeface="Microsoft JhengHei" panose="020B0604030504040204" pitchFamily="34" charset="-120"/>
                  <a:ea typeface="Microsoft JhengHei" panose="020B0604030504040204" pitchFamily="34" charset="-120"/>
                </a:rPr>
                <a:t>109</a:t>
              </a:r>
              <a:r>
                <a:rPr kumimoji="0" lang="zh-TW" altLang="zh-TW" sz="2667" dirty="0" smtClean="0">
                  <a:latin typeface="Microsoft JhengHei" panose="020B0604030504040204" pitchFamily="34" charset="-120"/>
                  <a:ea typeface="Microsoft JhengHei" panose="020B0604030504040204" pitchFamily="34" charset="-120"/>
                </a:rPr>
                <a:t>學年度研習課程開課主題：</a:t>
              </a:r>
              <a:endParaRPr kumimoji="0" lang="en-US" altLang="zh-TW" sz="2667" dirty="0" smtClean="0">
                <a:latin typeface="Microsoft JhengHei" panose="020B0604030504040204" pitchFamily="34" charset="-120"/>
                <a:ea typeface="Microsoft JhengHei" panose="020B0604030504040204" pitchFamily="34" charset="-120"/>
              </a:endParaRPr>
            </a:p>
            <a:p>
              <a:pPr marL="0" indent="0" eaLnBrk="1" hangingPunct="1">
                <a:buFont typeface="Arial" panose="020B0604020202020204" pitchFamily="34" charset="0"/>
                <a:buNone/>
                <a:defRPr/>
              </a:pPr>
              <a:r>
                <a:rPr kumimoji="0" lang="en-US" altLang="zh-TW" sz="2667" dirty="0" smtClean="0">
                  <a:latin typeface="Microsoft JhengHei" panose="020B0604030504040204" pitchFamily="34" charset="-120"/>
                  <a:ea typeface="Microsoft JhengHei" panose="020B0604030504040204" pitchFamily="34" charset="-120"/>
                </a:rPr>
                <a:t>1</a:t>
              </a:r>
              <a:r>
                <a:rPr kumimoji="0" lang="en-US" altLang="zh-TW" sz="2667" dirty="0">
                  <a:latin typeface="Microsoft JhengHei" panose="020B0604030504040204" pitchFamily="34" charset="-120"/>
                  <a:ea typeface="Microsoft JhengHei" panose="020B0604030504040204" pitchFamily="34" charset="-120"/>
                </a:rPr>
                <a:t>.</a:t>
              </a:r>
              <a:r>
                <a:rPr kumimoji="0" lang="zh-TW" altLang="zh-TW" sz="2667" dirty="0">
                  <a:latin typeface="Microsoft JhengHei" panose="020B0604030504040204" pitchFamily="34" charset="-120"/>
                  <a:ea typeface="Microsoft JhengHei" panose="020B0604030504040204" pitchFamily="34" charset="-120"/>
                </a:rPr>
                <a:t>數概念</a:t>
              </a:r>
              <a:r>
                <a:rPr kumimoji="0" lang="en-US" altLang="zh-TW" sz="2667" dirty="0">
                  <a:latin typeface="Microsoft JhengHei" panose="020B0604030504040204" pitchFamily="34" charset="-120"/>
                  <a:ea typeface="Microsoft JhengHei" panose="020B0604030504040204" pitchFamily="34" charset="-120"/>
                </a:rPr>
                <a:t>&amp;</a:t>
              </a:r>
              <a:r>
                <a:rPr kumimoji="0" lang="zh-TW" altLang="zh-TW" sz="2667" dirty="0">
                  <a:latin typeface="Microsoft JhengHei" panose="020B0604030504040204" pitchFamily="34" charset="-120"/>
                  <a:ea typeface="Microsoft JhengHei" panose="020B0604030504040204" pitchFamily="34" charset="-120"/>
                </a:rPr>
                <a:t>整數加減探究、</a:t>
              </a:r>
              <a:endParaRPr kumimoji="0" lang="en-US" altLang="zh-TW" sz="2667" dirty="0">
                <a:latin typeface="Microsoft JhengHei" panose="020B0604030504040204" pitchFamily="34" charset="-120"/>
                <a:ea typeface="Microsoft JhengHei" panose="020B0604030504040204" pitchFamily="34" charset="-120"/>
              </a:endParaRP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2.</a:t>
              </a:r>
              <a:r>
                <a:rPr kumimoji="0" lang="zh-TW" altLang="zh-TW" sz="2667" dirty="0">
                  <a:latin typeface="Microsoft JhengHei" panose="020B0604030504040204" pitchFamily="34" charset="-120"/>
                  <a:ea typeface="Microsoft JhengHei" panose="020B0604030504040204" pitchFamily="34" charset="-120"/>
                </a:rPr>
                <a:t>整數乘除</a:t>
              </a:r>
              <a:r>
                <a:rPr kumimoji="0" lang="en-US" altLang="zh-TW" sz="2667" dirty="0">
                  <a:latin typeface="Microsoft JhengHei" panose="020B0604030504040204" pitchFamily="34" charset="-120"/>
                  <a:ea typeface="Microsoft JhengHei" panose="020B0604030504040204" pitchFamily="34" charset="-120"/>
                </a:rPr>
                <a:t>&amp;</a:t>
              </a:r>
              <a:r>
                <a:rPr kumimoji="0" lang="zh-TW" altLang="zh-TW" sz="2667" dirty="0">
                  <a:latin typeface="Microsoft JhengHei" panose="020B0604030504040204" pitchFamily="34" charset="-120"/>
                  <a:ea typeface="Microsoft JhengHei" panose="020B0604030504040204" pitchFamily="34" charset="-120"/>
                </a:rPr>
                <a:t>多步驟探究、</a:t>
              </a:r>
              <a:endParaRPr kumimoji="0" lang="en-US" altLang="zh-TW" sz="2667" dirty="0">
                <a:latin typeface="Microsoft JhengHei" panose="020B0604030504040204" pitchFamily="34" charset="-120"/>
                <a:ea typeface="Microsoft JhengHei" panose="020B0604030504040204" pitchFamily="34" charset="-120"/>
              </a:endParaRP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3.</a:t>
              </a:r>
              <a:r>
                <a:rPr kumimoji="0" lang="zh-TW" altLang="zh-TW" sz="2667" dirty="0">
                  <a:latin typeface="Microsoft JhengHei" panose="020B0604030504040204" pitchFamily="34" charset="-120"/>
                  <a:ea typeface="Microsoft JhengHei" panose="020B0604030504040204" pitchFamily="34" charset="-120"/>
                </a:rPr>
                <a:t>分數概念探究、</a:t>
              </a:r>
              <a:endParaRPr kumimoji="0" lang="en-US" altLang="zh-TW" sz="2667" dirty="0">
                <a:latin typeface="Microsoft JhengHei" panose="020B0604030504040204" pitchFamily="34" charset="-120"/>
                <a:ea typeface="Microsoft JhengHei" panose="020B0604030504040204" pitchFamily="34" charset="-120"/>
              </a:endParaRP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4.</a:t>
              </a:r>
              <a:r>
                <a:rPr kumimoji="0" lang="zh-TW" altLang="zh-TW" sz="2667" dirty="0">
                  <a:latin typeface="Microsoft JhengHei" panose="020B0604030504040204" pitchFamily="34" charset="-120"/>
                  <a:ea typeface="Microsoft JhengHei" panose="020B0604030504040204" pitchFamily="34" charset="-120"/>
                </a:rPr>
                <a:t>幾何概念探究。</a:t>
              </a:r>
            </a:p>
          </p:txBody>
        </p:sp>
        <p:sp>
          <p:nvSpPr>
            <p:cNvPr id="16" name="Google Shape;748;p20">
              <a:extLst>
                <a:ext uri="{FF2B5EF4-FFF2-40B4-BE49-F238E27FC236}">
                  <a16:creationId xmlns:a16="http://schemas.microsoft.com/office/drawing/2014/main" id="{EB1E2B93-996B-40C8-83B4-D10D7F30D44D}"/>
                </a:ext>
              </a:extLst>
            </p:cNvPr>
            <p:cNvSpPr txBox="1">
              <a:spLocks/>
            </p:cNvSpPr>
            <p:nvPr/>
          </p:nvSpPr>
          <p:spPr bwMode="auto">
            <a:xfrm>
              <a:off x="6345148" y="1524159"/>
              <a:ext cx="5581809" cy="5033695"/>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panose="020B0604020202020204" pitchFamily="34" charset="0"/>
                <a:buNone/>
                <a:defRPr/>
              </a:pPr>
              <a:r>
                <a:rPr kumimoji="0" lang="zh-TW" altLang="en-US" sz="3200" b="1" dirty="0">
                  <a:solidFill>
                    <a:schemeClr val="bg1"/>
                  </a:solidFill>
                  <a:highlight>
                    <a:srgbClr val="808080"/>
                  </a:highlight>
                  <a:latin typeface="Microsoft JhengHei" panose="020B0604030504040204" pitchFamily="34" charset="-120"/>
                  <a:ea typeface="Microsoft JhengHei" panose="020B0604030504040204" pitchFamily="34" charset="-120"/>
                </a:rPr>
                <a:t>策略應用</a:t>
              </a:r>
              <a:r>
                <a:rPr kumimoji="0" lang="zh-TW" altLang="en-US" sz="3200" b="1" dirty="0" smtClean="0">
                  <a:solidFill>
                    <a:schemeClr val="bg1"/>
                  </a:solidFill>
                  <a:highlight>
                    <a:srgbClr val="808080"/>
                  </a:highlight>
                  <a:latin typeface="Microsoft JhengHei" panose="020B0604030504040204" pitchFamily="34" charset="-120"/>
                  <a:ea typeface="Microsoft JhengHei" panose="020B0604030504040204" pitchFamily="34" charset="-120"/>
                </a:rPr>
                <a:t>課程</a:t>
              </a:r>
              <a:endParaRPr kumimoji="0" lang="en-US" altLang="zh-TW" sz="3200" b="1" dirty="0" smtClean="0">
                <a:solidFill>
                  <a:schemeClr val="bg1"/>
                </a:solidFill>
                <a:highlight>
                  <a:srgbClr val="808080"/>
                </a:highlight>
                <a:latin typeface="Microsoft JhengHei" panose="020B0604030504040204" pitchFamily="34" charset="-120"/>
                <a:ea typeface="Microsoft JhengHei" panose="020B0604030504040204" pitchFamily="34" charset="-120"/>
              </a:endParaRPr>
            </a:p>
            <a:p>
              <a:pPr marL="0" indent="0" algn="ctr" eaLnBrk="1" hangingPunct="1">
                <a:buFont typeface="Arial" panose="020B0604020202020204" pitchFamily="34" charset="0"/>
                <a:buNone/>
                <a:defRPr/>
              </a:pPr>
              <a:r>
                <a:rPr kumimoji="0" lang="zh-TW" altLang="en-US" sz="2667" dirty="0" smtClean="0">
                  <a:latin typeface="Microsoft JhengHei" panose="020B0604030504040204" pitchFamily="34" charset="-120"/>
                  <a:ea typeface="Microsoft JhengHei" panose="020B0604030504040204" pitchFamily="34" charset="-120"/>
                </a:rPr>
                <a:t>提供</a:t>
              </a:r>
              <a:r>
                <a:rPr kumimoji="0" lang="zh-TW" altLang="en-US" sz="2667" dirty="0">
                  <a:latin typeface="Microsoft JhengHei" panose="020B0604030504040204" pitchFamily="34" charset="-120"/>
                  <a:ea typeface="Microsoft JhengHei" panose="020B0604030504040204" pitchFamily="34" charset="-120"/>
                </a:rPr>
                <a:t>素養導向教學與評量相關知能，結合實作演練，提升教師數學素養，</a:t>
              </a:r>
              <a:r>
                <a:rPr kumimoji="0" lang="en-US" altLang="zh-TW" sz="2667" dirty="0">
                  <a:latin typeface="Microsoft JhengHei" panose="020B0604030504040204" pitchFamily="34" charset="-120"/>
                  <a:ea typeface="Microsoft JhengHei" panose="020B0604030504040204" pitchFamily="34" charset="-120"/>
                </a:rPr>
                <a:t>109</a:t>
              </a:r>
              <a:r>
                <a:rPr kumimoji="0" lang="zh-TW" altLang="en-US" sz="2667" dirty="0">
                  <a:latin typeface="Microsoft JhengHei" panose="020B0604030504040204" pitchFamily="34" charset="-120"/>
                  <a:ea typeface="Microsoft JhengHei" panose="020B0604030504040204" pitchFamily="34" charset="-120"/>
                </a:rPr>
                <a:t>學年度研習課程開課主題：</a:t>
              </a: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1.</a:t>
              </a:r>
              <a:r>
                <a:rPr kumimoji="0" lang="zh-TW" altLang="en-US" sz="2667" dirty="0">
                  <a:latin typeface="Microsoft JhengHei" panose="020B0604030504040204" pitchFamily="34" charset="-120"/>
                  <a:ea typeface="Microsoft JhengHei" panose="020B0604030504040204" pitchFamily="34" charset="-120"/>
                </a:rPr>
                <a:t>數學魔術、</a:t>
              </a: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2.</a:t>
              </a:r>
              <a:r>
                <a:rPr kumimoji="0" lang="zh-TW" altLang="en-US" sz="2667" dirty="0">
                  <a:latin typeface="Microsoft JhengHei" panose="020B0604030504040204" pitchFamily="34" charset="-120"/>
                  <a:ea typeface="Microsoft JhengHei" panose="020B0604030504040204" pitchFamily="34" charset="-120"/>
                </a:rPr>
                <a:t>幾何推理大挑戰、</a:t>
              </a: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3.</a:t>
              </a:r>
              <a:r>
                <a:rPr kumimoji="0" lang="zh-TW" altLang="en-US" sz="2667" dirty="0">
                  <a:latin typeface="Microsoft JhengHei" panose="020B0604030504040204" pitchFamily="34" charset="-120"/>
                  <a:ea typeface="Microsoft JhengHei" panose="020B0604030504040204" pitchFamily="34" charset="-120"/>
                </a:rPr>
                <a:t>素養導向評量、</a:t>
              </a:r>
            </a:p>
            <a:p>
              <a:pPr marL="0" indent="0" eaLnBrk="1" hangingPunct="1">
                <a:buFont typeface="Arial" panose="020B0604020202020204" pitchFamily="34" charset="0"/>
                <a:buNone/>
                <a:defRPr/>
              </a:pPr>
              <a:r>
                <a:rPr kumimoji="0" lang="en-US" altLang="zh-TW" sz="2667" dirty="0">
                  <a:latin typeface="Microsoft JhengHei" panose="020B0604030504040204" pitchFamily="34" charset="-120"/>
                  <a:ea typeface="Microsoft JhengHei" panose="020B0604030504040204" pitchFamily="34" charset="-120"/>
                </a:rPr>
                <a:t>4.</a:t>
              </a:r>
              <a:r>
                <a:rPr kumimoji="0" lang="zh-TW" altLang="en-US" sz="2667" dirty="0">
                  <a:latin typeface="Microsoft JhengHei" panose="020B0604030504040204" pitchFamily="34" charset="-120"/>
                  <a:ea typeface="Microsoft JhengHei" panose="020B0604030504040204" pitchFamily="34" charset="-120"/>
                </a:rPr>
                <a:t>奠基進教室</a:t>
              </a:r>
              <a:r>
                <a:rPr kumimoji="0" lang="en-US" altLang="zh-TW" sz="2667" dirty="0">
                  <a:latin typeface="Microsoft JhengHei" panose="020B0604030504040204" pitchFamily="34" charset="-120"/>
                  <a:ea typeface="Microsoft JhengHei" panose="020B0604030504040204" pitchFamily="34" charset="-120"/>
                </a:rPr>
                <a:t>(</a:t>
              </a:r>
              <a:r>
                <a:rPr kumimoji="0" lang="zh-TW" altLang="en-US" sz="2667" dirty="0">
                  <a:latin typeface="Microsoft JhengHei" panose="020B0604030504040204" pitchFamily="34" charset="-120"/>
                  <a:ea typeface="Microsoft JhengHei" panose="020B0604030504040204" pitchFamily="34" charset="-120"/>
                </a:rPr>
                <a:t>含：整數乘除運算、分數應用</a:t>
              </a:r>
              <a:r>
                <a:rPr kumimoji="0" lang="en-US" altLang="zh-TW" sz="2667" dirty="0">
                  <a:latin typeface="Microsoft JhengHei" panose="020B0604030504040204" pitchFamily="34" charset="-120"/>
                  <a:ea typeface="Microsoft JhengHei" panose="020B0604030504040204" pitchFamily="34" charset="-120"/>
                </a:rPr>
                <a:t>…</a:t>
              </a:r>
              <a:r>
                <a:rPr kumimoji="0" lang="zh-TW" altLang="en-US" sz="2667" dirty="0">
                  <a:latin typeface="Microsoft JhengHei" panose="020B0604030504040204" pitchFamily="34" charset="-120"/>
                  <a:ea typeface="Microsoft JhengHei" panose="020B0604030504040204" pitchFamily="34" charset="-120"/>
                </a:rPr>
                <a:t>等多元化主題</a:t>
              </a:r>
              <a:r>
                <a:rPr kumimoji="0" lang="en-US" altLang="zh-TW" sz="2667" dirty="0">
                  <a:latin typeface="Microsoft JhengHei" panose="020B0604030504040204" pitchFamily="34" charset="-120"/>
                  <a:ea typeface="Microsoft JhengHei" panose="020B0604030504040204" pitchFamily="34" charset="-120"/>
                </a:rPr>
                <a:t>)</a:t>
              </a:r>
              <a:r>
                <a:rPr kumimoji="0" lang="zh-TW" altLang="en-US" sz="2667" dirty="0">
                  <a:latin typeface="Microsoft JhengHei" panose="020B0604030504040204" pitchFamily="34" charset="-120"/>
                  <a:ea typeface="Microsoft JhengHei" panose="020B0604030504040204" pitchFamily="34" charset="-120"/>
                </a:rPr>
                <a:t>。 </a:t>
              </a:r>
            </a:p>
          </p:txBody>
        </p:sp>
        <p:sp>
          <p:nvSpPr>
            <p:cNvPr id="17" name="Google Shape;749;p20">
              <a:extLst>
                <a:ext uri="{FF2B5EF4-FFF2-40B4-BE49-F238E27FC236}">
                  <a16:creationId xmlns:a16="http://schemas.microsoft.com/office/drawing/2014/main" id="{6DECF135-01ED-4FC4-A68B-CD04AFB1A353}"/>
                </a:ext>
              </a:extLst>
            </p:cNvPr>
            <p:cNvSpPr txBox="1">
              <a:spLocks noChangeArrowheads="1"/>
            </p:cNvSpPr>
            <p:nvPr/>
          </p:nvSpPr>
          <p:spPr bwMode="auto">
            <a:xfrm>
              <a:off x="5730875" y="6332538"/>
              <a:ext cx="730250" cy="369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l" defTabSz="1217613" rtl="0" eaLnBrk="1" fontAlgn="auto" hangingPunct="1">
                <a:lnSpc>
                  <a:spcPct val="90000"/>
                </a:lnSpc>
                <a:spcBef>
                  <a:spcPts val="1000"/>
                </a:spcBef>
                <a:spcAft>
                  <a:spcPts val="0"/>
                </a:spcAft>
                <a:buFont typeface="Arial" panose="020B0604020202020204" pitchFamily="34" charset="0"/>
                <a:buChar char="•"/>
                <a:defRPr kumimoji="1" sz="2800" kern="120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1217613"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2pPr>
              <a:lvl3pPr marL="1143000" indent="-228600" algn="l" defTabSz="1217613"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3pPr>
              <a:lvl4pPr marL="1600200" indent="-228600" algn="l" defTabSz="1217613"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4pPr>
              <a:lvl5pPr marL="2057400" indent="-228600" algn="l" defTabSz="1217613"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5pPr>
              <a:lvl6pPr marL="2514600" indent="-228600" algn="l" defTabSz="1217613" rtl="0" eaLnBrk="0" fontAlgn="base" latinLnBrk="0"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6pPr>
              <a:lvl7pPr marL="2971800" indent="-228600" algn="l" defTabSz="1217613" rtl="0" eaLnBrk="0" fontAlgn="base" latinLnBrk="0"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7pPr>
              <a:lvl8pPr marL="3429000" indent="-228600" algn="l" defTabSz="1217613" rtl="0" eaLnBrk="0" fontAlgn="base" latinLnBrk="0"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8pPr>
              <a:lvl9pPr marL="3886200" indent="-228600" algn="l" defTabSz="1217613" rtl="0" eaLnBrk="0" fontAlgn="base" latinLnBrk="0" hangingPunct="0">
                <a:lnSpc>
                  <a:spcPct val="90000"/>
                </a:lnSpc>
                <a:spcBef>
                  <a:spcPts val="500"/>
                </a:spcBef>
                <a:spcAft>
                  <a:spcPct val="0"/>
                </a:spcAft>
                <a:buFont typeface="Arial" panose="020B0604020202020204" pitchFamily="34" charset="0"/>
                <a:buChar char="•"/>
                <a:defRPr kumimoji="1" kern="12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defRPr>
              </a:lvl9pPr>
            </a:lstStyle>
            <a:p>
              <a:pPr>
                <a:lnSpc>
                  <a:spcPct val="100000"/>
                </a:lnSpc>
                <a:spcBef>
                  <a:spcPct val="0"/>
                </a:spcBef>
                <a:buClr>
                  <a:srgbClr val="000000"/>
                </a:buClr>
                <a:buFontTx/>
                <a:buNone/>
              </a:pPr>
              <a:fld id="{6A4DB09D-92EC-4F16-8819-7DE3FB54FCDF}" type="slidenum">
                <a:rPr lang="zh-TW" altLang="zh-TW" sz="1200" smtClean="0">
                  <a:solidFill>
                    <a:srgbClr val="7085AA"/>
                  </a:solidFill>
                  <a:latin typeface="Cooper Black" panose="0208090404030B020404" pitchFamily="18" charset="0"/>
                  <a:ea typeface="新細明體" panose="02020500000000000000" pitchFamily="18" charset="-120"/>
                </a:rPr>
                <a:pPr>
                  <a:lnSpc>
                    <a:spcPct val="100000"/>
                  </a:lnSpc>
                  <a:spcBef>
                    <a:spcPct val="0"/>
                  </a:spcBef>
                  <a:buClr>
                    <a:srgbClr val="000000"/>
                  </a:buClr>
                  <a:buFontTx/>
                  <a:buNone/>
                </a:pPr>
                <a:t>62</a:t>
              </a:fld>
              <a:endParaRPr lang="zh-TW" altLang="zh-TW" sz="1200">
                <a:solidFill>
                  <a:srgbClr val="7085AA"/>
                </a:solidFill>
                <a:latin typeface="Cooper Black" panose="0208090404030B020404" pitchFamily="18" charset="0"/>
                <a:ea typeface="新細明體" panose="02020500000000000000" pitchFamily="18" charset="-120"/>
              </a:endParaRPr>
            </a:p>
          </p:txBody>
        </p:sp>
        <p:pic>
          <p:nvPicPr>
            <p:cNvPr id="18" name="圖片 17">
              <a:extLst>
                <a:ext uri="{FF2B5EF4-FFF2-40B4-BE49-F238E27FC236}">
                  <a16:creationId xmlns:a16="http://schemas.microsoft.com/office/drawing/2014/main" id="{8408ED78-23F2-44F4-8BEE-17DDDAA609C0}"/>
                </a:ext>
              </a:extLst>
            </p:cNvPr>
            <p:cNvPicPr>
              <a:picLocks noChangeAspect="1"/>
            </p:cNvPicPr>
            <p:nvPr/>
          </p:nvPicPr>
          <p:blipFill>
            <a:blip r:embed="rId2"/>
            <a:stretch>
              <a:fillRect/>
            </a:stretch>
          </p:blipFill>
          <p:spPr>
            <a:xfrm>
              <a:off x="3719231" y="4828352"/>
              <a:ext cx="2402322" cy="1801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sp>
        <p:nvSpPr>
          <p:cNvPr id="6" name="投影片編號版面配置區 5"/>
          <p:cNvSpPr>
            <a:spLocks noGrp="1"/>
          </p:cNvSpPr>
          <p:nvPr>
            <p:ph type="sldNum" sz="quarter" idx="12"/>
          </p:nvPr>
        </p:nvSpPr>
        <p:spPr/>
        <p:txBody>
          <a:bodyPr/>
          <a:lstStyle/>
          <a:p>
            <a:pPr>
              <a:defRPr/>
            </a:pPr>
            <a:fld id="{ABC07BF0-BABE-48FA-A92A-861F8E04B1A1}" type="slidenum">
              <a:rPr lang="zh-TW" altLang="en-US" smtClean="0"/>
              <a:pPr>
                <a:defRPr/>
              </a:pPr>
              <a:t>62</a:t>
            </a:fld>
            <a:endParaRPr lang="zh-TW" altLang="en-US"/>
          </a:p>
        </p:txBody>
      </p:sp>
    </p:spTree>
    <p:extLst>
      <p:ext uri="{BB962C8B-B14F-4D97-AF65-F5344CB8AC3E}">
        <p14:creationId xmlns:p14="http://schemas.microsoft.com/office/powerpoint/2010/main" val="27843670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7" y="1125538"/>
            <a:ext cx="59926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國小英語文 </a:t>
            </a:r>
            <a:r>
              <a:rPr kumimoji="0" lang="en-US" altLang="zh-TW" sz="3200" b="1" dirty="0">
                <a:solidFill>
                  <a:srgbClr val="000000"/>
                </a:solidFill>
                <a:latin typeface="Microsoft YaHei" panose="020B0503020204020204" pitchFamily="34" charset="-122"/>
                <a:ea typeface="Microsoft YaHei" panose="020B0503020204020204" pitchFamily="34" charset="-122"/>
              </a:rPr>
              <a:t>English</a:t>
            </a:r>
            <a:endParaRPr kumimoji="0" lang="zh-TW" altLang="en-US" sz="3200" b="1" dirty="0">
              <a:solidFill>
                <a:srgbClr val="000000"/>
              </a:solidFill>
              <a:latin typeface="Microsoft YaHei" panose="020B0503020204020204" pitchFamily="34" charset="-122"/>
              <a:ea typeface="Microsoft YaHei" panose="020B0503020204020204" pitchFamily="34" charset="-122"/>
            </a:endParaRPr>
          </a:p>
        </p:txBody>
      </p:sp>
      <p:graphicFrame>
        <p:nvGraphicFramePr>
          <p:cNvPr id="12" name="表格 11">
            <a:extLst>
              <a:ext uri="{FF2B5EF4-FFF2-40B4-BE49-F238E27FC236}">
                <a16:creationId xmlns:a16="http://schemas.microsoft.com/office/drawing/2014/main" id="{2D7A2C0A-AEA3-4F8C-BFF1-B2BBAD6678AB}"/>
              </a:ext>
            </a:extLst>
          </p:cNvPr>
          <p:cNvGraphicFramePr>
            <a:graphicFrameLocks noGrp="1"/>
          </p:cNvGraphicFramePr>
          <p:nvPr>
            <p:extLst>
              <p:ext uri="{D42A27DB-BD31-4B8C-83A1-F6EECF244321}">
                <p14:modId xmlns:p14="http://schemas.microsoft.com/office/powerpoint/2010/main" val="2580695777"/>
              </p:ext>
            </p:extLst>
          </p:nvPr>
        </p:nvGraphicFramePr>
        <p:xfrm>
          <a:off x="814711" y="1663700"/>
          <a:ext cx="11318875" cy="5229907"/>
        </p:xfrm>
        <a:graphic>
          <a:graphicData uri="http://schemas.openxmlformats.org/drawingml/2006/table">
            <a:tbl>
              <a:tblPr firstRow="1" bandRow="1">
                <a:tableStyleId>{5C22544A-7EE6-4342-B048-85BDC9FD1C3A}</a:tableStyleId>
              </a:tblPr>
              <a:tblGrid>
                <a:gridCol w="3946275">
                  <a:extLst>
                    <a:ext uri="{9D8B030D-6E8A-4147-A177-3AD203B41FA5}">
                      <a16:colId xmlns:a16="http://schemas.microsoft.com/office/drawing/2014/main" val="20000"/>
                    </a:ext>
                  </a:extLst>
                </a:gridCol>
                <a:gridCol w="5173706">
                  <a:extLst>
                    <a:ext uri="{9D8B030D-6E8A-4147-A177-3AD203B41FA5}">
                      <a16:colId xmlns:a16="http://schemas.microsoft.com/office/drawing/2014/main" val="20001"/>
                    </a:ext>
                  </a:extLst>
                </a:gridCol>
                <a:gridCol w="2198894">
                  <a:extLst>
                    <a:ext uri="{9D8B030D-6E8A-4147-A177-3AD203B41FA5}">
                      <a16:colId xmlns:a16="http://schemas.microsoft.com/office/drawing/2014/main" val="20002"/>
                    </a:ext>
                  </a:extLst>
                </a:gridCol>
              </a:tblGrid>
              <a:tr h="1109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初階</a:t>
                      </a:r>
                      <a:r>
                        <a:rPr lang="en-US"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9</a:t>
                      </a:r>
                      <a:r>
                        <a:rPr lang="zh-TW" altLang="en-US"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小時</a:t>
                      </a:r>
                      <a:endParaRPr lang="en-US"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必修</a:t>
                      </a:r>
                      <a:r>
                        <a:rPr lang="en-US"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3</a:t>
                      </a:r>
                      <a:r>
                        <a:rPr lang="zh-TW" altLang="en-US"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門</a:t>
                      </a:r>
                      <a:r>
                        <a:rPr lang="en-US" altLang="zh-TW" sz="3200" b="1" kern="0"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marL="91438" marR="91438" marT="45718" marB="45718"/>
                </a:tc>
                <a:tc>
                  <a:txBody>
                    <a:bodyPr/>
                    <a:lstStyle/>
                    <a:p>
                      <a:pPr algn="ctr"/>
                      <a:r>
                        <a:rPr lang="zh-TW" altLang="zh-TW" sz="3200" b="1" u="none"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進階</a:t>
                      </a:r>
                      <a:r>
                        <a:rPr lang="en-US" altLang="zh-TW" sz="3200" b="1" u="none"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9</a:t>
                      </a:r>
                      <a:r>
                        <a:rPr lang="zh-TW" altLang="en-US" sz="3200" b="1" u="none"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小時</a:t>
                      </a:r>
                      <a:endParaRPr lang="en-US" altLang="zh-TW" sz="3200" b="1" u="none"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endParaRPr>
                    </a:p>
                    <a:p>
                      <a:pPr algn="ctr"/>
                      <a:r>
                        <a:rPr lang="en-US" altLang="zh-TW"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a:t>
                      </a:r>
                      <a:r>
                        <a:rPr lang="zh-TW" altLang="en-US"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必修</a:t>
                      </a:r>
                      <a:r>
                        <a:rPr lang="en-US" altLang="zh-TW"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6</a:t>
                      </a:r>
                      <a:r>
                        <a:rPr lang="zh-TW" altLang="en-US"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門選</a:t>
                      </a:r>
                      <a:r>
                        <a:rPr lang="en-US" altLang="zh-TW"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3</a:t>
                      </a:r>
                      <a:r>
                        <a:rPr lang="zh-TW" altLang="en-US"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門</a:t>
                      </a:r>
                      <a:r>
                        <a:rPr lang="en-US" altLang="zh-TW"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marL="91438" marR="91438" marT="45718" marB="45718"/>
                </a:tc>
                <a:tc>
                  <a:txBody>
                    <a:bodyP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回流</a:t>
                      </a:r>
                      <a:endParaRPr lang="en-US" altLang="zh-TW" sz="3200" b="1" dirty="0">
                        <a:solidFill>
                          <a:schemeClr val="bg1"/>
                        </a:solidFill>
                        <a:latin typeface="微軟正黑體" panose="020B0604030504040204" pitchFamily="34" charset="-120"/>
                        <a:ea typeface="微軟正黑體" panose="020B0604030504040204" pitchFamily="34" charset="-120"/>
                      </a:endParaRPr>
                    </a:p>
                    <a:p>
                      <a:pPr algn="ctr"/>
                      <a:r>
                        <a:rPr lang="en-US" altLang="zh-TW" sz="3200" b="1" dirty="0">
                          <a:solidFill>
                            <a:schemeClr val="bg1"/>
                          </a:solidFill>
                          <a:latin typeface="微軟正黑體" panose="020B0604030504040204" pitchFamily="34" charset="-120"/>
                          <a:ea typeface="微軟正黑體" panose="020B0604030504040204" pitchFamily="34" charset="-120"/>
                        </a:rPr>
                        <a:t>(</a:t>
                      </a:r>
                      <a:r>
                        <a:rPr lang="zh-TW" altLang="en-US" sz="3200" b="1" kern="100" dirty="0">
                          <a:solidFill>
                            <a:schemeClr val="bg1"/>
                          </a:solidFill>
                          <a:effectLst/>
                          <a:latin typeface="微軟正黑體" panose="020B0604030504040204" pitchFamily="34" charset="-120"/>
                          <a:ea typeface="微軟正黑體" panose="020B0604030504040204" pitchFamily="34" charset="-120"/>
                          <a:cs typeface="Segoe UI" panose="020B0502040204020203" pitchFamily="34" charset="0"/>
                        </a:rPr>
                        <a:t>必修</a:t>
                      </a:r>
                      <a:r>
                        <a:rPr lang="en-US" altLang="zh-TW" sz="3200" b="1" dirty="0">
                          <a:solidFill>
                            <a:schemeClr val="bg1"/>
                          </a:solidFill>
                          <a:latin typeface="微軟正黑體" panose="020B0604030504040204" pitchFamily="34" charset="-120"/>
                          <a:ea typeface="微軟正黑體" panose="020B0604030504040204" pitchFamily="34" charset="-120"/>
                        </a:rPr>
                        <a:t>6</a:t>
                      </a:r>
                      <a:r>
                        <a:rPr lang="zh-TW" altLang="en-US" sz="3200" b="1" dirty="0">
                          <a:solidFill>
                            <a:schemeClr val="bg1"/>
                          </a:solidFill>
                          <a:latin typeface="微軟正黑體" panose="020B0604030504040204" pitchFamily="34" charset="-120"/>
                          <a:ea typeface="微軟正黑體" panose="020B0604030504040204" pitchFamily="34" charset="-120"/>
                        </a:rPr>
                        <a:t>小時</a:t>
                      </a:r>
                      <a:r>
                        <a:rPr lang="en-US" altLang="zh-TW" sz="3200" b="1" dirty="0">
                          <a:solidFill>
                            <a:schemeClr val="bg1"/>
                          </a:solidFill>
                          <a:latin typeface="微軟正黑體" panose="020B0604030504040204" pitchFamily="34" charset="-120"/>
                          <a:ea typeface="微軟正黑體" panose="020B0604030504040204" pitchFamily="34" charset="-120"/>
                        </a:rPr>
                        <a:t>)</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marL="91438" marR="91438" marT="45718" marB="45718"/>
                </a:tc>
                <a:extLst>
                  <a:ext uri="{0D108BD9-81ED-4DB2-BD59-A6C34878D82A}">
                    <a16:rowId xmlns:a16="http://schemas.microsoft.com/office/drawing/2014/main" val="10000"/>
                  </a:ext>
                </a:extLst>
              </a:tr>
              <a:tr h="538939">
                <a:tc>
                  <a:txBody>
                    <a:bodyPr/>
                    <a:lstStyle/>
                    <a:p>
                      <a:pPr algn="ctr"/>
                      <a:r>
                        <a:rPr lang="zh-TW" altLang="zh-TW" sz="28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素養導向教學與評量</a:t>
                      </a:r>
                      <a:endParaRPr lang="zh-TW" altLang="en-US" sz="2800" b="1" dirty="0">
                        <a:solidFill>
                          <a:schemeClr val="tx1"/>
                        </a:solidFill>
                        <a:latin typeface="微軟正黑體" panose="020B0604030504040204" pitchFamily="34" charset="-120"/>
                        <a:ea typeface="微軟正黑體" panose="020B0604030504040204" pitchFamily="34" charset="-120"/>
                      </a:endParaRPr>
                    </a:p>
                  </a:txBody>
                  <a:tcPr marL="91438" marR="91438" marT="45718" marB="45718"/>
                </a:tc>
                <a:tc>
                  <a:txBody>
                    <a:bodyPr/>
                    <a:lstStyle/>
                    <a:p>
                      <a:pPr algn="ctr"/>
                      <a:r>
                        <a:rPr lang="zh-TW" altLang="zh-TW" sz="2800" b="1" kern="100" dirty="0">
                          <a:solidFill>
                            <a:schemeClr val="tx1"/>
                          </a:solidFill>
                          <a:effectLst/>
                          <a:latin typeface="微軟正黑體" panose="020B0604030504040204" pitchFamily="34" charset="-120"/>
                          <a:ea typeface="微軟正黑體" panose="020B0604030504040204" pitchFamily="34" charset="-120"/>
                          <a:cs typeface="Segoe UI" panose="020B0502040204020203" pitchFamily="34" charset="0"/>
                        </a:rPr>
                        <a:t>多元媒材教材與教法</a:t>
                      </a:r>
                      <a:endParaRPr lang="zh-TW" altLang="en-US" sz="2800" b="1" dirty="0">
                        <a:solidFill>
                          <a:schemeClr val="tx1"/>
                        </a:solidFill>
                        <a:latin typeface="微軟正黑體" panose="020B0604030504040204" pitchFamily="34" charset="-120"/>
                        <a:ea typeface="微軟正黑體" panose="020B0604030504040204" pitchFamily="34" charset="-120"/>
                      </a:endParaRPr>
                    </a:p>
                  </a:txBody>
                  <a:tcPr marL="91438" marR="91438" marT="45718" marB="45718"/>
                </a:tc>
                <a:tc rowSpan="2">
                  <a:txBody>
                    <a:bodyPr/>
                    <a:lstStyle/>
                    <a:p>
                      <a:pPr algn="l"/>
                      <a:r>
                        <a:rPr lang="zh-TW" altLang="en-US" sz="2400" b="1" dirty="0">
                          <a:solidFill>
                            <a:schemeClr val="tx1"/>
                          </a:solidFill>
                          <a:latin typeface="微軟正黑體" panose="020B0604030504040204" pitchFamily="34" charset="-120"/>
                          <a:ea typeface="微軟正黑體" panose="020B0604030504040204" pitchFamily="34" charset="-120"/>
                        </a:rPr>
                        <a:t>觀議課實作、回饋修正與實踐</a:t>
                      </a:r>
                    </a:p>
                  </a:txBody>
                  <a:tcPr marL="91438" marR="91438" marT="45718" marB="45718"/>
                </a:tc>
                <a:extLst>
                  <a:ext uri="{0D108BD9-81ED-4DB2-BD59-A6C34878D82A}">
                    <a16:rowId xmlns:a16="http://schemas.microsoft.com/office/drawing/2014/main" val="10001"/>
                  </a:ext>
                </a:extLst>
              </a:tr>
              <a:tr h="2616149">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素養導向教學設計</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素養導向標準本位評量</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學習扶助科技化教學</a:t>
                      </a: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評量</a:t>
                      </a: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及課綱轉化差異化教學</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algn="l"/>
                      <a:endParaRPr lang="zh-TW" altLang="en-US" sz="2600" b="1" dirty="0">
                        <a:solidFill>
                          <a:schemeClr val="tx1"/>
                        </a:solidFill>
                        <a:latin typeface="微軟正黑體" panose="020B0604030504040204" pitchFamily="34" charset="-120"/>
                        <a:ea typeface="微軟正黑體" panose="020B0604030504040204" pitchFamily="34" charset="-120"/>
                      </a:endParaRPr>
                    </a:p>
                  </a:txBody>
                  <a:tcPr marL="91438" marR="91438" marT="45718" marB="45718"/>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雙語教育的思維與實務</a:t>
                      </a: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a:t>
                      </a: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必選</a:t>
                      </a: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跨領域課程教學設計</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學習扶助教材教法</a:t>
                      </a: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與科技化評量</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數位科技輔助英語教學</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以多模態及多元素養提升雙語教學成效</a:t>
                      </a:r>
                      <a:endParaRPr lang="en-US"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2400" b="1" kern="100" dirty="0">
                          <a:solidFill>
                            <a:schemeClr val="tx1"/>
                          </a:solidFill>
                          <a:effectLst/>
                          <a:latin typeface="微軟正黑體" panose="020B0604030504040204" pitchFamily="34" charset="-120"/>
                          <a:ea typeface="微軟正黑體" panose="020B0604030504040204" pitchFamily="34" charset="-120"/>
                          <a:cs typeface="Calibri" panose="020F0502020204030204" pitchFamily="34" charset="0"/>
                        </a:rPr>
                        <a:t>創意英文閱讀與聽說教學設計</a:t>
                      </a:r>
                      <a:endParaRPr lang="zh-TW" altLang="en-US" sz="2400" b="1" dirty="0">
                        <a:solidFill>
                          <a:schemeClr val="tx1"/>
                        </a:solidFill>
                        <a:latin typeface="微軟正黑體" panose="020B0604030504040204" pitchFamily="34" charset="-120"/>
                        <a:ea typeface="微軟正黑體" panose="020B0604030504040204" pitchFamily="34" charset="-120"/>
                      </a:endParaRPr>
                    </a:p>
                  </a:txBody>
                  <a:tcPr marL="91438" marR="91438" marT="45718" marB="45718"/>
                </a:tc>
                <a:tc v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zh-TW" altLang="en-US" sz="2800" b="1" dirty="0">
                        <a:solidFill>
                          <a:schemeClr val="tx1"/>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2"/>
                  </a:ext>
                </a:extLst>
              </a:tr>
              <a:tr h="92963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由完成培訓之</a:t>
                      </a:r>
                      <a:r>
                        <a:rPr lang="zh-TW" altLang="zh-TW"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本市國小英語文領域輔導團員、現職專家教師</a:t>
                      </a:r>
                      <a:r>
                        <a:rPr lang="zh-TW" altLang="en-US"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等種子講師主講，全市約</a:t>
                      </a:r>
                      <a:r>
                        <a:rPr lang="en-US" altLang="zh-TW"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650</a:t>
                      </a:r>
                      <a:r>
                        <a:rPr lang="zh-TW" altLang="en-US"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名國小英語教師預計於</a:t>
                      </a:r>
                      <a:r>
                        <a:rPr lang="en-US" altLang="zh-TW"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109</a:t>
                      </a:r>
                      <a:r>
                        <a:rPr lang="zh-TW" altLang="en-US"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學年度完成初階、進階共</a:t>
                      </a:r>
                      <a:r>
                        <a:rPr lang="en-US" altLang="zh-TW"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18</a:t>
                      </a:r>
                      <a:r>
                        <a:rPr lang="zh-TW" altLang="en-US" sz="2600" b="1" kern="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小時課程。</a:t>
                      </a:r>
                      <a:endParaRPr lang="zh-TW" altLang="en-US" sz="2600" b="1" dirty="0">
                        <a:solidFill>
                          <a:schemeClr val="tx1"/>
                        </a:solidFill>
                        <a:latin typeface="微軟正黑體" panose="020B0604030504040204" pitchFamily="34" charset="-120"/>
                        <a:ea typeface="微軟正黑體" panose="020B0604030504040204" pitchFamily="34" charset="-120"/>
                      </a:endParaRPr>
                    </a:p>
                  </a:txBody>
                  <a:tcPr marL="91438" marR="91438" marT="45718" marB="45718"/>
                </a:tc>
                <a:tc hMerge="1">
                  <a:txBody>
                    <a:bodyPr/>
                    <a:lstStyle/>
                    <a:p>
                      <a:endParaRPr lang="zh-TW" altLang="en-US" sz="2000" b="1" dirty="0">
                        <a:solidFill>
                          <a:schemeClr val="tx1"/>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5" name="投影片編號版面配置區 4"/>
          <p:cNvSpPr>
            <a:spLocks noGrp="1"/>
          </p:cNvSpPr>
          <p:nvPr>
            <p:ph type="sldNum" sz="quarter" idx="12"/>
          </p:nvPr>
        </p:nvSpPr>
        <p:spPr/>
        <p:txBody>
          <a:bodyPr/>
          <a:lstStyle/>
          <a:p>
            <a:pPr>
              <a:defRPr/>
            </a:pPr>
            <a:fld id="{ABC07BF0-BABE-48FA-A92A-861F8E04B1A1}" type="slidenum">
              <a:rPr lang="zh-TW" altLang="en-US" smtClean="0"/>
              <a:pPr>
                <a:defRPr/>
              </a:pPr>
              <a:t>63</a:t>
            </a:fld>
            <a:endParaRPr lang="zh-TW" altLang="en-US"/>
          </a:p>
        </p:txBody>
      </p:sp>
    </p:spTree>
    <p:extLst>
      <p:ext uri="{BB962C8B-B14F-4D97-AF65-F5344CB8AC3E}">
        <p14:creationId xmlns:p14="http://schemas.microsoft.com/office/powerpoint/2010/main" val="16993155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4102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國中國語文</a:t>
            </a:r>
          </a:p>
        </p:txBody>
      </p:sp>
      <p:sp>
        <p:nvSpPr>
          <p:cNvPr id="10" name="文字方塊 6">
            <a:extLst>
              <a:ext uri="{FF2B5EF4-FFF2-40B4-BE49-F238E27FC236}">
                <a16:creationId xmlns:a16="http://schemas.microsoft.com/office/drawing/2014/main" id="{76A8ABFF-8ACE-433D-89EA-B8506CD38430}"/>
              </a:ext>
            </a:extLst>
          </p:cNvPr>
          <p:cNvSpPr txBox="1">
            <a:spLocks noChangeArrowheads="1"/>
          </p:cNvSpPr>
          <p:nvPr/>
        </p:nvSpPr>
        <p:spPr bwMode="auto">
          <a:xfrm>
            <a:off x="9540715" y="2837879"/>
            <a:ext cx="2084387" cy="22463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2400" dirty="0">
                <a:solidFill>
                  <a:srgbClr val="FFFF00"/>
                </a:solidFill>
                <a:latin typeface="華康儷粗宋"/>
                <a:ea typeface="華康儷粗宋"/>
                <a:cs typeface="華康儷粗宋"/>
              </a:rPr>
              <a:t>每學年開課</a:t>
            </a:r>
            <a:endParaRPr kumimoji="0" lang="en-US" altLang="zh-TW" sz="2400" dirty="0">
              <a:solidFill>
                <a:srgbClr val="FFFF00"/>
              </a:solidFill>
              <a:latin typeface="華康儷粗宋"/>
              <a:ea typeface="華康儷粗宋"/>
              <a:cs typeface="華康儷粗宋"/>
            </a:endParaRPr>
          </a:p>
          <a:p>
            <a:pPr eaLnBrk="1" hangingPunct="1">
              <a:lnSpc>
                <a:spcPct val="100000"/>
              </a:lnSpc>
              <a:spcBef>
                <a:spcPct val="0"/>
              </a:spcBef>
              <a:buFontTx/>
              <a:buNone/>
            </a:pPr>
            <a:r>
              <a:rPr kumimoji="0" lang="en-US" altLang="zh-TW" sz="2400" dirty="0">
                <a:solidFill>
                  <a:srgbClr val="FFFF00"/>
                </a:solidFill>
                <a:latin typeface="華康儷粗宋"/>
                <a:ea typeface="華康儷粗宋"/>
                <a:cs typeface="華康儷粗宋"/>
              </a:rPr>
              <a:t>4</a:t>
            </a:r>
            <a:r>
              <a:rPr kumimoji="0" lang="zh-TW" altLang="en-US" sz="2400" dirty="0">
                <a:solidFill>
                  <a:srgbClr val="FFFF00"/>
                </a:solidFill>
                <a:latin typeface="華康儷粗宋"/>
                <a:ea typeface="華康儷粗宋"/>
                <a:cs typeface="華康儷粗宋"/>
              </a:rPr>
              <a:t>～</a:t>
            </a:r>
            <a:r>
              <a:rPr kumimoji="0" lang="en-US" altLang="zh-TW" sz="2400" dirty="0">
                <a:solidFill>
                  <a:srgbClr val="FFFF00"/>
                </a:solidFill>
                <a:latin typeface="華康儷粗宋"/>
                <a:ea typeface="華康儷粗宋"/>
                <a:cs typeface="華康儷粗宋"/>
              </a:rPr>
              <a:t>5</a:t>
            </a:r>
            <a:r>
              <a:rPr kumimoji="0" lang="zh-TW" altLang="en-US" sz="2400" dirty="0">
                <a:solidFill>
                  <a:srgbClr val="FFFF00"/>
                </a:solidFill>
                <a:latin typeface="華康儷粗宋"/>
                <a:ea typeface="華康儷粗宋"/>
                <a:cs typeface="華康儷粗宋"/>
              </a:rPr>
              <a:t>梯次</a:t>
            </a:r>
            <a:endParaRPr kumimoji="0" lang="en-US" altLang="zh-TW" sz="2400" dirty="0">
              <a:solidFill>
                <a:srgbClr val="FFFF00"/>
              </a:solidFill>
              <a:latin typeface="華康儷粗宋"/>
              <a:ea typeface="華康儷粗宋"/>
              <a:cs typeface="華康儷粗宋"/>
            </a:endParaRPr>
          </a:p>
          <a:p>
            <a:pPr eaLnBrk="1" hangingPunct="1">
              <a:lnSpc>
                <a:spcPct val="100000"/>
              </a:lnSpc>
              <a:spcBef>
                <a:spcPct val="0"/>
              </a:spcBef>
              <a:buFontTx/>
              <a:buNone/>
            </a:pPr>
            <a:r>
              <a:rPr kumimoji="0" lang="zh-TW" altLang="en-US" sz="2400" dirty="0">
                <a:solidFill>
                  <a:srgbClr val="FFFF00"/>
                </a:solidFill>
                <a:latin typeface="華康儷粗宋"/>
                <a:ea typeface="華康儷粗宋"/>
                <a:cs typeface="華康儷粗宋"/>
              </a:rPr>
              <a:t>三年內全市</a:t>
            </a:r>
            <a:endParaRPr kumimoji="0" lang="en-US" altLang="zh-TW" sz="2400" dirty="0">
              <a:solidFill>
                <a:srgbClr val="FFFF00"/>
              </a:solidFill>
              <a:latin typeface="華康儷粗宋"/>
              <a:ea typeface="華康儷粗宋"/>
              <a:cs typeface="華康儷粗宋"/>
            </a:endParaRPr>
          </a:p>
          <a:p>
            <a:pPr eaLnBrk="1" hangingPunct="1">
              <a:lnSpc>
                <a:spcPct val="100000"/>
              </a:lnSpc>
              <a:spcBef>
                <a:spcPct val="0"/>
              </a:spcBef>
              <a:buFontTx/>
              <a:buNone/>
            </a:pPr>
            <a:r>
              <a:rPr kumimoji="0" lang="zh-TW" altLang="en-US" sz="2400" dirty="0">
                <a:solidFill>
                  <a:srgbClr val="FFFF00"/>
                </a:solidFill>
                <a:latin typeface="華康儷粗宋"/>
                <a:ea typeface="華康儷粗宋"/>
                <a:cs typeface="華康儷粗宋"/>
              </a:rPr>
              <a:t>國中國文教師</a:t>
            </a:r>
            <a:endParaRPr kumimoji="0" lang="en-US" altLang="zh-TW" sz="2400" dirty="0">
              <a:solidFill>
                <a:srgbClr val="FFFF00"/>
              </a:solidFill>
              <a:latin typeface="華康儷粗宋"/>
              <a:ea typeface="華康儷粗宋"/>
              <a:cs typeface="華康儷粗宋"/>
            </a:endParaRPr>
          </a:p>
          <a:p>
            <a:pPr eaLnBrk="1" hangingPunct="1">
              <a:lnSpc>
                <a:spcPct val="100000"/>
              </a:lnSpc>
              <a:spcBef>
                <a:spcPct val="0"/>
              </a:spcBef>
              <a:buFontTx/>
              <a:buNone/>
            </a:pPr>
            <a:r>
              <a:rPr kumimoji="0" lang="zh-TW" altLang="en-US" sz="2400" dirty="0">
                <a:solidFill>
                  <a:srgbClr val="FFFF00"/>
                </a:solidFill>
                <a:latin typeface="華康儷粗宋"/>
                <a:ea typeface="華康儷粗宋"/>
                <a:cs typeface="華康儷粗宋"/>
              </a:rPr>
              <a:t>研習完課程</a:t>
            </a:r>
            <a:endParaRPr kumimoji="0" lang="en-US" altLang="zh-TW" sz="2400" dirty="0">
              <a:solidFill>
                <a:srgbClr val="FFFF00"/>
              </a:solidFill>
              <a:latin typeface="華康儷粗宋"/>
              <a:ea typeface="華康儷粗宋"/>
              <a:cs typeface="華康儷粗宋"/>
            </a:endParaRPr>
          </a:p>
          <a:p>
            <a:pPr eaLnBrk="1" hangingPunct="1">
              <a:lnSpc>
                <a:spcPct val="100000"/>
              </a:lnSpc>
              <a:spcBef>
                <a:spcPct val="0"/>
              </a:spcBef>
              <a:buFontTx/>
              <a:buNone/>
            </a:pPr>
            <a:endParaRPr kumimoji="0" lang="zh-TW" altLang="en-US" sz="2000" dirty="0">
              <a:solidFill>
                <a:srgbClr val="002060"/>
              </a:solidFill>
              <a:latin typeface="標楷體" panose="03000509000000000000" pitchFamily="65" charset="-120"/>
              <a:ea typeface="標楷體" panose="03000509000000000000" pitchFamily="65" charset="-120"/>
            </a:endParaRPr>
          </a:p>
        </p:txBody>
      </p:sp>
      <p:pic>
        <p:nvPicPr>
          <p:cNvPr id="12" name="圖片 1">
            <a:extLst>
              <a:ext uri="{FF2B5EF4-FFF2-40B4-BE49-F238E27FC236}">
                <a16:creationId xmlns:a16="http://schemas.microsoft.com/office/drawing/2014/main" id="{8F7CC25A-431D-4113-AFAA-CA0ACF43B5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1689099"/>
            <a:ext cx="7627108" cy="530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p:txBody>
          <a:bodyPr/>
          <a:lstStyle/>
          <a:p>
            <a:pPr>
              <a:defRPr/>
            </a:pPr>
            <a:fld id="{ABC07BF0-BABE-48FA-A92A-861F8E04B1A1}" type="slidenum">
              <a:rPr lang="zh-TW" altLang="en-US" smtClean="0"/>
              <a:pPr>
                <a:defRPr/>
              </a:pPr>
              <a:t>64</a:t>
            </a:fld>
            <a:endParaRPr lang="zh-TW" altLang="en-US"/>
          </a:p>
        </p:txBody>
      </p:sp>
    </p:spTree>
    <p:extLst>
      <p:ext uri="{BB962C8B-B14F-4D97-AF65-F5344CB8AC3E}">
        <p14:creationId xmlns:p14="http://schemas.microsoft.com/office/powerpoint/2010/main" val="6573738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4102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國中數學</a:t>
            </a:r>
          </a:p>
        </p:txBody>
      </p:sp>
      <p:graphicFrame>
        <p:nvGraphicFramePr>
          <p:cNvPr id="10" name="內容版面配置區 3">
            <a:extLst>
              <a:ext uri="{FF2B5EF4-FFF2-40B4-BE49-F238E27FC236}">
                <a16:creationId xmlns:a16="http://schemas.microsoft.com/office/drawing/2014/main" id="{5031B76E-4CDC-4D68-B8AB-CA70C38963A4}"/>
              </a:ext>
            </a:extLst>
          </p:cNvPr>
          <p:cNvGraphicFramePr>
            <a:graphicFrameLocks noGrp="1"/>
          </p:cNvGraphicFramePr>
          <p:nvPr>
            <p:ph idx="1"/>
            <p:extLst>
              <p:ext uri="{D42A27DB-BD31-4B8C-83A1-F6EECF244321}">
                <p14:modId xmlns:p14="http://schemas.microsoft.com/office/powerpoint/2010/main" val="1592815242"/>
              </p:ext>
            </p:extLst>
          </p:nvPr>
        </p:nvGraphicFramePr>
        <p:xfrm>
          <a:off x="1088988" y="1723013"/>
          <a:ext cx="10931848" cy="5134987"/>
        </p:xfrm>
        <a:graphic>
          <a:graphicData uri="http://schemas.openxmlformats.org/drawingml/2006/table">
            <a:tbl>
              <a:tblPr firstRow="1" bandRow="1">
                <a:tableStyleId>{00A15C55-8517-42AA-B614-E9B94910E393}</a:tableStyleId>
              </a:tblPr>
              <a:tblGrid>
                <a:gridCol w="5465924">
                  <a:extLst>
                    <a:ext uri="{9D8B030D-6E8A-4147-A177-3AD203B41FA5}">
                      <a16:colId xmlns:a16="http://schemas.microsoft.com/office/drawing/2014/main" val="20000"/>
                    </a:ext>
                  </a:extLst>
                </a:gridCol>
                <a:gridCol w="5465924">
                  <a:extLst>
                    <a:ext uri="{9D8B030D-6E8A-4147-A177-3AD203B41FA5}">
                      <a16:colId xmlns:a16="http://schemas.microsoft.com/office/drawing/2014/main" val="20001"/>
                    </a:ext>
                  </a:extLst>
                </a:gridCol>
              </a:tblGrid>
              <a:tr h="546013">
                <a:tc>
                  <a:txBody>
                    <a:bodyPr/>
                    <a:lstStyle/>
                    <a:p>
                      <a:pPr algn="ctr"/>
                      <a:r>
                        <a:rPr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必修</a:t>
                      </a:r>
                      <a:r>
                        <a:rPr lang="en-US" altLang="zh-TW"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18hr</a:t>
                      </a:r>
                      <a:endParaRPr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7" marR="91447" marT="45723" marB="45723"/>
                </a:tc>
                <a:tc>
                  <a:txBody>
                    <a:bodyPr/>
                    <a:lstStyle/>
                    <a:p>
                      <a:pPr algn="ctr"/>
                      <a:r>
                        <a:rPr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選修</a:t>
                      </a:r>
                      <a:r>
                        <a:rPr lang="en-US" altLang="zh-TW"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18hr</a:t>
                      </a:r>
                      <a:endParaRPr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1447" marR="91447" marT="45723" marB="45723"/>
                </a:tc>
                <a:extLst>
                  <a:ext uri="{0D108BD9-81ED-4DB2-BD59-A6C34878D82A}">
                    <a16:rowId xmlns:a16="http://schemas.microsoft.com/office/drawing/2014/main" val="10000"/>
                  </a:ext>
                </a:extLst>
              </a:tr>
              <a:tr h="2966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 初階</a:t>
                      </a:r>
                      <a:r>
                        <a:rPr lang="en-US" altLang="zh-TW" sz="2000" dirty="0">
                          <a:latin typeface="微軟正黑體" panose="020B0604030504040204" pitchFamily="34" charset="-120"/>
                          <a:ea typeface="微軟正黑體" panose="020B0604030504040204" pitchFamily="34" charset="-120"/>
                        </a:rPr>
                        <a:t>9hr</a:t>
                      </a: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主題：數位學習平台輔助教學應用實務工作坊</a:t>
                      </a:r>
                      <a:endParaRPr lang="en-US" altLang="zh-TW" sz="2000" dirty="0">
                        <a:latin typeface="微軟正黑體" panose="020B0604030504040204" pitchFamily="34" charset="-120"/>
                        <a:ea typeface="微軟正黑體" panose="020B0604030504040204" pitchFamily="34" charset="-120"/>
                      </a:endParaRPr>
                    </a:p>
                    <a:p>
                      <a:pPr marL="985838" indent="-985838">
                        <a:lnSpc>
                          <a:spcPct val="100000"/>
                        </a:lnSpc>
                        <a:spcBef>
                          <a:spcPts val="0"/>
                        </a:spcBef>
                        <a:spcAft>
                          <a:spcPts val="0"/>
                        </a:spcAft>
                      </a:pP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內容：概論、資源介紹、平台操作、教學運用、入班實作</a:t>
                      </a: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進階</a:t>
                      </a:r>
                      <a:r>
                        <a:rPr lang="en-US" altLang="zh-TW" sz="2000" dirty="0">
                          <a:latin typeface="微軟正黑體" panose="020B0604030504040204" pitchFamily="34" charset="-120"/>
                          <a:ea typeface="微軟正黑體" panose="020B0604030504040204" pitchFamily="34" charset="-120"/>
                        </a:rPr>
                        <a:t>9hr</a:t>
                      </a:r>
                    </a:p>
                    <a:p>
                      <a:pPr>
                        <a:lnSpc>
                          <a:spcPct val="100000"/>
                        </a:lnSpc>
                        <a:spcBef>
                          <a:spcPts val="0"/>
                        </a:spcBef>
                        <a:spcAft>
                          <a:spcPts val="0"/>
                        </a:spcAft>
                      </a:pP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主題：運用因材網實施課中差異化教學研討</a:t>
                      </a:r>
                      <a:endParaRPr lang="en-US" altLang="zh-TW" sz="2000" dirty="0">
                        <a:latin typeface="微軟正黑體" panose="020B0604030504040204" pitchFamily="34" charset="-120"/>
                        <a:ea typeface="微軟正黑體" panose="020B0604030504040204" pitchFamily="34" charset="-120"/>
                      </a:endParaRPr>
                    </a:p>
                    <a:p>
                      <a:pPr marL="985838" indent="-985838">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內容：差異化教學策略、教案共備產出、公開觀課、回饋</a:t>
                      </a:r>
                      <a:r>
                        <a:rPr lang="en-US" altLang="zh-TW" sz="2000" dirty="0">
                          <a:latin typeface="微軟正黑體" panose="020B0604030504040204" pitchFamily="34" charset="-120"/>
                          <a:ea typeface="微軟正黑體" panose="020B0604030504040204" pitchFamily="34" charset="-120"/>
                        </a:rPr>
                        <a:t>&amp;</a:t>
                      </a:r>
                      <a:r>
                        <a:rPr lang="zh-TW" altLang="en-US" sz="2000" dirty="0">
                          <a:latin typeface="微軟正黑體" panose="020B0604030504040204" pitchFamily="34" charset="-120"/>
                          <a:ea typeface="微軟正黑體" panose="020B0604030504040204" pitchFamily="34" charset="-120"/>
                        </a:rPr>
                        <a:t>修正、成果發表</a:t>
                      </a:r>
                    </a:p>
                  </a:txBody>
                  <a:tcPr marL="91447" marR="91447"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 本質紮根</a:t>
                      </a:r>
                      <a:r>
                        <a:rPr lang="en-US" altLang="zh-TW" sz="2000" dirty="0">
                          <a:latin typeface="微軟正黑體" panose="020B0604030504040204" pitchFamily="34" charset="-120"/>
                          <a:ea typeface="微軟正黑體" panose="020B0604030504040204" pitchFamily="34" charset="-120"/>
                        </a:rPr>
                        <a:t>18hr</a:t>
                      </a:r>
                      <a:endParaRPr lang="zh-TW" altLang="en-US"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en-US" altLang="zh-TW" sz="2000" baseline="0" dirty="0">
                          <a:latin typeface="微軟正黑體" panose="020B0604030504040204" pitchFamily="34" charset="-120"/>
                          <a:ea typeface="微軟正黑體" panose="020B0604030504040204" pitchFamily="34" charset="-120"/>
                        </a:rPr>
                        <a:t>  </a:t>
                      </a:r>
                      <a:r>
                        <a:rPr lang="zh-TW" altLang="en-US" sz="2000" baseline="0" dirty="0">
                          <a:latin typeface="微軟正黑體" panose="020B0604030504040204" pitchFamily="34" charset="-120"/>
                          <a:ea typeface="微軟正黑體" panose="020B0604030504040204" pitchFamily="34" charset="-120"/>
                        </a:rPr>
                        <a:t>生根計畫</a:t>
                      </a:r>
                      <a:r>
                        <a:rPr lang="en-US" altLang="zh-TW" sz="2000" baseline="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從數學本質談素養教學</a:t>
                      </a: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資訊融入</a:t>
                      </a:r>
                      <a:r>
                        <a:rPr lang="en-US" altLang="zh-TW" sz="2000" dirty="0">
                          <a:latin typeface="微軟正黑體" panose="020B0604030504040204" pitchFamily="34" charset="-120"/>
                          <a:ea typeface="微軟正黑體" panose="020B0604030504040204" pitchFamily="34" charset="-120"/>
                        </a:rPr>
                        <a:t>6hr</a:t>
                      </a: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數學軟體</a:t>
                      </a:r>
                      <a:r>
                        <a:rPr lang="en-US" altLang="zh-TW" sz="2000" dirty="0">
                          <a:latin typeface="微軟正黑體" panose="020B0604030504040204" pitchFamily="34" charset="-120"/>
                          <a:ea typeface="微軟正黑體" panose="020B0604030504040204" pitchFamily="34" charset="-120"/>
                        </a:rPr>
                        <a:t>GGB</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DESMOS</a:t>
                      </a:r>
                      <a:r>
                        <a:rPr lang="zh-TW" altLang="en-US" sz="2000" dirty="0">
                          <a:latin typeface="微軟正黑體" panose="020B0604030504040204" pitchFamily="34" charset="-120"/>
                          <a:ea typeface="微軟正黑體" panose="020B0604030504040204" pitchFamily="34" charset="-120"/>
                        </a:rPr>
                        <a:t>於教學上之應用</a:t>
                      </a: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endParaRPr lang="en-US" altLang="zh-TW" sz="2000" dirty="0">
                        <a:latin typeface="微軟正黑體" panose="020B0604030504040204" pitchFamily="34" charset="-120"/>
                        <a:ea typeface="微軟正黑體" panose="020B0604030504040204" pitchFamily="34" charset="-120"/>
                      </a:endParaRP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外部資源</a:t>
                      </a:r>
                      <a:r>
                        <a:rPr lang="en-US" altLang="zh-TW" sz="2000" dirty="0">
                          <a:latin typeface="微軟正黑體" panose="020B0604030504040204" pitchFamily="34" charset="-120"/>
                          <a:ea typeface="微軟正黑體" panose="020B0604030504040204" pitchFamily="34" charset="-120"/>
                        </a:rPr>
                        <a:t>6hr</a:t>
                      </a:r>
                    </a:p>
                    <a:p>
                      <a:pPr>
                        <a:lnSpc>
                          <a:spcPct val="10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rPr>
                        <a:t>  奠基進教室</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數教中心</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、藝數摺學</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教師社群</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txBody>
                  <a:tcPr marL="91447" marR="91447" marT="45723" marB="45723"/>
                </a:tc>
                <a:extLst>
                  <a:ext uri="{0D108BD9-81ED-4DB2-BD59-A6C34878D82A}">
                    <a16:rowId xmlns:a16="http://schemas.microsoft.com/office/drawing/2014/main" val="10001"/>
                  </a:ext>
                </a:extLst>
              </a:tr>
              <a:tr h="1622321">
                <a:tc>
                  <a:txBody>
                    <a:bodyPr/>
                    <a:lstStyle/>
                    <a:p>
                      <a:pPr marL="342900" indent="-342900">
                        <a:lnSpc>
                          <a:spcPct val="100000"/>
                        </a:lnSpc>
                        <a:spcBef>
                          <a:spcPts val="0"/>
                        </a:spcBef>
                        <a:spcAft>
                          <a:spcPts val="0"/>
                        </a:spcAft>
                        <a:buAutoNum type="arabicPeriod"/>
                      </a:pPr>
                      <a:r>
                        <a:rPr lang="zh-TW" altLang="en-US" sz="2000" dirty="0">
                          <a:latin typeface="微軟正黑體" panose="020B0604030504040204" pitchFamily="34" charset="-120"/>
                          <a:ea typeface="微軟正黑體" panose="020B0604030504040204" pitchFamily="34" charset="-120"/>
                        </a:rPr>
                        <a:t>每學期辦理</a:t>
                      </a:r>
                      <a:r>
                        <a:rPr lang="en-US" altLang="zh-TW" sz="2000" dirty="0">
                          <a:latin typeface="微軟正黑體" panose="020B0604030504040204" pitchFamily="34" charset="-120"/>
                          <a:ea typeface="微軟正黑體" panose="020B0604030504040204" pitchFamily="34" charset="-120"/>
                        </a:rPr>
                        <a:t>4-5</a:t>
                      </a:r>
                      <a:r>
                        <a:rPr lang="zh-TW" altLang="en-US" sz="2000" dirty="0">
                          <a:latin typeface="微軟正黑體" panose="020B0604030504040204" pitchFamily="34" charset="-120"/>
                          <a:ea typeface="微軟正黑體" panose="020B0604030504040204" pitchFamily="34" charset="-120"/>
                        </a:rPr>
                        <a:t>梯次初階</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進階工作坊，三年內預計辦理初階</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梯次、進階</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梯次。</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00000"/>
                        </a:lnSpc>
                        <a:spcBef>
                          <a:spcPts val="0"/>
                        </a:spcBef>
                        <a:spcAft>
                          <a:spcPts val="0"/>
                        </a:spcAft>
                        <a:buAutoNum type="arabicPeriod"/>
                      </a:pPr>
                      <a:r>
                        <a:rPr lang="zh-TW" altLang="en-US" sz="2000" dirty="0">
                          <a:latin typeface="微軟正黑體" panose="020B0604030504040204" pitchFamily="34" charset="-120"/>
                          <a:ea typeface="微軟正黑體" panose="020B0604030504040204" pitchFamily="34" charset="-120"/>
                        </a:rPr>
                        <a:t>教師三年內必須完成初階</a:t>
                      </a:r>
                      <a:r>
                        <a:rPr lang="en-US" altLang="zh-TW" sz="2000" dirty="0">
                          <a:latin typeface="微軟正黑體" panose="020B0604030504040204" pitchFamily="34" charset="-120"/>
                          <a:ea typeface="微軟正黑體" panose="020B0604030504040204" pitchFamily="34" charset="-120"/>
                        </a:rPr>
                        <a:t>9hr+</a:t>
                      </a:r>
                      <a:r>
                        <a:rPr lang="zh-TW" altLang="en-US" sz="2000" dirty="0">
                          <a:latin typeface="微軟正黑體" panose="020B0604030504040204" pitchFamily="34" charset="-120"/>
                          <a:ea typeface="微軟正黑體" panose="020B0604030504040204" pitchFamily="34" charset="-120"/>
                        </a:rPr>
                        <a:t>進階</a:t>
                      </a:r>
                      <a:r>
                        <a:rPr lang="en-US" altLang="zh-TW" sz="2000" dirty="0">
                          <a:latin typeface="微軟正黑體" panose="020B0604030504040204" pitchFamily="34" charset="-120"/>
                          <a:ea typeface="微軟正黑體" panose="020B0604030504040204" pitchFamily="34" charset="-120"/>
                        </a:rPr>
                        <a:t>9hr</a:t>
                      </a:r>
                      <a:r>
                        <a:rPr lang="zh-TW" altLang="en-US" sz="2000" dirty="0">
                          <a:latin typeface="微軟正黑體" panose="020B0604030504040204" pitchFamily="34" charset="-120"/>
                          <a:ea typeface="微軟正黑體" panose="020B0604030504040204" pitchFamily="34" charset="-120"/>
                        </a:rPr>
                        <a:t>，共計</a:t>
                      </a:r>
                      <a:r>
                        <a:rPr lang="en-US" altLang="zh-TW" sz="2000" dirty="0">
                          <a:latin typeface="微軟正黑體" panose="020B0604030504040204" pitchFamily="34" charset="-120"/>
                          <a:ea typeface="微軟正黑體" panose="020B0604030504040204" pitchFamily="34" charset="-120"/>
                        </a:rPr>
                        <a:t>18hr</a:t>
                      </a:r>
                      <a:r>
                        <a:rPr lang="zh-TW" altLang="en-US" sz="2000" dirty="0">
                          <a:latin typeface="微軟正黑體" panose="020B0604030504040204" pitchFamily="34" charset="-120"/>
                          <a:ea typeface="微軟正黑體" panose="020B0604030504040204" pitchFamily="34" charset="-120"/>
                        </a:rPr>
                        <a:t>必修課程。</a:t>
                      </a:r>
                    </a:p>
                  </a:txBody>
                  <a:tcPr marL="91447" marR="91447" marT="45723" marB="45723" anchor="ctr"/>
                </a:tc>
                <a:tc>
                  <a:txBody>
                    <a:bodyPr/>
                    <a:lstStyle/>
                    <a:p>
                      <a:pPr marL="342900" indent="-342900">
                        <a:lnSpc>
                          <a:spcPct val="100000"/>
                        </a:lnSpc>
                        <a:spcBef>
                          <a:spcPts val="0"/>
                        </a:spcBef>
                        <a:spcAft>
                          <a:spcPts val="0"/>
                        </a:spcAft>
                        <a:buAutoNum type="arabicPeriod"/>
                      </a:pPr>
                      <a:r>
                        <a:rPr lang="zh-TW" altLang="en-US" sz="2000" dirty="0">
                          <a:latin typeface="微軟正黑體" panose="020B0604030504040204" pitchFamily="34" charset="-120"/>
                          <a:ea typeface="微軟正黑體" panose="020B0604030504040204" pitchFamily="34" charset="-120"/>
                        </a:rPr>
                        <a:t>每學年辦理上述選修課程共</a:t>
                      </a:r>
                      <a:r>
                        <a:rPr lang="en-US" altLang="zh-TW" sz="2000" dirty="0">
                          <a:latin typeface="微軟正黑體" panose="020B0604030504040204" pitchFamily="34" charset="-120"/>
                          <a:ea typeface="微軟正黑體" panose="020B0604030504040204" pitchFamily="34" charset="-120"/>
                        </a:rPr>
                        <a:t>30</a:t>
                      </a:r>
                      <a:r>
                        <a:rPr lang="zh-TW" altLang="en-US" sz="2000" dirty="0">
                          <a:latin typeface="微軟正黑體" panose="020B0604030504040204" pitchFamily="34" charset="-120"/>
                          <a:ea typeface="微軟正黑體" panose="020B0604030504040204" pitchFamily="34" charset="-120"/>
                        </a:rPr>
                        <a:t>小時</a:t>
                      </a:r>
                      <a:r>
                        <a:rPr lang="en-US" altLang="zh-TW" sz="2000" dirty="0">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場次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供教師選擇。</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00000"/>
                        </a:lnSpc>
                        <a:spcBef>
                          <a:spcPts val="0"/>
                        </a:spcBef>
                        <a:spcAft>
                          <a:spcPts val="0"/>
                        </a:spcAft>
                        <a:buAutoNum type="arabicPeriod"/>
                      </a:pPr>
                      <a:r>
                        <a:rPr lang="zh-TW" altLang="en-US" sz="2000" dirty="0">
                          <a:latin typeface="微軟正黑體" panose="020B0604030504040204" pitchFamily="34" charset="-120"/>
                          <a:ea typeface="微軟正黑體" panose="020B0604030504040204" pitchFamily="34" charset="-120"/>
                        </a:rPr>
                        <a:t>教師三年內必須完成</a:t>
                      </a:r>
                      <a:r>
                        <a:rPr lang="en-US" altLang="zh-TW" sz="2000" dirty="0">
                          <a:latin typeface="微軟正黑體" panose="020B0604030504040204" pitchFamily="34" charset="-120"/>
                          <a:ea typeface="微軟正黑體" panose="020B0604030504040204" pitchFamily="34" charset="-120"/>
                        </a:rPr>
                        <a:t>18</a:t>
                      </a:r>
                      <a:r>
                        <a:rPr lang="zh-TW" altLang="en-US" sz="2000" dirty="0">
                          <a:latin typeface="微軟正黑體" panose="020B0604030504040204" pitchFamily="34" charset="-120"/>
                          <a:ea typeface="微軟正黑體" panose="020B0604030504040204" pitchFamily="34" charset="-120"/>
                        </a:rPr>
                        <a:t>小時選修課程。</a:t>
                      </a:r>
                    </a:p>
                  </a:txBody>
                  <a:tcPr marL="91447" marR="91447" marT="45723" marB="45723" anchor="ctr"/>
                </a:tc>
                <a:extLst>
                  <a:ext uri="{0D108BD9-81ED-4DB2-BD59-A6C34878D82A}">
                    <a16:rowId xmlns:a16="http://schemas.microsoft.com/office/drawing/2014/main" val="10002"/>
                  </a:ext>
                </a:extLst>
              </a:tr>
            </a:tbl>
          </a:graphicData>
        </a:graphic>
      </p:graphicFrame>
      <p:sp>
        <p:nvSpPr>
          <p:cNvPr id="5" name="投影片編號版面配置區 4"/>
          <p:cNvSpPr>
            <a:spLocks noGrp="1"/>
          </p:cNvSpPr>
          <p:nvPr>
            <p:ph type="sldNum" sz="quarter" idx="12"/>
          </p:nvPr>
        </p:nvSpPr>
        <p:spPr/>
        <p:txBody>
          <a:bodyPr/>
          <a:lstStyle/>
          <a:p>
            <a:pPr>
              <a:defRPr/>
            </a:pPr>
            <a:fld id="{ABC07BF0-BABE-48FA-A92A-861F8E04B1A1}" type="slidenum">
              <a:rPr lang="zh-TW" altLang="en-US" smtClean="0"/>
              <a:pPr>
                <a:defRPr/>
              </a:pPr>
              <a:t>65</a:t>
            </a:fld>
            <a:endParaRPr lang="zh-TW" altLang="en-US"/>
          </a:p>
        </p:txBody>
      </p:sp>
    </p:spTree>
    <p:extLst>
      <p:ext uri="{BB962C8B-B14F-4D97-AF65-F5344CB8AC3E}">
        <p14:creationId xmlns:p14="http://schemas.microsoft.com/office/powerpoint/2010/main" val="121049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4102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領域精進</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3200" b="1" dirty="0">
                <a:solidFill>
                  <a:srgbClr val="000000"/>
                </a:solidFill>
                <a:latin typeface="Microsoft YaHei" panose="020B0503020204020204" pitchFamily="34" charset="-122"/>
                <a:ea typeface="Microsoft YaHei" panose="020B0503020204020204" pitchFamily="34" charset="-122"/>
              </a:rPr>
              <a:t>國中英語文</a:t>
            </a:r>
          </a:p>
        </p:txBody>
      </p:sp>
      <p:graphicFrame>
        <p:nvGraphicFramePr>
          <p:cNvPr id="12" name="表格 11">
            <a:extLst>
              <a:ext uri="{FF2B5EF4-FFF2-40B4-BE49-F238E27FC236}">
                <a16:creationId xmlns:a16="http://schemas.microsoft.com/office/drawing/2014/main" id="{DACCA2AC-1C97-40D4-8F04-8C2392A82F87}"/>
              </a:ext>
            </a:extLst>
          </p:cNvPr>
          <p:cNvGraphicFramePr>
            <a:graphicFrameLocks noGrp="1"/>
          </p:cNvGraphicFramePr>
          <p:nvPr>
            <p:extLst>
              <p:ext uri="{D42A27DB-BD31-4B8C-83A1-F6EECF244321}">
                <p14:modId xmlns:p14="http://schemas.microsoft.com/office/powerpoint/2010/main" val="2157624393"/>
              </p:ext>
            </p:extLst>
          </p:nvPr>
        </p:nvGraphicFramePr>
        <p:xfrm>
          <a:off x="1874836" y="1732575"/>
          <a:ext cx="9528887" cy="5264927"/>
        </p:xfrm>
        <a:graphic>
          <a:graphicData uri="http://schemas.openxmlformats.org/drawingml/2006/table">
            <a:tbl>
              <a:tblPr firstRow="1" bandRow="1">
                <a:tableStyleId>{5C22544A-7EE6-4342-B048-85BDC9FD1C3A}</a:tableStyleId>
              </a:tblPr>
              <a:tblGrid>
                <a:gridCol w="4493296">
                  <a:extLst>
                    <a:ext uri="{9D8B030D-6E8A-4147-A177-3AD203B41FA5}">
                      <a16:colId xmlns:a16="http://schemas.microsoft.com/office/drawing/2014/main" val="20000"/>
                    </a:ext>
                  </a:extLst>
                </a:gridCol>
                <a:gridCol w="5035591">
                  <a:extLst>
                    <a:ext uri="{9D8B030D-6E8A-4147-A177-3AD203B41FA5}">
                      <a16:colId xmlns:a16="http://schemas.microsoft.com/office/drawing/2014/main" val="20001"/>
                    </a:ext>
                  </a:extLst>
                </a:gridCol>
              </a:tblGrid>
              <a:tr h="1136948">
                <a:tc>
                  <a:txBody>
                    <a:bodyPr/>
                    <a:lstStyle/>
                    <a:p>
                      <a:pPr algn="ctr"/>
                      <a:r>
                        <a:rPr lang="zh-TW" altLang="en-US"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初階</a:t>
                      </a:r>
                      <a:r>
                        <a:rPr lang="en-US" altLang="zh-TW"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小時</a:t>
                      </a:r>
                      <a:endParaRPr lang="en-US" altLang="zh-TW"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必修</a:t>
                      </a:r>
                      <a:r>
                        <a:rPr lang="en-US" altLang="zh-TW"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門課</a:t>
                      </a:r>
                      <a:r>
                        <a:rPr lang="en-US" altLang="zh-TW"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6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2" marB="45722"/>
                </a:tc>
                <a:tc>
                  <a:txBody>
                    <a:bodyPr/>
                    <a:lstStyle/>
                    <a:p>
                      <a:pPr algn="ctr"/>
                      <a:r>
                        <a:rPr lang="zh-TW" altLang="en-US"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進階</a:t>
                      </a:r>
                      <a:r>
                        <a:rPr lang="en-US" altLang="zh-TW"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rPr>
                        <a:t>小時</a:t>
                      </a:r>
                      <a:endParaRPr lang="en-US" altLang="zh-TW" sz="4500" dirty="0">
                        <a:solidFill>
                          <a:srgbClr val="FFC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選修</a:t>
                      </a:r>
                      <a:r>
                        <a:rPr lang="en-US" altLang="zh-TW"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小時回流實作分享</a:t>
                      </a:r>
                      <a:r>
                        <a:rPr lang="en-US" altLang="zh-TW"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500"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2" marB="45722"/>
                </a:tc>
                <a:extLst>
                  <a:ext uri="{0D108BD9-81ED-4DB2-BD59-A6C34878D82A}">
                    <a16:rowId xmlns:a16="http://schemas.microsoft.com/office/drawing/2014/main" val="10000"/>
                  </a:ext>
                </a:extLst>
              </a:tr>
              <a:tr h="531562">
                <a:tc>
                  <a:txBody>
                    <a:bodyPr/>
                    <a:lstStyle/>
                    <a:p>
                      <a:pPr marL="0" indent="0" algn="ctr">
                        <a:buNone/>
                      </a:pPr>
                      <a:r>
                        <a:rPr lang="zh-TW" altLang="en-US" sz="3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素養導向教學與評量</a:t>
                      </a:r>
                      <a:endParaRPr lang="en-US" altLang="zh-TW" sz="3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2" marB="45722"/>
                </a:tc>
                <a:tc>
                  <a:txBody>
                    <a:bodyPr/>
                    <a:lstStyle/>
                    <a:p>
                      <a:pPr algn="ctr"/>
                      <a:r>
                        <a:rPr lang="zh-TW" altLang="en-US" sz="3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多元媒材教材與教法</a:t>
                      </a:r>
                      <a:endParaRPr lang="en-US" altLang="zh-TW" sz="3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2" marB="45722"/>
                </a:tc>
                <a:extLst>
                  <a:ext uri="{0D108BD9-81ED-4DB2-BD59-A6C34878D82A}">
                    <a16:rowId xmlns:a16="http://schemas.microsoft.com/office/drawing/2014/main" val="10001"/>
                  </a:ext>
                </a:extLst>
              </a:tr>
              <a:tr h="2672560">
                <a:tc>
                  <a:txBody>
                    <a:bodyPr/>
                    <a:lstStyle/>
                    <a:p>
                      <a:pPr marL="0" indent="0">
                        <a:buNone/>
                      </a:pPr>
                      <a:r>
                        <a:rPr lang="en-US" altLang="zh-TW" sz="32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sz="32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課中差異化教學</a:t>
                      </a:r>
                      <a:endParaRPr lang="en-US" altLang="zh-TW" sz="32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None/>
                      </a:pP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小時實體研習</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小時返校實踐</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marL="342900" indent="-342900">
                        <a:buAutoNum type="arabicPeriod" startAt="2"/>
                      </a:pPr>
                      <a:r>
                        <a:rPr lang="zh-TW" altLang="en-US" sz="3200" b="1" baseline="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素養命題與教學</a:t>
                      </a:r>
                      <a:endParaRPr lang="en-US" altLang="zh-TW" sz="3200" b="1" baseline="0"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None/>
                      </a:pPr>
                      <a:r>
                        <a:rPr lang="en-US" altLang="zh-TW" sz="2500" b="1"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小時實體研習</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小時返校實踐</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22" marB="45722"/>
                </a:tc>
                <a:tc>
                  <a:txBody>
                    <a:bodyPr/>
                    <a:lstStyle/>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英語學習扶助教材教法</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數位科技輔助英語教學</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英語閱讀策略</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英語聽說教學設計</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雙語</a:t>
                      </a:r>
                      <a:r>
                        <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全英語教學</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議題融入英語課程設計</a:t>
                      </a:r>
                      <a:endParaRPr lang="en-US" altLang="zh-TW" sz="2500"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AutoNum type="arabicPeriod"/>
                      </a:pPr>
                      <a:r>
                        <a:rPr lang="zh-TW" altLang="en-US" sz="2500" dirty="0">
                          <a:latin typeface="微軟正黑體" panose="020B0604030504040204" pitchFamily="34" charset="-120"/>
                          <a:ea typeface="微軟正黑體" panose="020B0604030504040204" pitchFamily="34" charset="-120"/>
                          <a:cs typeface="Times New Roman" panose="02020603050405020304" pitchFamily="18" charset="0"/>
                        </a:rPr>
                        <a:t>多元評量設計</a:t>
                      </a:r>
                    </a:p>
                  </a:txBody>
                  <a:tcPr marT="45722" marB="45722"/>
                </a:tc>
                <a:extLst>
                  <a:ext uri="{0D108BD9-81ED-4DB2-BD59-A6C34878D82A}">
                    <a16:rowId xmlns:a16="http://schemas.microsoft.com/office/drawing/2014/main" val="10002"/>
                  </a:ext>
                </a:extLst>
              </a:tr>
              <a:tr h="784355">
                <a:tc gridSpan="2">
                  <a:txBody>
                    <a:bodyPr/>
                    <a:lstStyle/>
                    <a:p>
                      <a:pPr fontAlgn="auto">
                        <a:spcBef>
                          <a:spcPts val="0"/>
                        </a:spcBef>
                        <a:spcAft>
                          <a:spcPts val="0"/>
                        </a:spcAft>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講師</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000" b="1" dirty="0">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臺南市國中英語輔導團創思與教學研發核心講師</a:t>
                      </a:r>
                      <a:r>
                        <a:rPr lang="en-US" altLang="zh-TW" sz="2000" b="1" dirty="0">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a:t>
                      </a:r>
                      <a:r>
                        <a:rPr lang="zh-TW" altLang="en-US" sz="2000" b="1" dirty="0">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專家講師</a:t>
                      </a:r>
                    </a:p>
                    <a:p>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三年內全市國中英語老師完成</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36</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小時課程</a:t>
                      </a:r>
                    </a:p>
                  </a:txBody>
                  <a:tcPr marT="45722" marB="45722"/>
                </a:tc>
                <a:tc hMerge="1">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5" name="投影片編號版面配置區 4"/>
          <p:cNvSpPr>
            <a:spLocks noGrp="1"/>
          </p:cNvSpPr>
          <p:nvPr>
            <p:ph type="sldNum" sz="quarter" idx="12"/>
          </p:nvPr>
        </p:nvSpPr>
        <p:spPr/>
        <p:txBody>
          <a:bodyPr/>
          <a:lstStyle/>
          <a:p>
            <a:pPr>
              <a:defRPr/>
            </a:pPr>
            <a:fld id="{ABC07BF0-BABE-48FA-A92A-861F8E04B1A1}" type="slidenum">
              <a:rPr lang="zh-TW" altLang="en-US" smtClean="0"/>
              <a:pPr>
                <a:defRPr/>
              </a:pPr>
              <a:t>66</a:t>
            </a:fld>
            <a:endParaRPr lang="zh-TW" altLang="en-US"/>
          </a:p>
        </p:txBody>
      </p:sp>
    </p:spTree>
    <p:extLst>
      <p:ext uri="{BB962C8B-B14F-4D97-AF65-F5344CB8AC3E}">
        <p14:creationId xmlns:p14="http://schemas.microsoft.com/office/powerpoint/2010/main" val="4069131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圖: 替代程序 8">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捌、創思與教學研發中心</a:t>
            </a:r>
          </a:p>
        </p:txBody>
      </p:sp>
      <p:grpSp>
        <p:nvGrpSpPr>
          <p:cNvPr id="11"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934254" cy="869662"/>
            <a:chOff x="874713" y="304800"/>
            <a:chExt cx="833593" cy="834553"/>
          </a:xfrm>
        </p:grpSpPr>
        <p:sp>
          <p:nvSpPr>
            <p:cNvPr id="13"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14"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grpSp>
        <p:nvGrpSpPr>
          <p:cNvPr id="41" name="组合 10">
            <a:extLst>
              <a:ext uri="{FF2B5EF4-FFF2-40B4-BE49-F238E27FC236}">
                <a16:creationId xmlns:a16="http://schemas.microsoft.com/office/drawing/2014/main" id="{A492AC03-FF41-45BB-BD40-966E7D40000A}"/>
              </a:ext>
            </a:extLst>
          </p:cNvPr>
          <p:cNvGrpSpPr>
            <a:grpSpLocks/>
          </p:cNvGrpSpPr>
          <p:nvPr/>
        </p:nvGrpSpPr>
        <p:grpSpPr bwMode="auto">
          <a:xfrm>
            <a:off x="1736725" y="1162050"/>
            <a:ext cx="506413" cy="514350"/>
            <a:chOff x="3627907" y="1980747"/>
            <a:chExt cx="1105193" cy="762453"/>
          </a:xfrm>
        </p:grpSpPr>
        <p:sp>
          <p:nvSpPr>
            <p:cNvPr id="45" name="燕尾形 19">
              <a:extLst>
                <a:ext uri="{FF2B5EF4-FFF2-40B4-BE49-F238E27FC236}">
                  <a16:creationId xmlns:a16="http://schemas.microsoft.com/office/drawing/2014/main" id="{0E091DC2-317E-4037-92D1-34B186073961}"/>
                </a:ext>
              </a:extLst>
            </p:cNvPr>
            <p:cNvSpPr/>
            <p:nvPr/>
          </p:nvSpPr>
          <p:spPr>
            <a:xfrm>
              <a:off x="3627907" y="1999573"/>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a:solidFill>
                  <a:prstClr val="black"/>
                </a:solidFill>
              </a:endParaRPr>
            </a:p>
          </p:txBody>
        </p:sp>
        <p:sp>
          <p:nvSpPr>
            <p:cNvPr id="46" name="燕尾形 20">
              <a:extLst>
                <a:ext uri="{FF2B5EF4-FFF2-40B4-BE49-F238E27FC236}">
                  <a16:creationId xmlns:a16="http://schemas.microsoft.com/office/drawing/2014/main" id="{A7DDE13B-CDFE-4B09-BDEB-929B2FFC3D7F}"/>
                </a:ext>
              </a:extLst>
            </p:cNvPr>
            <p:cNvSpPr/>
            <p:nvPr/>
          </p:nvSpPr>
          <p:spPr>
            <a:xfrm>
              <a:off x="4130268" y="1980747"/>
              <a:ext cx="602832" cy="743627"/>
            </a:xfrm>
            <a:prstGeom prst="chevron">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endParaRPr>
            </a:p>
          </p:txBody>
        </p:sp>
      </p:grpSp>
      <p:sp>
        <p:nvSpPr>
          <p:cNvPr id="47" name="文本框 13">
            <a:extLst>
              <a:ext uri="{FF2B5EF4-FFF2-40B4-BE49-F238E27FC236}">
                <a16:creationId xmlns:a16="http://schemas.microsoft.com/office/drawing/2014/main" id="{06BCCFBF-1F8D-46D6-9EBB-ED8178EAD04D}"/>
              </a:ext>
            </a:extLst>
          </p:cNvPr>
          <p:cNvSpPr txBox="1">
            <a:spLocks noChangeArrowheads="1"/>
          </p:cNvSpPr>
          <p:nvPr/>
        </p:nvSpPr>
        <p:spPr bwMode="auto">
          <a:xfrm>
            <a:off x="2452688" y="1125538"/>
            <a:ext cx="5661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defTabSz="4572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zh-TW" altLang="en-US" sz="3200" b="1" dirty="0">
                <a:solidFill>
                  <a:srgbClr val="000000"/>
                </a:solidFill>
                <a:latin typeface="Microsoft YaHei" panose="020B0503020204020204" pitchFamily="34" charset="-122"/>
                <a:ea typeface="Microsoft YaHei" panose="020B0503020204020204" pitchFamily="34" charset="-122"/>
              </a:rPr>
              <a:t>網頁公告研習訊息</a:t>
            </a:r>
            <a:r>
              <a:rPr kumimoji="0" lang="en-US" altLang="zh-TW" sz="3200" b="1" dirty="0">
                <a:solidFill>
                  <a:srgbClr val="000000"/>
                </a:solidFill>
                <a:latin typeface="Microsoft YaHei" panose="020B0503020204020204" pitchFamily="34" charset="-122"/>
                <a:ea typeface="Microsoft YaHei" panose="020B0503020204020204" pitchFamily="34" charset="-122"/>
              </a:rPr>
              <a:t>…</a:t>
            </a:r>
            <a:r>
              <a:rPr kumimoji="0" lang="zh-TW" altLang="en-US" sz="2400" b="1" dirty="0">
                <a:solidFill>
                  <a:srgbClr val="000000"/>
                </a:solidFill>
                <a:latin typeface="Microsoft JhengHei Light" panose="020B0304030504040204" pitchFamily="34" charset="-120"/>
                <a:ea typeface="Microsoft JhengHei Light" panose="020B0304030504040204" pitchFamily="34" charset="-120"/>
              </a:rPr>
              <a:t>即將上路</a:t>
            </a:r>
            <a:endParaRPr kumimoji="0" lang="zh-TW" altLang="en-US" sz="3200" b="1" dirty="0">
              <a:solidFill>
                <a:srgbClr val="000000"/>
              </a:solidFill>
              <a:latin typeface="Microsoft YaHei" panose="020B0503020204020204" pitchFamily="34" charset="-122"/>
              <a:ea typeface="Microsoft YaHei" panose="020B0503020204020204" pitchFamily="34" charset="-122"/>
            </a:endParaRPr>
          </a:p>
        </p:txBody>
      </p:sp>
      <p:sp>
        <p:nvSpPr>
          <p:cNvPr id="5" name="投影片編號版面配置區 4"/>
          <p:cNvSpPr>
            <a:spLocks noGrp="1"/>
          </p:cNvSpPr>
          <p:nvPr>
            <p:ph type="sldNum" sz="quarter" idx="12"/>
          </p:nvPr>
        </p:nvSpPr>
        <p:spPr/>
        <p:txBody>
          <a:bodyPr/>
          <a:lstStyle/>
          <a:p>
            <a:pPr>
              <a:defRPr/>
            </a:pPr>
            <a:fld id="{ABC07BF0-BABE-48FA-A92A-861F8E04B1A1}" type="slidenum">
              <a:rPr lang="zh-TW" altLang="en-US" smtClean="0"/>
              <a:pPr>
                <a:defRPr/>
              </a:pPr>
              <a:t>67</a:t>
            </a:fld>
            <a:endParaRPr lang="zh-TW" altLang="en-US"/>
          </a:p>
        </p:txBody>
      </p:sp>
      <p:pic>
        <p:nvPicPr>
          <p:cNvPr id="3" name="圖片 2" descr="一張含有 桌 的圖片&#10;&#10;自動產生的描述">
            <a:extLst>
              <a:ext uri="{FF2B5EF4-FFF2-40B4-BE49-F238E27FC236}">
                <a16:creationId xmlns:a16="http://schemas.microsoft.com/office/drawing/2014/main" id="{CFF8ED35-B5A5-4572-8DA7-7B54179BCF76}"/>
              </a:ext>
            </a:extLst>
          </p:cNvPr>
          <p:cNvPicPr>
            <a:picLocks noChangeAspect="1"/>
          </p:cNvPicPr>
          <p:nvPr/>
        </p:nvPicPr>
        <p:blipFill rotWithShape="1">
          <a:blip r:embed="rId2">
            <a:extLst>
              <a:ext uri="{28A0092B-C50C-407E-A947-70E740481C1C}">
                <a14:useLocalDpi xmlns:a14="http://schemas.microsoft.com/office/drawing/2010/main" val="0"/>
              </a:ext>
            </a:extLst>
          </a:blip>
          <a:srcRect l="17673" t="1752" r="16283" b="68786"/>
          <a:stretch/>
        </p:blipFill>
        <p:spPr>
          <a:xfrm>
            <a:off x="2105025" y="1796409"/>
            <a:ext cx="8468382" cy="4888985"/>
          </a:xfrm>
          <a:prstGeom prst="rect">
            <a:avLst/>
          </a:prstGeom>
        </p:spPr>
      </p:pic>
    </p:spTree>
    <p:extLst>
      <p:ext uri="{BB962C8B-B14F-4D97-AF65-F5344CB8AC3E}">
        <p14:creationId xmlns:p14="http://schemas.microsoft.com/office/powerpoint/2010/main" val="27980322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玖、相關業務叮嚀</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9630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smtClean="0">
                <a:solidFill>
                  <a:srgbClr val="000000"/>
                </a:solidFill>
                <a:ea typeface="Arial Unicode MS" panose="020B0604020202020204" pitchFamily="34" charset="-120"/>
              </a:rPr>
              <a:t>第一學期</a:t>
            </a:r>
            <a:r>
              <a:rPr kumimoji="0" lang="zh-TW" altLang="en-US" b="1" dirty="0">
                <a:solidFill>
                  <a:srgbClr val="000000"/>
                </a:solidFill>
                <a:ea typeface="Arial Unicode MS" panose="020B0604020202020204" pitchFamily="34" charset="-120"/>
              </a:rPr>
              <a:t>開學日暨正式上課</a:t>
            </a:r>
            <a:r>
              <a:rPr kumimoji="0" lang="zh-TW" altLang="en-US" b="1" dirty="0" smtClean="0">
                <a:solidFill>
                  <a:srgbClr val="000000"/>
                </a:solidFill>
                <a:ea typeface="Arial Unicode MS" panose="020B0604020202020204" pitchFamily="34" charset="-120"/>
              </a:rPr>
              <a:t>日期調整</a:t>
            </a:r>
            <a:endParaRPr kumimoji="0" lang="zh-TW" altLang="en-US" b="1" dirty="0">
              <a:solidFill>
                <a:srgbClr val="000000"/>
              </a:solidFill>
              <a:ea typeface="Arial Unicode MS" panose="020B0604020202020204" pitchFamily="34" charset="-120"/>
            </a:endParaRP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01</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2" name="文字方塊 11"/>
          <p:cNvSpPr txBox="1"/>
          <p:nvPr/>
        </p:nvSpPr>
        <p:spPr>
          <a:xfrm>
            <a:off x="1402086" y="2417730"/>
            <a:ext cx="9449896" cy="1815882"/>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依教育部</a:t>
            </a: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6</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29</a:t>
            </a:r>
            <a:r>
              <a:rPr lang="zh-TW" altLang="en-US" sz="2800" dirty="0">
                <a:latin typeface="微軟正黑體" panose="020B0604030504040204" pitchFamily="34" charset="-120"/>
                <a:ea typeface="微軟正黑體" panose="020B0604030504040204" pitchFamily="34" charset="-120"/>
              </a:rPr>
              <a:t>日臺教授國部字第</a:t>
            </a:r>
            <a:r>
              <a:rPr lang="en-US" altLang="zh-TW" sz="2800" dirty="0">
                <a:latin typeface="微軟正黑體" panose="020B0604030504040204" pitchFamily="34" charset="-120"/>
                <a:ea typeface="微軟正黑體" panose="020B0604030504040204" pitchFamily="34" charset="-120"/>
              </a:rPr>
              <a:t>1100078962</a:t>
            </a:r>
            <a:r>
              <a:rPr lang="zh-TW" altLang="en-US" sz="2800" dirty="0">
                <a:latin typeface="微軟正黑體" panose="020B0604030504040204" pitchFamily="34" charset="-120"/>
                <a:ea typeface="微軟正黑體" panose="020B0604030504040204" pitchFamily="34" charset="-120"/>
              </a:rPr>
              <a:t>號</a:t>
            </a:r>
            <a:r>
              <a:rPr lang="zh-TW" altLang="en-US" sz="2800" dirty="0" smtClean="0">
                <a:latin typeface="微軟正黑體" panose="020B0604030504040204" pitchFamily="34" charset="-120"/>
                <a:ea typeface="微軟正黑體" panose="020B0604030504040204" pitchFamily="34" charset="-120"/>
              </a:rPr>
              <a:t>函</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en-US" altLang="zh-TW" sz="2800" dirty="0" smtClean="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學年度各學期開學日調整如右</a:t>
            </a:r>
            <a:r>
              <a:rPr lang="zh-TW" altLang="en-US" sz="2800" dirty="0" smtClean="0">
                <a:latin typeface="微軟正黑體" panose="020B0604030504040204" pitchFamily="34" charset="-120"/>
                <a:ea typeface="微軟正黑體" panose="020B0604030504040204" pitchFamily="34" charset="-120"/>
              </a:rPr>
              <a:t>：</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第</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學期開學日：</a:t>
            </a: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9</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日</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星期三</a:t>
            </a: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a:t>
            </a:r>
            <a:r>
              <a:rPr lang="en-US" altLang="zh-TW" sz="2800" dirty="0" smtClean="0">
                <a:latin typeface="微軟正黑體" panose="020B0604030504040204" pitchFamily="34" charset="-120"/>
                <a:ea typeface="微軟正黑體" panose="020B0604030504040204" pitchFamily="34" charset="-120"/>
              </a:rPr>
              <a:t/>
            </a:r>
            <a:br>
              <a:rPr lang="en-US" altLang="zh-TW" sz="2800" dirty="0" smtClean="0">
                <a:latin typeface="微軟正黑體" panose="020B0604030504040204" pitchFamily="34" charset="-120"/>
                <a:ea typeface="微軟正黑體" panose="020B0604030504040204" pitchFamily="34" charset="-120"/>
              </a:rPr>
            </a:b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第</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學期開學日：</a:t>
            </a:r>
            <a:r>
              <a:rPr lang="en-US" altLang="zh-TW" sz="2800" dirty="0">
                <a:latin typeface="微軟正黑體" panose="020B0604030504040204" pitchFamily="34" charset="-120"/>
                <a:ea typeface="微軟正黑體" panose="020B0604030504040204" pitchFamily="34" charset="-120"/>
              </a:rPr>
              <a:t>111</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11</a:t>
            </a:r>
            <a:r>
              <a:rPr lang="zh-TW" altLang="en-US" sz="2800" dirty="0">
                <a:latin typeface="微軟正黑體" panose="020B0604030504040204" pitchFamily="34" charset="-120"/>
                <a:ea typeface="微軟正黑體" panose="020B0604030504040204" pitchFamily="34" charset="-120"/>
              </a:rPr>
              <a:t>日</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星期五</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6554392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83" y="1145964"/>
            <a:ext cx="3953811" cy="3127904"/>
          </a:xfrm>
          <a:prstGeom prst="rect">
            <a:avLst/>
          </a:prstGeom>
        </p:spPr>
      </p:pic>
      <p:sp>
        <p:nvSpPr>
          <p:cNvPr id="4" name="矩形 3">
            <a:extLst>
              <a:ext uri="{FF2B5EF4-FFF2-40B4-BE49-F238E27FC236}">
                <a16:creationId xmlns:a16="http://schemas.microsoft.com/office/drawing/2014/main" id="{08780762-321F-4E9E-BCA8-95C438AC2B79}"/>
              </a:ext>
            </a:extLst>
          </p:cNvPr>
          <p:cNvSpPr/>
          <p:nvPr/>
        </p:nvSpPr>
        <p:spPr>
          <a:xfrm>
            <a:off x="521021" y="3981598"/>
            <a:ext cx="11245969" cy="2429507"/>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 name="PA_文本框 2"/>
          <p:cNvSpPr txBox="1"/>
          <p:nvPr>
            <p:custDataLst>
              <p:tags r:id="rId1"/>
            </p:custDataLst>
          </p:nvPr>
        </p:nvSpPr>
        <p:spPr>
          <a:xfrm>
            <a:off x="4735234" y="4399811"/>
            <a:ext cx="2298059" cy="738660"/>
          </a:xfrm>
          <a:prstGeom prst="rect">
            <a:avLst/>
          </a:prstGeom>
          <a:noFill/>
        </p:spPr>
        <p:txBody>
          <a:bodyPr wrap="none" lIns="121917" tIns="60958" rIns="121917" bIns="60958"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親師合作</a:t>
            </a:r>
          </a:p>
        </p:txBody>
      </p:sp>
      <p:sp>
        <p:nvSpPr>
          <p:cNvPr id="5" name="矩形 4">
            <a:extLst>
              <a:ext uri="{FF2B5EF4-FFF2-40B4-BE49-F238E27FC236}">
                <a16:creationId xmlns:a16="http://schemas.microsoft.com/office/drawing/2014/main" id="{AB74DF3F-CB40-42CD-8667-FC6F75FFF57C}"/>
              </a:ext>
            </a:extLst>
          </p:cNvPr>
          <p:cNvSpPr/>
          <p:nvPr/>
        </p:nvSpPr>
        <p:spPr>
          <a:xfrm>
            <a:off x="335361" y="260648"/>
            <a:ext cx="11617291" cy="6336704"/>
          </a:xfrm>
          <a:prstGeom prst="rect">
            <a:avLst/>
          </a:prstGeom>
          <a:no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矩形 10">
            <a:extLst>
              <a:ext uri="{FF2B5EF4-FFF2-40B4-BE49-F238E27FC236}">
                <a16:creationId xmlns:a16="http://schemas.microsoft.com/office/drawing/2014/main" id="{963C5F90-82F8-49FB-9F85-BC756F0292D0}"/>
              </a:ext>
            </a:extLst>
          </p:cNvPr>
          <p:cNvSpPr/>
          <p:nvPr/>
        </p:nvSpPr>
        <p:spPr>
          <a:xfrm>
            <a:off x="4938052" y="1849947"/>
            <a:ext cx="1615044" cy="144655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8800" b="0" i="0" u="none" strike="noStrike" kern="1200" cap="none" spc="0" normalizeH="0" baseline="0" noProof="0" dirty="0">
                <a:ln>
                  <a:noFill/>
                </a:ln>
                <a:solidFill>
                  <a:prstClr val="black"/>
                </a:solidFill>
                <a:effectLst/>
                <a:uLnTx/>
                <a:uFillTx/>
                <a:latin typeface="Impact" panose="020B0806030902050204" pitchFamily="34" charset="0"/>
                <a:ea typeface="新細明體" panose="02020500000000000000" pitchFamily="18" charset="-120"/>
                <a:cs typeface="+mn-cs"/>
              </a:rPr>
              <a:t>7</a:t>
            </a:r>
            <a:endParaRPr kumimoji="0" lang="zh-CN" altLang="en-US" sz="8800" b="0" i="0" u="none" strike="noStrike" kern="1200" cap="none" spc="0" normalizeH="0" baseline="0" noProof="0" dirty="0">
              <a:ln>
                <a:noFill/>
              </a:ln>
              <a:solidFill>
                <a:prstClr val="black"/>
              </a:solidFill>
              <a:effectLst/>
              <a:uLnTx/>
              <a:uFillTx/>
              <a:latin typeface="Impact" panose="020B0806030902050204" pitchFamily="34" charset="0"/>
              <a:cs typeface="+mn-cs"/>
            </a:endParaRPr>
          </a:p>
        </p:txBody>
      </p:sp>
      <p:grpSp>
        <p:nvGrpSpPr>
          <p:cNvPr id="15" name="群組 14"/>
          <p:cNvGrpSpPr/>
          <p:nvPr/>
        </p:nvGrpSpPr>
        <p:grpSpPr>
          <a:xfrm>
            <a:off x="4308887" y="1041470"/>
            <a:ext cx="2944463" cy="2938057"/>
            <a:chOff x="1275284" y="1240878"/>
            <a:chExt cx="3711349" cy="3703273"/>
          </a:xfrm>
        </p:grpSpPr>
        <p:sp>
          <p:nvSpPr>
            <p:cNvPr id="16" name="手繪多邊形 15"/>
            <p:cNvSpPr/>
            <p:nvPr/>
          </p:nvSpPr>
          <p:spPr>
            <a:xfrm rot="19200000">
              <a:off x="2995605" y="1240878"/>
              <a:ext cx="1020486" cy="1071129"/>
            </a:xfrm>
            <a:custGeom>
              <a:avLst/>
              <a:gdLst>
                <a:gd name="connsiteX0" fmla="*/ 471742 w 1020486"/>
                <a:gd name="connsiteY0" fmla="*/ 0 h 1071129"/>
                <a:gd name="connsiteX1" fmla="*/ 581726 w 1020486"/>
                <a:gd name="connsiteY1" fmla="*/ 102170 h 1071129"/>
                <a:gd name="connsiteX2" fmla="*/ 987636 w 1020486"/>
                <a:gd name="connsiteY2" fmla="*/ 803148 h 1071129"/>
                <a:gd name="connsiteX3" fmla="*/ 1020486 w 1020486"/>
                <a:gd name="connsiteY3" fmla="*/ 943073 h 1071129"/>
                <a:gd name="connsiteX4" fmla="*/ 294249 w 1020486"/>
                <a:gd name="connsiteY4" fmla="*/ 1071129 h 1071129"/>
                <a:gd name="connsiteX5" fmla="*/ 282130 w 1020486"/>
                <a:gd name="connsiteY5" fmla="*/ 1005578 h 1071129"/>
                <a:gd name="connsiteX6" fmla="*/ 54938 w 1020486"/>
                <a:gd name="connsiteY6" fmla="*/ 613235 h 1071129"/>
                <a:gd name="connsiteX7" fmla="*/ 0 w 1020486"/>
                <a:gd name="connsiteY7" fmla="*/ 562200 h 1071129"/>
                <a:gd name="connsiteX8" fmla="*/ 471742 w 1020486"/>
                <a:gd name="connsiteY8" fmla="*/ 0 h 10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486" h="1071129">
                  <a:moveTo>
                    <a:pt x="471742" y="0"/>
                  </a:moveTo>
                  <a:lnTo>
                    <a:pt x="581726" y="102170"/>
                  </a:lnTo>
                  <a:cubicBezTo>
                    <a:pt x="778062" y="304058"/>
                    <a:pt x="914082" y="545915"/>
                    <a:pt x="987636" y="803148"/>
                  </a:cubicBezTo>
                  <a:lnTo>
                    <a:pt x="1020486" y="943073"/>
                  </a:lnTo>
                  <a:lnTo>
                    <a:pt x="294249" y="1071129"/>
                  </a:lnTo>
                  <a:lnTo>
                    <a:pt x="282130" y="1005578"/>
                  </a:lnTo>
                  <a:cubicBezTo>
                    <a:pt x="240961" y="861602"/>
                    <a:pt x="164829" y="726233"/>
                    <a:pt x="54938" y="613235"/>
                  </a:cubicBezTo>
                  <a:lnTo>
                    <a:pt x="0" y="562200"/>
                  </a:lnTo>
                  <a:lnTo>
                    <a:pt x="471742" y="0"/>
                  </a:lnTo>
                  <a:close/>
                </a:path>
              </a:pathLst>
            </a:custGeom>
            <a:solidFill>
              <a:srgbClr val="85B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手繪多邊形 16"/>
            <p:cNvSpPr/>
            <p:nvPr/>
          </p:nvSpPr>
          <p:spPr>
            <a:xfrm rot="19200000">
              <a:off x="2237866" y="1328411"/>
              <a:ext cx="1020987" cy="930918"/>
            </a:xfrm>
            <a:custGeom>
              <a:avLst/>
              <a:gdLst>
                <a:gd name="connsiteX0" fmla="*/ 1020987 w 1020987"/>
                <a:gd name="connsiteY0" fmla="*/ 368718 h 930918"/>
                <a:gd name="connsiteX1" fmla="*/ 549245 w 1020987"/>
                <a:gd name="connsiteY1" fmla="*/ 930918 h 930918"/>
                <a:gd name="connsiteX2" fmla="*/ 500517 w 1020987"/>
                <a:gd name="connsiteY2" fmla="*/ 894053 h 930918"/>
                <a:gd name="connsiteX3" fmla="*/ 74683 w 1020987"/>
                <a:gd name="connsiteY3" fmla="*/ 738443 h 930918"/>
                <a:gd name="connsiteX4" fmla="*/ 0 w 1020987"/>
                <a:gd name="connsiteY4" fmla="*/ 737824 h 930918"/>
                <a:gd name="connsiteX5" fmla="*/ 0 w 1020987"/>
                <a:gd name="connsiteY5" fmla="*/ 0 h 930918"/>
                <a:gd name="connsiteX6" fmla="*/ 151528 w 1020987"/>
                <a:gd name="connsiteY6" fmla="*/ 8503 h 930918"/>
                <a:gd name="connsiteX7" fmla="*/ 912341 w 1020987"/>
                <a:gd name="connsiteY7" fmla="*/ 286523 h 930918"/>
                <a:gd name="connsiteX8" fmla="*/ 1020987 w 1020987"/>
                <a:gd name="connsiteY8" fmla="*/ 368718 h 93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987" h="930918">
                  <a:moveTo>
                    <a:pt x="1020987" y="368718"/>
                  </a:moveTo>
                  <a:lnTo>
                    <a:pt x="549245" y="930918"/>
                  </a:lnTo>
                  <a:lnTo>
                    <a:pt x="500517" y="894053"/>
                  </a:lnTo>
                  <a:cubicBezTo>
                    <a:pt x="370153" y="805454"/>
                    <a:pt x="223621" y="753985"/>
                    <a:pt x="74683" y="738443"/>
                  </a:cubicBezTo>
                  <a:lnTo>
                    <a:pt x="0" y="737824"/>
                  </a:lnTo>
                  <a:lnTo>
                    <a:pt x="0" y="0"/>
                  </a:lnTo>
                  <a:lnTo>
                    <a:pt x="151528" y="8503"/>
                  </a:lnTo>
                  <a:cubicBezTo>
                    <a:pt x="417626" y="36271"/>
                    <a:pt x="679428" y="128228"/>
                    <a:pt x="912341" y="286523"/>
                  </a:cubicBezTo>
                  <a:lnTo>
                    <a:pt x="1020987" y="368718"/>
                  </a:lnTo>
                  <a:close/>
                </a:path>
              </a:pathLst>
            </a:custGeom>
            <a:solidFill>
              <a:srgbClr val="177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手繪多邊形 17"/>
            <p:cNvSpPr/>
            <p:nvPr/>
          </p:nvSpPr>
          <p:spPr>
            <a:xfrm rot="19200000">
              <a:off x="3814325" y="1928566"/>
              <a:ext cx="852161" cy="1086152"/>
            </a:xfrm>
            <a:custGeom>
              <a:avLst/>
              <a:gdLst>
                <a:gd name="connsiteX0" fmla="*/ 829426 w 852161"/>
                <a:gd name="connsiteY0" fmla="*/ 0 h 1086152"/>
                <a:gd name="connsiteX1" fmla="*/ 845780 w 852161"/>
                <a:gd name="connsiteY1" fmla="*/ 120428 h 1086152"/>
                <a:gd name="connsiteX2" fmla="*/ 652144 w 852161"/>
                <a:gd name="connsiteY2" fmla="*/ 1058030 h 1086152"/>
                <a:gd name="connsiteX3" fmla="*/ 635031 w 852161"/>
                <a:gd name="connsiteY3" fmla="*/ 1086152 h 1086152"/>
                <a:gd name="connsiteX4" fmla="*/ 0 w 852161"/>
                <a:gd name="connsiteY4" fmla="*/ 719516 h 1086152"/>
                <a:gd name="connsiteX5" fmla="*/ 6293 w 852161"/>
                <a:gd name="connsiteY5" fmla="*/ 709175 h 1086152"/>
                <a:gd name="connsiteX6" fmla="*/ 114674 w 852161"/>
                <a:gd name="connsiteY6" fmla="*/ 184392 h 1086152"/>
                <a:gd name="connsiteX7" fmla="*/ 104224 w 852161"/>
                <a:gd name="connsiteY7" fmla="*/ 127873 h 1086152"/>
                <a:gd name="connsiteX8" fmla="*/ 829426 w 852161"/>
                <a:gd name="connsiteY8" fmla="*/ 0 h 108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1" h="1086152">
                  <a:moveTo>
                    <a:pt x="829426" y="0"/>
                  </a:moveTo>
                  <a:lnTo>
                    <a:pt x="845780" y="120428"/>
                  </a:lnTo>
                  <a:cubicBezTo>
                    <a:pt x="873665" y="439149"/>
                    <a:pt x="810359" y="765847"/>
                    <a:pt x="652144" y="1058030"/>
                  </a:cubicBezTo>
                  <a:lnTo>
                    <a:pt x="635031" y="1086152"/>
                  </a:lnTo>
                  <a:lnTo>
                    <a:pt x="0" y="719516"/>
                  </a:lnTo>
                  <a:lnTo>
                    <a:pt x="6293" y="709175"/>
                  </a:lnTo>
                  <a:cubicBezTo>
                    <a:pt x="94847" y="545638"/>
                    <a:pt x="130281" y="362782"/>
                    <a:pt x="114674" y="184392"/>
                  </a:cubicBezTo>
                  <a:lnTo>
                    <a:pt x="104224" y="127873"/>
                  </a:lnTo>
                  <a:lnTo>
                    <a:pt x="829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9" name="手繪多邊形 18"/>
            <p:cNvSpPr/>
            <p:nvPr/>
          </p:nvSpPr>
          <p:spPr>
            <a:xfrm rot="19200000">
              <a:off x="1411530" y="2022116"/>
              <a:ext cx="1028487" cy="941993"/>
            </a:xfrm>
            <a:custGeom>
              <a:avLst/>
              <a:gdLst>
                <a:gd name="connsiteX0" fmla="*/ 1028487 w 1028487"/>
                <a:gd name="connsiteY0" fmla="*/ 0 h 941993"/>
                <a:gd name="connsiteX1" fmla="*/ 1028487 w 1028487"/>
                <a:gd name="connsiteY1" fmla="*/ 736005 h 941993"/>
                <a:gd name="connsiteX2" fmla="*/ 979036 w 1028487"/>
                <a:gd name="connsiteY2" fmla="*/ 735595 h 941993"/>
                <a:gd name="connsiteX3" fmla="*/ 481046 w 1028487"/>
                <a:gd name="connsiteY3" fmla="*/ 933457 h 941993"/>
                <a:gd name="connsiteX4" fmla="*/ 471337 w 1028487"/>
                <a:gd name="connsiteY4" fmla="*/ 941993 h 941993"/>
                <a:gd name="connsiteX5" fmla="*/ 0 w 1028487"/>
                <a:gd name="connsiteY5" fmla="*/ 380276 h 941993"/>
                <a:gd name="connsiteX6" fmla="*/ 25340 w 1028487"/>
                <a:gd name="connsiteY6" fmla="*/ 357996 h 941993"/>
                <a:gd name="connsiteX7" fmla="*/ 915073 w 1028487"/>
                <a:gd name="connsiteY7" fmla="*/ 4489 h 941993"/>
                <a:gd name="connsiteX8" fmla="*/ 1028487 w 1028487"/>
                <a:gd name="connsiteY8" fmla="*/ 0 h 9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487" h="941993">
                  <a:moveTo>
                    <a:pt x="1028487" y="0"/>
                  </a:moveTo>
                  <a:lnTo>
                    <a:pt x="1028487" y="736005"/>
                  </a:lnTo>
                  <a:lnTo>
                    <a:pt x="979036" y="735595"/>
                  </a:lnTo>
                  <a:cubicBezTo>
                    <a:pt x="800646" y="751203"/>
                    <a:pt x="626721" y="817850"/>
                    <a:pt x="481046" y="933457"/>
                  </a:cubicBezTo>
                  <a:lnTo>
                    <a:pt x="471337" y="941993"/>
                  </a:lnTo>
                  <a:lnTo>
                    <a:pt x="0" y="380276"/>
                  </a:lnTo>
                  <a:lnTo>
                    <a:pt x="25340" y="357996"/>
                  </a:lnTo>
                  <a:cubicBezTo>
                    <a:pt x="285610" y="151448"/>
                    <a:pt x="596352" y="32373"/>
                    <a:pt x="915073" y="4489"/>
                  </a:cubicBezTo>
                  <a:lnTo>
                    <a:pt x="1028487" y="0"/>
                  </a:lnTo>
                  <a:close/>
                </a:path>
              </a:pathLst>
            </a:custGeom>
            <a:solidFill>
              <a:srgbClr val="008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手繪多邊形 19"/>
            <p:cNvSpPr/>
            <p:nvPr/>
          </p:nvSpPr>
          <p:spPr>
            <a:xfrm rot="19200000">
              <a:off x="3913308" y="2748348"/>
              <a:ext cx="1073325" cy="1054514"/>
            </a:xfrm>
            <a:custGeom>
              <a:avLst/>
              <a:gdLst>
                <a:gd name="connsiteX0" fmla="*/ 1073325 w 1073325"/>
                <a:gd name="connsiteY0" fmla="*/ 366636 h 1054514"/>
                <a:gd name="connsiteX1" fmla="*/ 1031933 w 1073325"/>
                <a:gd name="connsiteY1" fmla="*/ 434652 h 1054514"/>
                <a:gd name="connsiteX2" fmla="*/ 928978 w 1073325"/>
                <a:gd name="connsiteY2" fmla="*/ 570737 h 1054514"/>
                <a:gd name="connsiteX3" fmla="*/ 264158 w 1073325"/>
                <a:gd name="connsiteY3" fmla="*/ 1050058 h 1054514"/>
                <a:gd name="connsiteX4" fmla="*/ 251009 w 1073325"/>
                <a:gd name="connsiteY4" fmla="*/ 1054514 h 1054514"/>
                <a:gd name="connsiteX5" fmla="*/ 0 w 1073325"/>
                <a:gd name="connsiteY5" fmla="*/ 364873 h 1054514"/>
                <a:gd name="connsiteX6" fmla="*/ 77189 w 1073325"/>
                <a:gd name="connsiteY6" fmla="*/ 330055 h 1054514"/>
                <a:gd name="connsiteX7" fmla="*/ 366778 w 1073325"/>
                <a:gd name="connsiteY7" fmla="*/ 98996 h 1054514"/>
                <a:gd name="connsiteX8" fmla="*/ 424403 w 1073325"/>
                <a:gd name="connsiteY8" fmla="*/ 22827 h 1054514"/>
                <a:gd name="connsiteX9" fmla="*/ 438294 w 1073325"/>
                <a:gd name="connsiteY9" fmla="*/ 0 h 1054514"/>
                <a:gd name="connsiteX10" fmla="*/ 1073325 w 1073325"/>
                <a:gd name="connsiteY10" fmla="*/ 366636 h 10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3325" h="1054514">
                  <a:moveTo>
                    <a:pt x="1073325" y="366636"/>
                  </a:moveTo>
                  <a:lnTo>
                    <a:pt x="1031933" y="434652"/>
                  </a:lnTo>
                  <a:cubicBezTo>
                    <a:pt x="1000274" y="481235"/>
                    <a:pt x="965961" y="526662"/>
                    <a:pt x="928978" y="570737"/>
                  </a:cubicBezTo>
                  <a:cubicBezTo>
                    <a:pt x="744061" y="791113"/>
                    <a:pt x="514257" y="951604"/>
                    <a:pt x="264158" y="1050058"/>
                  </a:cubicBezTo>
                  <a:lnTo>
                    <a:pt x="251009" y="1054514"/>
                  </a:lnTo>
                  <a:lnTo>
                    <a:pt x="0" y="364873"/>
                  </a:lnTo>
                  <a:lnTo>
                    <a:pt x="77189" y="330055"/>
                  </a:lnTo>
                  <a:cubicBezTo>
                    <a:pt x="185099" y="274898"/>
                    <a:pt x="283978" y="197673"/>
                    <a:pt x="366778" y="98996"/>
                  </a:cubicBezTo>
                  <a:cubicBezTo>
                    <a:pt x="387478" y="74326"/>
                    <a:pt x="406683" y="48900"/>
                    <a:pt x="424403" y="22827"/>
                  </a:cubicBezTo>
                  <a:lnTo>
                    <a:pt x="438294" y="0"/>
                  </a:lnTo>
                  <a:lnTo>
                    <a:pt x="1073325" y="366636"/>
                  </a:lnTo>
                  <a:close/>
                </a:path>
              </a:pathLst>
            </a:cu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手繪多邊形 20"/>
            <p:cNvSpPr/>
            <p:nvPr/>
          </p:nvSpPr>
          <p:spPr>
            <a:xfrm rot="19200000">
              <a:off x="1275284" y="2706003"/>
              <a:ext cx="1002600" cy="1040130"/>
            </a:xfrm>
            <a:custGeom>
              <a:avLst/>
              <a:gdLst>
                <a:gd name="connsiteX0" fmla="*/ 531263 w 1002600"/>
                <a:gd name="connsiteY0" fmla="*/ 0 h 1040130"/>
                <a:gd name="connsiteX1" fmla="*/ 1002600 w 1002600"/>
                <a:gd name="connsiteY1" fmla="*/ 561717 h 1040130"/>
                <a:gd name="connsiteX2" fmla="*/ 983150 w 1002600"/>
                <a:gd name="connsiteY2" fmla="*/ 578819 h 1040130"/>
                <a:gd name="connsiteX3" fmla="*/ 918145 w 1002600"/>
                <a:gd name="connsiteY3" fmla="*/ 648795 h 1040130"/>
                <a:gd name="connsiteX4" fmla="*/ 740882 w 1002600"/>
                <a:gd name="connsiteY4" fmla="*/ 974107 h 1040130"/>
                <a:gd name="connsiteX5" fmla="*/ 724079 w 1002600"/>
                <a:gd name="connsiteY5" fmla="*/ 1040130 h 1040130"/>
                <a:gd name="connsiteX6" fmla="*/ 0 w 1002600"/>
                <a:gd name="connsiteY6" fmla="*/ 912456 h 1040130"/>
                <a:gd name="connsiteX7" fmla="*/ 39239 w 1002600"/>
                <a:gd name="connsiteY7" fmla="*/ 758270 h 1040130"/>
                <a:gd name="connsiteX8" fmla="*/ 355945 w 1002600"/>
                <a:gd name="connsiteY8" fmla="*/ 177053 h 1040130"/>
                <a:gd name="connsiteX9" fmla="*/ 472085 w 1002600"/>
                <a:gd name="connsiteY9" fmla="*/ 52031 h 1040130"/>
                <a:gd name="connsiteX10" fmla="*/ 531263 w 1002600"/>
                <a:gd name="connsiteY10" fmla="*/ 0 h 10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2600" h="1040130">
                  <a:moveTo>
                    <a:pt x="531263" y="0"/>
                  </a:moveTo>
                  <a:lnTo>
                    <a:pt x="1002600" y="561717"/>
                  </a:lnTo>
                  <a:lnTo>
                    <a:pt x="983150" y="578819"/>
                  </a:lnTo>
                  <a:cubicBezTo>
                    <a:pt x="960550" y="600797"/>
                    <a:pt x="938845" y="624125"/>
                    <a:pt x="918145" y="648795"/>
                  </a:cubicBezTo>
                  <a:cubicBezTo>
                    <a:pt x="835345" y="747471"/>
                    <a:pt x="776463" y="858258"/>
                    <a:pt x="740882" y="974107"/>
                  </a:cubicBezTo>
                  <a:lnTo>
                    <a:pt x="724079" y="1040130"/>
                  </a:lnTo>
                  <a:lnTo>
                    <a:pt x="0" y="912456"/>
                  </a:lnTo>
                  <a:lnTo>
                    <a:pt x="39239" y="758270"/>
                  </a:lnTo>
                  <a:cubicBezTo>
                    <a:pt x="102810" y="551289"/>
                    <a:pt x="208011" y="353353"/>
                    <a:pt x="355945" y="177053"/>
                  </a:cubicBezTo>
                  <a:cubicBezTo>
                    <a:pt x="392928" y="132978"/>
                    <a:pt x="431707" y="91298"/>
                    <a:pt x="472085" y="52031"/>
                  </a:cubicBezTo>
                  <a:lnTo>
                    <a:pt x="531263" y="0"/>
                  </a:lnTo>
                  <a:close/>
                </a:path>
              </a:pathLst>
            </a:custGeom>
            <a:solidFill>
              <a:srgbClr val="494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手繪多邊形 21"/>
            <p:cNvSpPr/>
            <p:nvPr/>
          </p:nvSpPr>
          <p:spPr>
            <a:xfrm rot="19200000">
              <a:off x="1904039" y="3514086"/>
              <a:ext cx="843579" cy="1086466"/>
            </a:xfrm>
            <a:custGeom>
              <a:avLst/>
              <a:gdLst>
                <a:gd name="connsiteX0" fmla="*/ 747684 w 843579"/>
                <a:gd name="connsiteY0" fmla="*/ 127342 h 1086466"/>
                <a:gd name="connsiteX1" fmla="*/ 738972 w 843579"/>
                <a:gd name="connsiteY1" fmla="*/ 184142 h 1086466"/>
                <a:gd name="connsiteX2" fmla="*/ 836140 w 843579"/>
                <a:gd name="connsiteY2" fmla="*/ 706919 h 1086466"/>
                <a:gd name="connsiteX3" fmla="*/ 843579 w 843579"/>
                <a:gd name="connsiteY3" fmla="*/ 719858 h 1086466"/>
                <a:gd name="connsiteX4" fmla="*/ 208596 w 843579"/>
                <a:gd name="connsiteY4" fmla="*/ 1086466 h 1086466"/>
                <a:gd name="connsiteX5" fmla="*/ 182636 w 843579"/>
                <a:gd name="connsiteY5" fmla="*/ 1041316 h 1086466"/>
                <a:gd name="connsiteX6" fmla="*/ 9032 w 843579"/>
                <a:gd name="connsiteY6" fmla="*/ 107297 h 1086466"/>
                <a:gd name="connsiteX7" fmla="*/ 25490 w 843579"/>
                <a:gd name="connsiteY7" fmla="*/ 0 h 1086466"/>
                <a:gd name="connsiteX8" fmla="*/ 747684 w 843579"/>
                <a:gd name="connsiteY8" fmla="*/ 127342 h 108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579" h="1086466">
                  <a:moveTo>
                    <a:pt x="747684" y="127342"/>
                  </a:moveTo>
                  <a:lnTo>
                    <a:pt x="738972" y="184142"/>
                  </a:lnTo>
                  <a:cubicBezTo>
                    <a:pt x="720321" y="362866"/>
                    <a:pt x="753404" y="545054"/>
                    <a:pt x="836140" y="706919"/>
                  </a:cubicBezTo>
                  <a:lnTo>
                    <a:pt x="843579" y="719858"/>
                  </a:lnTo>
                  <a:lnTo>
                    <a:pt x="208596" y="1086466"/>
                  </a:lnTo>
                  <a:lnTo>
                    <a:pt x="182636" y="1041316"/>
                  </a:lnTo>
                  <a:cubicBezTo>
                    <a:pt x="34817" y="752119"/>
                    <a:pt x="-24291" y="426615"/>
                    <a:pt x="9032" y="107297"/>
                  </a:cubicBezTo>
                  <a:lnTo>
                    <a:pt x="25490" y="0"/>
                  </a:lnTo>
                  <a:lnTo>
                    <a:pt x="747684" y="1273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3" name="手繪多邊形 22"/>
            <p:cNvSpPr/>
            <p:nvPr/>
          </p:nvSpPr>
          <p:spPr>
            <a:xfrm rot="19200000">
              <a:off x="3384765" y="3641956"/>
              <a:ext cx="1093472" cy="783177"/>
            </a:xfrm>
            <a:custGeom>
              <a:avLst/>
              <a:gdLst>
                <a:gd name="connsiteX0" fmla="*/ 842657 w 1093472"/>
                <a:gd name="connsiteY0" fmla="*/ 0 h 783177"/>
                <a:gd name="connsiteX1" fmla="*/ 1093472 w 1093472"/>
                <a:gd name="connsiteY1" fmla="*/ 689110 h 783177"/>
                <a:gd name="connsiteX2" fmla="*/ 1006298 w 1093472"/>
                <a:gd name="connsiteY2" fmla="*/ 718652 h 783177"/>
                <a:gd name="connsiteX3" fmla="*/ 56323 w 1093472"/>
                <a:gd name="connsiteY3" fmla="*/ 709876 h 783177"/>
                <a:gd name="connsiteX4" fmla="*/ 0 w 1093472"/>
                <a:gd name="connsiteY4" fmla="*/ 689490 h 783177"/>
                <a:gd name="connsiteX5" fmla="*/ 250775 w 1093472"/>
                <a:gd name="connsiteY5" fmla="*/ 492 h 783177"/>
                <a:gd name="connsiteX6" fmla="*/ 272160 w 1093472"/>
                <a:gd name="connsiteY6" fmla="*/ 8232 h 783177"/>
                <a:gd name="connsiteX7" fmla="*/ 803868 w 1093472"/>
                <a:gd name="connsiteY7" fmla="*/ 13145 h 783177"/>
                <a:gd name="connsiteX8" fmla="*/ 842657 w 1093472"/>
                <a:gd name="connsiteY8" fmla="*/ 0 h 78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472" h="783177">
                  <a:moveTo>
                    <a:pt x="842657" y="0"/>
                  </a:moveTo>
                  <a:lnTo>
                    <a:pt x="1093472" y="689110"/>
                  </a:lnTo>
                  <a:lnTo>
                    <a:pt x="1006298" y="718652"/>
                  </a:lnTo>
                  <a:cubicBezTo>
                    <a:pt x="697618" y="806917"/>
                    <a:pt x="366795" y="805231"/>
                    <a:pt x="56323" y="709876"/>
                  </a:cubicBezTo>
                  <a:lnTo>
                    <a:pt x="0" y="689490"/>
                  </a:lnTo>
                  <a:lnTo>
                    <a:pt x="250775" y="492"/>
                  </a:lnTo>
                  <a:lnTo>
                    <a:pt x="272160" y="8232"/>
                  </a:lnTo>
                  <a:cubicBezTo>
                    <a:pt x="445933" y="61604"/>
                    <a:pt x="631097" y="62548"/>
                    <a:pt x="803868" y="13145"/>
                  </a:cubicBezTo>
                  <a:lnTo>
                    <a:pt x="842657" y="0"/>
                  </a:lnTo>
                  <a:close/>
                </a:path>
              </a:pathLst>
            </a:custGeom>
            <a:solidFill>
              <a:srgbClr val="DB0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4" name="手繪多邊形 23"/>
            <p:cNvSpPr/>
            <p:nvPr/>
          </p:nvSpPr>
          <p:spPr>
            <a:xfrm rot="19200000">
              <a:off x="2544360" y="3875216"/>
              <a:ext cx="1083595" cy="1068935"/>
            </a:xfrm>
            <a:custGeom>
              <a:avLst/>
              <a:gdLst>
                <a:gd name="connsiteX0" fmla="*/ 634984 w 1083595"/>
                <a:gd name="connsiteY0" fmla="*/ 0 h 1068935"/>
                <a:gd name="connsiteX1" fmla="*/ 645693 w 1083595"/>
                <a:gd name="connsiteY1" fmla="*/ 18628 h 1068935"/>
                <a:gd name="connsiteX2" fmla="*/ 831257 w 1083595"/>
                <a:gd name="connsiteY2" fmla="*/ 229087 h 1068935"/>
                <a:gd name="connsiteX3" fmla="*/ 1070742 w 1083595"/>
                <a:gd name="connsiteY3" fmla="*/ 375286 h 1068935"/>
                <a:gd name="connsiteX4" fmla="*/ 1083595 w 1083595"/>
                <a:gd name="connsiteY4" fmla="*/ 379938 h 1068935"/>
                <a:gd name="connsiteX5" fmla="*/ 832820 w 1083595"/>
                <a:gd name="connsiteY5" fmla="*/ 1068935 h 1068935"/>
                <a:gd name="connsiteX6" fmla="*/ 787390 w 1083595"/>
                <a:gd name="connsiteY6" fmla="*/ 1052492 h 1068935"/>
                <a:gd name="connsiteX7" fmla="*/ 359515 w 1083595"/>
                <a:gd name="connsiteY7" fmla="*/ 791287 h 1068935"/>
                <a:gd name="connsiteX8" fmla="*/ 27979 w 1083595"/>
                <a:gd name="connsiteY8" fmla="*/ 415271 h 1068935"/>
                <a:gd name="connsiteX9" fmla="*/ 0 w 1083595"/>
                <a:gd name="connsiteY9" fmla="*/ 366608 h 1068935"/>
                <a:gd name="connsiteX10" fmla="*/ 634984 w 1083595"/>
                <a:gd name="connsiteY10" fmla="*/ 0 h 106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595" h="1068935">
                  <a:moveTo>
                    <a:pt x="634984" y="0"/>
                  </a:moveTo>
                  <a:lnTo>
                    <a:pt x="645693" y="18628"/>
                  </a:lnTo>
                  <a:cubicBezTo>
                    <a:pt x="695308" y="95843"/>
                    <a:pt x="757250" y="166987"/>
                    <a:pt x="831257" y="229087"/>
                  </a:cubicBezTo>
                  <a:cubicBezTo>
                    <a:pt x="905265" y="291187"/>
                    <a:pt x="986084" y="339833"/>
                    <a:pt x="1070742" y="375286"/>
                  </a:cubicBezTo>
                  <a:lnTo>
                    <a:pt x="1083595" y="379938"/>
                  </a:lnTo>
                  <a:lnTo>
                    <a:pt x="832820" y="1068935"/>
                  </a:lnTo>
                  <a:lnTo>
                    <a:pt x="787390" y="1052492"/>
                  </a:lnTo>
                  <a:cubicBezTo>
                    <a:pt x="636136" y="989150"/>
                    <a:pt x="491741" y="902237"/>
                    <a:pt x="359515" y="791287"/>
                  </a:cubicBezTo>
                  <a:cubicBezTo>
                    <a:pt x="227290" y="680337"/>
                    <a:pt x="116623" y="553228"/>
                    <a:pt x="27979" y="415271"/>
                  </a:cubicBezTo>
                  <a:lnTo>
                    <a:pt x="0" y="366608"/>
                  </a:lnTo>
                  <a:lnTo>
                    <a:pt x="634984" y="0"/>
                  </a:lnTo>
                  <a:close/>
                </a:path>
              </a:pathLst>
            </a:custGeom>
            <a:solidFill>
              <a:srgbClr val="C51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
        <p:nvSpPr>
          <p:cNvPr id="25" name="標題 5">
            <a:extLst>
              <a:ext uri="{FF2B5EF4-FFF2-40B4-BE49-F238E27FC236}">
                <a16:creationId xmlns:a16="http://schemas.microsoft.com/office/drawing/2014/main" id="{A493A3D4-8A4B-45B4-A605-3A7FDC0AF2D4}"/>
              </a:ext>
            </a:extLst>
          </p:cNvPr>
          <p:cNvSpPr txBox="1">
            <a:spLocks/>
          </p:cNvSpPr>
          <p:nvPr/>
        </p:nvSpPr>
        <p:spPr>
          <a:xfrm>
            <a:off x="7197221" y="1630976"/>
            <a:ext cx="4938649" cy="2190219"/>
          </a:xfrm>
          <a:prstGeom prst="rect">
            <a:avLst/>
          </a:prstGeom>
        </p:spPr>
        <p:txBody>
          <a:bodyPr lIns="72000" tIns="180000" rIns="21600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zh-TW" altLang="en-US" sz="3200" b="1" i="0" u="none" strike="noStrike" kern="1200" cap="none" spc="0" normalizeH="0" baseline="0" noProof="0" dirty="0">
                <a:ln>
                  <a:noFill/>
                </a:ln>
                <a:solidFill>
                  <a:srgbClr val="008000"/>
                </a:solidFill>
                <a:effectLst/>
                <a:uLnTx/>
                <a:uFillTx/>
                <a:latin typeface="新細明體"/>
                <a:ea typeface="新細明體" panose="02020500000000000000" pitchFamily="18" charset="-120"/>
                <a:cs typeface="+mj-cs"/>
              </a:rPr>
              <a:t>「</a:t>
            </a:r>
            <a:r>
              <a:rPr kumimoji="0" lang="zh-TW" altLang="en-US" sz="3200" b="1" i="0" u="none" strike="noStrike" kern="1200" cap="none" spc="0" normalizeH="0" baseline="0" noProof="0" dirty="0">
                <a:ln>
                  <a:noFill/>
                </a:ln>
                <a:solidFill>
                  <a:srgbClr val="008000"/>
                </a:solidFill>
                <a:effectLst/>
                <a:uLnTx/>
                <a:uFillTx/>
                <a:latin typeface="微軟正黑體" pitchFamily="34" charset="-120"/>
                <a:ea typeface="微軟正黑體" pitchFamily="34" charset="-120"/>
                <a:cs typeface="+mj-cs"/>
              </a:rPr>
              <a:t>扎根基礎、迎向未來：</a:t>
            </a:r>
            <a:endParaRPr kumimoji="0" lang="en-US" altLang="zh-TW" sz="3200" b="1" i="0" u="none" strike="noStrike" kern="1200" cap="none" spc="0" normalizeH="0" baseline="0" noProof="0" dirty="0">
              <a:ln>
                <a:noFill/>
              </a:ln>
              <a:solidFill>
                <a:srgbClr val="008000"/>
              </a:solidFill>
              <a:effectLst/>
              <a:uLnTx/>
              <a:uFillTx/>
              <a:latin typeface="微軟正黑體" pitchFamily="34" charset="-120"/>
              <a:ea typeface="微軟正黑體" pitchFamily="34" charset="-120"/>
              <a:cs typeface="+mj-cs"/>
            </a:endParaRPr>
          </a:p>
          <a:p>
            <a:pPr marL="0" marR="0" lvl="0" indent="0" algn="l" defTabSz="914400" rtl="0" eaLnBrk="1" fontAlgn="auto" latinLnBrk="0" hangingPunct="1">
              <a:lnSpc>
                <a:spcPts val="5000"/>
              </a:lnSpc>
              <a:spcBef>
                <a:spcPct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rPr>
              <a:t>點亮每個孩子心中的希望</a:t>
            </a:r>
            <a:r>
              <a:rPr kumimoji="0" lang="zh-TW" altLang="en-US" sz="3200" b="1" i="0" u="none" strike="noStrike" kern="1200" cap="none" spc="0" normalizeH="0" baseline="0" noProof="0" dirty="0">
                <a:ln>
                  <a:noFill/>
                </a:ln>
                <a:solidFill>
                  <a:srgbClr val="FF0000"/>
                </a:solidFill>
                <a:effectLst/>
                <a:uLnTx/>
                <a:uFillTx/>
                <a:latin typeface="新細明體"/>
                <a:ea typeface="新細明體" panose="02020500000000000000" pitchFamily="18" charset="-120"/>
                <a:cs typeface="+mj-cs"/>
              </a:rPr>
              <a:t>」</a:t>
            </a:r>
            <a:endParaRPr kumimoji="0" lang="en-US" altLang="zh-TW" sz="3200" b="1" i="0" u="none" strike="noStrike" kern="1200" cap="none" spc="0" normalizeH="0" baseline="0" noProof="0" dirty="0">
              <a:ln>
                <a:noFill/>
              </a:ln>
              <a:solidFill>
                <a:srgbClr val="FF0000"/>
              </a:solidFill>
              <a:effectLst/>
              <a:uLnTx/>
              <a:uFillTx/>
              <a:latin typeface="新細明體"/>
              <a:ea typeface="新細明體" panose="02020500000000000000" pitchFamily="18"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400" b="1" i="0" u="none" strike="noStrike" kern="1200" cap="none" spc="0" normalizeH="0" baseline="0" noProof="0" dirty="0">
              <a:ln>
                <a:noFill/>
              </a:ln>
              <a:solidFill>
                <a:prstClr val="black"/>
              </a:solidFill>
              <a:effectLst/>
              <a:uLnTx/>
              <a:uFillTx/>
              <a:latin typeface="新細明體"/>
              <a:ea typeface="新細明體" panose="02020500000000000000" pitchFamily="18" charset="-12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華康華綜體W5(P)"/>
                <a:ea typeface="華康徽宗宮體W5" panose="03000509000000000000" pitchFamily="65" charset="-120"/>
                <a:cs typeface="+mj-cs"/>
              </a:rPr>
              <a:t>         </a:t>
            </a:r>
            <a:endParaRPr kumimoji="0" lang="en-US" altLang="zh-TW" sz="4000" b="1" i="0" u="none" strike="noStrike" kern="1200" cap="none" spc="0" normalizeH="0" baseline="0" noProof="0" dirty="0">
              <a:ln>
                <a:noFill/>
              </a:ln>
              <a:solidFill>
                <a:prstClr val="black"/>
              </a:solidFill>
              <a:effectLst/>
              <a:uLnTx/>
              <a:uFillTx/>
              <a:latin typeface="華康華綜體W5(P)"/>
              <a:ea typeface="華康徽宗宮體W5" panose="03000509000000000000" pitchFamily="65" charset="-120"/>
              <a:cs typeface="+mj-cs"/>
            </a:endParaRPr>
          </a:p>
        </p:txBody>
      </p:sp>
      <p:pic>
        <p:nvPicPr>
          <p:cNvPr id="26" name="圖片 25">
            <a:extLst>
              <a:ext uri="{FF2B5EF4-FFF2-40B4-BE49-F238E27FC236}">
                <a16:creationId xmlns:a16="http://schemas.microsoft.com/office/drawing/2014/main" id="{6529811B-B038-490D-BB78-1F509700E553}"/>
              </a:ext>
            </a:extLst>
          </p:cNvPr>
          <p:cNvPicPr>
            <a:picLocks noChangeAspect="1"/>
          </p:cNvPicPr>
          <p:nvPr/>
        </p:nvPicPr>
        <p:blipFill rotWithShape="1">
          <a:blip r:embed="rId5"/>
          <a:srcRect/>
          <a:stretch/>
        </p:blipFill>
        <p:spPr>
          <a:xfrm>
            <a:off x="20" y="10"/>
            <a:ext cx="12191980" cy="6857990"/>
          </a:xfrm>
          <a:prstGeom prst="rect">
            <a:avLst/>
          </a:prstGeom>
          <a:noFill/>
        </p:spPr>
      </p:pic>
    </p:spTree>
    <p:extLst>
      <p:ext uri="{BB962C8B-B14F-4D97-AF65-F5344CB8AC3E}">
        <p14:creationId xmlns:p14="http://schemas.microsoft.com/office/powerpoint/2010/main" val="51608048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壹、推動新課綱</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9"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1"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2" y="1223419"/>
            <a:ext cx="85025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en-US" altLang="zh-TW" b="1" dirty="0">
                <a:solidFill>
                  <a:srgbClr val="000000"/>
                </a:solidFill>
                <a:ea typeface="Arial Unicode MS" panose="020B0604020202020204" pitchFamily="34" charset="-120"/>
              </a:rPr>
              <a:t>110</a:t>
            </a:r>
            <a:r>
              <a:rPr kumimoji="0" lang="zh-TW" altLang="en-US" b="1" dirty="0">
                <a:solidFill>
                  <a:srgbClr val="000000"/>
                </a:solidFill>
                <a:ea typeface="Arial Unicode MS" panose="020B0604020202020204" pitchFamily="34" charset="-120"/>
              </a:rPr>
              <a:t>學年度彈性學習課程</a:t>
            </a:r>
            <a:r>
              <a:rPr kumimoji="0" lang="en-US" altLang="zh-TW" b="1" dirty="0">
                <a:solidFill>
                  <a:srgbClr val="000000"/>
                </a:solidFill>
                <a:ea typeface="Arial Unicode MS" panose="020B0604020202020204" pitchFamily="34" charset="-120"/>
              </a:rPr>
              <a:t>-</a:t>
            </a:r>
            <a:r>
              <a:rPr kumimoji="0" lang="zh-TW" altLang="en-US" sz="3200" b="1" dirty="0">
                <a:solidFill>
                  <a:srgbClr val="FF0000"/>
                </a:solidFill>
                <a:ea typeface="Arial Unicode MS" panose="020B0604020202020204" pitchFamily="34" charset="-120"/>
              </a:rPr>
              <a:t>英語、科技國小融入</a:t>
            </a:r>
            <a:endParaRPr kumimoji="0" lang="en-US" altLang="zh-TW" sz="3200" b="1" dirty="0">
              <a:solidFill>
                <a:srgbClr val="FF0000"/>
              </a:solidFill>
              <a:ea typeface="Arial Unicode MS" panose="020B0604020202020204" pitchFamily="34" charset="-120"/>
            </a:endParaRPr>
          </a:p>
        </p:txBody>
      </p:sp>
      <p:sp>
        <p:nvSpPr>
          <p:cNvPr id="15" name="投影片編號版面配置區 14"/>
          <p:cNvSpPr>
            <a:spLocks noGrp="1"/>
          </p:cNvSpPr>
          <p:nvPr>
            <p:ph type="sldNum" sz="quarter" idx="12"/>
          </p:nvPr>
        </p:nvSpPr>
        <p:spPr/>
        <p:txBody>
          <a:bodyPr/>
          <a:lstStyle/>
          <a:p>
            <a:pPr>
              <a:defRPr/>
            </a:pPr>
            <a:fld id="{5F02BF43-3C7B-4031-B368-07C3D7CB8D98}" type="slidenum">
              <a:rPr lang="zh-TW" altLang="en-US" smtClean="0"/>
              <a:pPr>
                <a:defRPr/>
              </a:pPr>
              <a:t>7</a:t>
            </a:fld>
            <a:endParaRPr lang="zh-TW" altLang="en-US"/>
          </a:p>
        </p:txBody>
      </p:sp>
      <p:graphicFrame>
        <p:nvGraphicFramePr>
          <p:cNvPr id="13" name="資料庫圖表 12"/>
          <p:cNvGraphicFramePr/>
          <p:nvPr>
            <p:extLst>
              <p:ext uri="{D42A27DB-BD31-4B8C-83A1-F6EECF244321}">
                <p14:modId xmlns:p14="http://schemas.microsoft.com/office/powerpoint/2010/main" val="1468080595"/>
              </p:ext>
            </p:extLst>
          </p:nvPr>
        </p:nvGraphicFramePr>
        <p:xfrm>
          <a:off x="814711" y="2074818"/>
          <a:ext cx="11066571" cy="3791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47332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標題 3">
            <a:extLst>
              <a:ext uri="{FF2B5EF4-FFF2-40B4-BE49-F238E27FC236}">
                <a16:creationId xmlns:a16="http://schemas.microsoft.com/office/drawing/2014/main" id="{F26DC20D-6917-3043-92DB-79D6B1C70232}"/>
              </a:ext>
            </a:extLst>
          </p:cNvPr>
          <p:cNvSpPr txBox="1">
            <a:spLocks/>
          </p:cNvSpPr>
          <p:nvPr/>
        </p:nvSpPr>
        <p:spPr>
          <a:xfrm>
            <a:off x="1855049" y="-26208"/>
            <a:ext cx="10515600" cy="103642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親師合作十二年國民基本教育課程綱要</a:t>
            </a:r>
            <a:endParaRPr kumimoji="0"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sp>
        <p:nvSpPr>
          <p:cNvPr id="9" name="矩形 8">
            <a:extLst>
              <a:ext uri="{FF2B5EF4-FFF2-40B4-BE49-F238E27FC236}">
                <a16:creationId xmlns:a16="http://schemas.microsoft.com/office/drawing/2014/main" id="{1CCF61CF-F6ED-3B48-94E4-8EF4B8946B53}"/>
              </a:ext>
            </a:extLst>
          </p:cNvPr>
          <p:cNvSpPr/>
          <p:nvPr/>
        </p:nvSpPr>
        <p:spPr>
          <a:xfrm>
            <a:off x="9377395" y="4703298"/>
            <a:ext cx="1595309"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a:ln>
                  <a:noFill/>
                </a:ln>
                <a:solidFill>
                  <a:prstClr val="white"/>
                </a:solidFill>
                <a:effectLst/>
                <a:uLnTx/>
                <a:uFillTx/>
                <a:latin typeface="Britannic Bold" panose="020B0903060703020204" pitchFamily="34" charset="0"/>
                <a:ea typeface="Microsoft JhengHei" panose="020B0604030504040204" pitchFamily="34" charset="-120"/>
                <a:cs typeface="+mn-cs"/>
              </a:rPr>
              <a:t>250</a:t>
            </a:r>
            <a:endParaRPr kumimoji="0" lang="zh-TW" altLang="en-US" sz="6000" b="0" i="0" u="none" strike="noStrike" kern="1200" cap="none" spc="0" normalizeH="0" baseline="0" noProof="0" dirty="0">
              <a:ln>
                <a:noFill/>
              </a:ln>
              <a:solidFill>
                <a:prstClr val="black"/>
              </a:solidFill>
              <a:effectLst/>
              <a:uLnTx/>
              <a:uFillTx/>
              <a:latin typeface="Calibri"/>
              <a:ea typeface="新細明體"/>
              <a:cs typeface="+mn-cs"/>
            </a:endParaRPr>
          </a:p>
        </p:txBody>
      </p:sp>
      <p:sp>
        <p:nvSpPr>
          <p:cNvPr id="19" name="投影片編號版面配置區 1">
            <a:extLst>
              <a:ext uri="{FF2B5EF4-FFF2-40B4-BE49-F238E27FC236}">
                <a16:creationId xmlns:a16="http://schemas.microsoft.com/office/drawing/2014/main" id="{D77032F8-45C1-4A47-923A-3F1967CDBBE8}"/>
              </a:ext>
            </a:extLst>
          </p:cNvPr>
          <p:cNvSpPr>
            <a:spLocks noGrp="1"/>
          </p:cNvSpPr>
          <p:nvPr>
            <p:ph type="sldNum" sz="quarter" idx="12"/>
          </p:nvPr>
        </p:nvSpPr>
        <p:spPr bwMode="auto">
          <a:xfrm>
            <a:off x="9359591" y="6396527"/>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8FE1AE6-8691-4DF6-A8F2-17E701EE1502}" type="slidenum">
              <a:rPr kumimoji="0"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ct val="0"/>
                </a:spcBef>
                <a:spcAft>
                  <a:spcPts val="0"/>
                </a:spcAft>
                <a:buClrTx/>
                <a:buSzTx/>
                <a:buFontTx/>
                <a:buNone/>
                <a:tabLst/>
                <a:defRPr/>
              </a:pPr>
              <a:t>70</a:t>
            </a:fld>
            <a:endParaRPr kumimoji="0"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661" y="1248070"/>
            <a:ext cx="3809739" cy="2856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4340" y="4138550"/>
            <a:ext cx="4091478" cy="2651517"/>
          </a:xfrm>
          <a:prstGeom prst="snip2DiagRect">
            <a:avLst>
              <a:gd name="adj1" fmla="val 0"/>
              <a:gd name="adj2" fmla="val 1398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598" y="4213588"/>
            <a:ext cx="3741946" cy="2494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圖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5818" y="1080325"/>
            <a:ext cx="4029408" cy="3023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445983"/>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標題 3">
            <a:extLst>
              <a:ext uri="{FF2B5EF4-FFF2-40B4-BE49-F238E27FC236}">
                <a16:creationId xmlns:a16="http://schemas.microsoft.com/office/drawing/2014/main" id="{F26DC20D-6917-3043-92DB-79D6B1C70232}"/>
              </a:ext>
            </a:extLst>
          </p:cNvPr>
          <p:cNvSpPr txBox="1">
            <a:spLocks/>
          </p:cNvSpPr>
          <p:nvPr/>
        </p:nvSpPr>
        <p:spPr>
          <a:xfrm>
            <a:off x="1855049" y="-26208"/>
            <a:ext cx="10515600" cy="103642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rPr>
              <a:t>親師合作十二年國民基本教育課程綱要</a:t>
            </a:r>
            <a:endParaRPr kumimoji="0" lang="zh-TW" altLang="en-US" sz="4400" b="1" i="0" u="none" strike="noStrike" kern="1200" cap="none" spc="0" normalizeH="0" baseline="0" noProof="0" dirty="0">
              <a:ln>
                <a:noFill/>
              </a:ln>
              <a:solidFill>
                <a:srgbClr val="01738B"/>
              </a:solidFill>
              <a:effectLst/>
              <a:uLnTx/>
              <a:uFillTx/>
              <a:latin typeface="Microsoft YaHei" panose="020B0503020204020204" pitchFamily="34" charset="-122"/>
              <a:ea typeface="Microsoft YaHei" panose="020B0503020204020204" pitchFamily="34" charset="-122"/>
              <a:cs typeface="+mj-cs"/>
            </a:endParaRPr>
          </a:p>
        </p:txBody>
      </p:sp>
      <p:sp>
        <p:nvSpPr>
          <p:cNvPr id="9" name="矩形 8">
            <a:extLst>
              <a:ext uri="{FF2B5EF4-FFF2-40B4-BE49-F238E27FC236}">
                <a16:creationId xmlns:a16="http://schemas.microsoft.com/office/drawing/2014/main" id="{1CCF61CF-F6ED-3B48-94E4-8EF4B8946B53}"/>
              </a:ext>
            </a:extLst>
          </p:cNvPr>
          <p:cNvSpPr/>
          <p:nvPr/>
        </p:nvSpPr>
        <p:spPr>
          <a:xfrm>
            <a:off x="9377395" y="4703298"/>
            <a:ext cx="1595309"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6000" b="1" i="0" u="none" strike="noStrike" kern="1200" cap="none" spc="0" normalizeH="0" baseline="0" noProof="0" dirty="0">
                <a:ln>
                  <a:noFill/>
                </a:ln>
                <a:solidFill>
                  <a:prstClr val="white"/>
                </a:solidFill>
                <a:effectLst/>
                <a:uLnTx/>
                <a:uFillTx/>
                <a:latin typeface="Britannic Bold" panose="020B0903060703020204" pitchFamily="34" charset="0"/>
                <a:ea typeface="Microsoft JhengHei" panose="020B0604030504040204" pitchFamily="34" charset="-120"/>
                <a:cs typeface="+mn-cs"/>
              </a:rPr>
              <a:t>250</a:t>
            </a:r>
            <a:endParaRPr kumimoji="0" lang="zh-TW" altLang="en-US" sz="6000" b="0" i="0" u="none" strike="noStrike" kern="1200" cap="none" spc="0" normalizeH="0" baseline="0" noProof="0" dirty="0">
              <a:ln>
                <a:noFill/>
              </a:ln>
              <a:solidFill>
                <a:prstClr val="black"/>
              </a:solidFill>
              <a:effectLst/>
              <a:uLnTx/>
              <a:uFillTx/>
              <a:latin typeface="Calibri"/>
              <a:ea typeface="新細明體"/>
              <a:cs typeface="+mn-cs"/>
            </a:endParaRPr>
          </a:p>
        </p:txBody>
      </p:sp>
      <p:sp>
        <p:nvSpPr>
          <p:cNvPr id="19" name="投影片編號版面配置區 1">
            <a:extLst>
              <a:ext uri="{FF2B5EF4-FFF2-40B4-BE49-F238E27FC236}">
                <a16:creationId xmlns:a16="http://schemas.microsoft.com/office/drawing/2014/main" id="{D77032F8-45C1-4A47-923A-3F1967CDBBE8}"/>
              </a:ext>
            </a:extLst>
          </p:cNvPr>
          <p:cNvSpPr>
            <a:spLocks noGrp="1"/>
          </p:cNvSpPr>
          <p:nvPr>
            <p:ph type="sldNum" sz="quarter" idx="12"/>
          </p:nvPr>
        </p:nvSpPr>
        <p:spPr bwMode="auto">
          <a:xfrm>
            <a:off x="9359591" y="6396527"/>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8FE1AE6-8691-4DF6-A8F2-17E701EE1502}" type="slidenum">
              <a:rPr kumimoji="0" lang="zh-TW" altLang="en-US"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ct val="0"/>
                </a:spcBef>
                <a:spcAft>
                  <a:spcPts val="0"/>
                </a:spcAft>
                <a:buClrTx/>
                <a:buSzTx/>
                <a:buFontTx/>
                <a:buNone/>
                <a:tabLst/>
                <a:defRPr/>
              </a:pPr>
              <a:t>71</a:t>
            </a:fld>
            <a:endParaRPr kumimoji="0"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6" y="1010212"/>
            <a:ext cx="6902085" cy="31053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401" y="1010212"/>
            <a:ext cx="5538675" cy="31073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7" y="4036449"/>
            <a:ext cx="4512720" cy="28215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圖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997" y="4115607"/>
            <a:ext cx="3526972" cy="26452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圖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0363" y="4267826"/>
            <a:ext cx="3222171" cy="2416628"/>
          </a:xfrm>
          <a:prstGeom prst="rect">
            <a:avLst/>
          </a:prstGeom>
        </p:spPr>
      </p:pic>
    </p:spTree>
    <p:extLst>
      <p:ext uri="{BB962C8B-B14F-4D97-AF65-F5344CB8AC3E}">
        <p14:creationId xmlns:p14="http://schemas.microsoft.com/office/powerpoint/2010/main" val="4142649254"/>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線接點 64">
            <a:extLst>
              <a:ext uri="{FF2B5EF4-FFF2-40B4-BE49-F238E27FC236}">
                <a16:creationId xmlns:a16="http://schemas.microsoft.com/office/drawing/2014/main" id="{D375E32C-9400-7F4D-B16C-FD0B94477C57}"/>
              </a:ext>
            </a:extLst>
          </p:cNvPr>
          <p:cNvCxnSpPr>
            <a:cxnSpLocks/>
          </p:cNvCxnSpPr>
          <p:nvPr/>
        </p:nvCxnSpPr>
        <p:spPr>
          <a:xfrm>
            <a:off x="4318680" y="4538059"/>
            <a:ext cx="0" cy="676196"/>
          </a:xfrm>
          <a:prstGeom prst="line">
            <a:avLst/>
          </a:prstGeom>
        </p:spPr>
        <p:style>
          <a:lnRef idx="1">
            <a:schemeClr val="accent1"/>
          </a:lnRef>
          <a:fillRef idx="0">
            <a:schemeClr val="accent1"/>
          </a:fillRef>
          <a:effectRef idx="0">
            <a:schemeClr val="accent1"/>
          </a:effectRef>
          <a:fontRef idx="minor">
            <a:schemeClr val="tx1"/>
          </a:fontRef>
        </p:style>
      </p:cxnSp>
      <p:sp>
        <p:nvSpPr>
          <p:cNvPr id="2" name="標題 3">
            <a:extLst>
              <a:ext uri="{FF2B5EF4-FFF2-40B4-BE49-F238E27FC236}">
                <a16:creationId xmlns:a16="http://schemas.microsoft.com/office/drawing/2014/main" id="{FB0D9045-83B9-4C96-B86E-26C08DDBA9A4}"/>
              </a:ext>
            </a:extLst>
          </p:cNvPr>
          <p:cNvSpPr txBox="1">
            <a:spLocks/>
          </p:cNvSpPr>
          <p:nvPr/>
        </p:nvSpPr>
        <p:spPr>
          <a:xfrm>
            <a:off x="606664" y="88600"/>
            <a:ext cx="11306476"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全臺首學課程博覽會</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2019</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關鍵對話</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sp>
        <p:nvSpPr>
          <p:cNvPr id="4" name="文字方塊 3">
            <a:extLst>
              <a:ext uri="{FF2B5EF4-FFF2-40B4-BE49-F238E27FC236}">
                <a16:creationId xmlns:a16="http://schemas.microsoft.com/office/drawing/2014/main" id="{B26EFD07-86A3-9847-862E-937D42F45187}"/>
              </a:ext>
            </a:extLst>
          </p:cNvPr>
          <p:cNvSpPr txBox="1"/>
          <p:nvPr/>
        </p:nvSpPr>
        <p:spPr>
          <a:xfrm>
            <a:off x="993298" y="3325263"/>
            <a:ext cx="2360608" cy="1429359"/>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ts val="5280"/>
              </a:lnSpc>
              <a:defRPr sz="4800" b="1">
                <a:solidFill>
                  <a:schemeClr val="accent3">
                    <a:lumMod val="50000"/>
                  </a:schemeClr>
                </a:solidFill>
                <a:latin typeface="Taipei Sans TC Beta" pitchFamily="2" charset="-120"/>
                <a:ea typeface="Taipei Sans TC Beta" pitchFamily="2"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1" i="0" u="none" strike="noStrike" kern="1200" cap="none" spc="0" normalizeH="0" baseline="0" noProof="0">
                <a:ln>
                  <a:noFill/>
                </a:ln>
                <a:solidFill>
                  <a:srgbClr val="1B587C">
                    <a:lumMod val="50000"/>
                  </a:srgbClr>
                </a:solidFill>
                <a:effectLst/>
                <a:uLnTx/>
                <a:uFillTx/>
                <a:latin typeface="Taipei Sans TC Beta" pitchFamily="2" charset="-120"/>
                <a:ea typeface="Taipei Sans TC Beta" pitchFamily="2" charset="-120"/>
                <a:cs typeface="+mn-cs"/>
              </a:rPr>
              <a:t>試行經驗</a:t>
            </a:r>
          </a:p>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1" i="0" u="none" strike="noStrike" kern="1200" cap="none" spc="0" normalizeH="0" baseline="0" noProof="0">
                <a:ln>
                  <a:noFill/>
                </a:ln>
                <a:solidFill>
                  <a:srgbClr val="1B587C">
                    <a:lumMod val="50000"/>
                  </a:srgbClr>
                </a:solidFill>
                <a:effectLst/>
                <a:uLnTx/>
                <a:uFillTx/>
                <a:latin typeface="Taipei Sans TC Beta" pitchFamily="2" charset="-120"/>
                <a:ea typeface="Taipei Sans TC Beta" pitchFamily="2" charset="-120"/>
                <a:cs typeface="+mn-cs"/>
              </a:rPr>
              <a:t>協力同行</a:t>
            </a:r>
            <a:endParaRPr kumimoji="0" lang="en-US" altLang="zh-TW" sz="4000" b="1" i="0" u="none" strike="noStrike" kern="1200" cap="none" spc="0" normalizeH="0" baseline="0" noProof="0" dirty="0">
              <a:ln>
                <a:noFill/>
              </a:ln>
              <a:solidFill>
                <a:srgbClr val="1B587C">
                  <a:lumMod val="50000"/>
                </a:srgbClr>
              </a:solidFill>
              <a:effectLst/>
              <a:uLnTx/>
              <a:uFillTx/>
              <a:latin typeface="Taipei Sans TC Beta" pitchFamily="2" charset="-120"/>
              <a:ea typeface="Taipei Sans TC Beta" pitchFamily="2" charset="-120"/>
              <a:cs typeface="+mn-cs"/>
            </a:endParaRPr>
          </a:p>
        </p:txBody>
      </p:sp>
      <p:pic>
        <p:nvPicPr>
          <p:cNvPr id="8" name="圖片 7" descr="一張含有 文字, 地圖 的圖片&#10;&#10;自動產生的描述">
            <a:extLst>
              <a:ext uri="{FF2B5EF4-FFF2-40B4-BE49-F238E27FC236}">
                <a16:creationId xmlns:a16="http://schemas.microsoft.com/office/drawing/2014/main" id="{3E3E17B1-A68E-264E-943D-7A00ED8012E3}"/>
              </a:ext>
            </a:extLst>
          </p:cNvPr>
          <p:cNvPicPr>
            <a:picLocks noChangeAspect="1"/>
          </p:cNvPicPr>
          <p:nvPr/>
        </p:nvPicPr>
        <p:blipFill>
          <a:blip r:embed="rId2"/>
          <a:stretch>
            <a:fillRect/>
          </a:stretch>
        </p:blipFill>
        <p:spPr>
          <a:xfrm>
            <a:off x="8223771" y="1627640"/>
            <a:ext cx="3072178" cy="4614153"/>
          </a:xfrm>
          <a:prstGeom prst="rect">
            <a:avLst/>
          </a:prstGeom>
        </p:spPr>
      </p:pic>
      <p:grpSp>
        <p:nvGrpSpPr>
          <p:cNvPr id="35" name="组合 58">
            <a:extLst>
              <a:ext uri="{FF2B5EF4-FFF2-40B4-BE49-F238E27FC236}">
                <a16:creationId xmlns:a16="http://schemas.microsoft.com/office/drawing/2014/main" id="{F674DC52-1899-0542-83AD-30BA0D666891}"/>
              </a:ext>
            </a:extLst>
          </p:cNvPr>
          <p:cNvGrpSpPr/>
          <p:nvPr/>
        </p:nvGrpSpPr>
        <p:grpSpPr>
          <a:xfrm>
            <a:off x="10722655" y="3147711"/>
            <a:ext cx="513781" cy="751212"/>
            <a:chOff x="6294438" y="5732463"/>
            <a:chExt cx="392113" cy="577850"/>
          </a:xfrm>
          <a:solidFill>
            <a:schemeClr val="bg1"/>
          </a:solidFill>
        </p:grpSpPr>
        <p:sp>
          <p:nvSpPr>
            <p:cNvPr id="36" name="Freeform 26">
              <a:extLst>
                <a:ext uri="{FF2B5EF4-FFF2-40B4-BE49-F238E27FC236}">
                  <a16:creationId xmlns:a16="http://schemas.microsoft.com/office/drawing/2014/main" id="{0E50C945-79FD-8B49-97A0-ADC2EFFE5FA4}"/>
                </a:ext>
              </a:extLst>
            </p:cNvPr>
            <p:cNvSpPr>
              <a:spLocks noEditPoints="1"/>
            </p:cNvSpPr>
            <p:nvPr/>
          </p:nvSpPr>
          <p:spPr bwMode="auto">
            <a:xfrm>
              <a:off x="6294438" y="5732463"/>
              <a:ext cx="392113" cy="577850"/>
            </a:xfrm>
            <a:custGeom>
              <a:avLst/>
              <a:gdLst>
                <a:gd name="T0" fmla="*/ 158 w 158"/>
                <a:gd name="T1" fmla="*/ 79 h 232"/>
                <a:gd name="T2" fmla="*/ 79 w 158"/>
                <a:gd name="T3" fmla="*/ 0 h 232"/>
                <a:gd name="T4" fmla="*/ 0 w 158"/>
                <a:gd name="T5" fmla="*/ 79 h 232"/>
                <a:gd name="T6" fmla="*/ 48 w 158"/>
                <a:gd name="T7" fmla="*/ 152 h 232"/>
                <a:gd name="T8" fmla="*/ 30 w 158"/>
                <a:gd name="T9" fmla="*/ 232 h 232"/>
                <a:gd name="T10" fmla="*/ 81 w 158"/>
                <a:gd name="T11" fmla="*/ 196 h 232"/>
                <a:gd name="T12" fmla="*/ 132 w 158"/>
                <a:gd name="T13" fmla="*/ 232 h 232"/>
                <a:gd name="T14" fmla="*/ 115 w 158"/>
                <a:gd name="T15" fmla="*/ 149 h 232"/>
                <a:gd name="T16" fmla="*/ 158 w 158"/>
                <a:gd name="T17" fmla="*/ 79 h 232"/>
                <a:gd name="T18" fmla="*/ 79 w 158"/>
                <a:gd name="T19" fmla="*/ 136 h 232"/>
                <a:gd name="T20" fmla="*/ 22 w 158"/>
                <a:gd name="T21" fmla="*/ 79 h 232"/>
                <a:gd name="T22" fmla="*/ 79 w 158"/>
                <a:gd name="T23" fmla="*/ 22 h 232"/>
                <a:gd name="T24" fmla="*/ 136 w 158"/>
                <a:gd name="T25" fmla="*/ 79 h 232"/>
                <a:gd name="T26" fmla="*/ 79 w 158"/>
                <a:gd name="T27" fmla="*/ 136 h 232"/>
                <a:gd name="T28" fmla="*/ 79 w 158"/>
                <a:gd name="T29" fmla="*/ 136 h 232"/>
                <a:gd name="T30" fmla="*/ 79 w 158"/>
                <a:gd name="T31"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232">
                  <a:moveTo>
                    <a:pt x="158" y="79"/>
                  </a:moveTo>
                  <a:cubicBezTo>
                    <a:pt x="158" y="35"/>
                    <a:pt x="122" y="0"/>
                    <a:pt x="79" y="0"/>
                  </a:cubicBezTo>
                  <a:cubicBezTo>
                    <a:pt x="35" y="0"/>
                    <a:pt x="0" y="35"/>
                    <a:pt x="0" y="79"/>
                  </a:cubicBezTo>
                  <a:cubicBezTo>
                    <a:pt x="0" y="112"/>
                    <a:pt x="20" y="140"/>
                    <a:pt x="48" y="152"/>
                  </a:cubicBezTo>
                  <a:cubicBezTo>
                    <a:pt x="30" y="232"/>
                    <a:pt x="30" y="232"/>
                    <a:pt x="30" y="232"/>
                  </a:cubicBezTo>
                  <a:cubicBezTo>
                    <a:pt x="81" y="196"/>
                    <a:pt x="81" y="196"/>
                    <a:pt x="81" y="196"/>
                  </a:cubicBezTo>
                  <a:cubicBezTo>
                    <a:pt x="132" y="232"/>
                    <a:pt x="132" y="232"/>
                    <a:pt x="132" y="232"/>
                  </a:cubicBezTo>
                  <a:cubicBezTo>
                    <a:pt x="115" y="149"/>
                    <a:pt x="115" y="149"/>
                    <a:pt x="115" y="149"/>
                  </a:cubicBezTo>
                  <a:cubicBezTo>
                    <a:pt x="140" y="136"/>
                    <a:pt x="158" y="109"/>
                    <a:pt x="158" y="79"/>
                  </a:cubicBezTo>
                  <a:close/>
                  <a:moveTo>
                    <a:pt x="79" y="136"/>
                  </a:moveTo>
                  <a:cubicBezTo>
                    <a:pt x="47" y="136"/>
                    <a:pt x="22" y="110"/>
                    <a:pt x="22" y="79"/>
                  </a:cubicBezTo>
                  <a:cubicBezTo>
                    <a:pt x="22" y="47"/>
                    <a:pt x="47" y="22"/>
                    <a:pt x="79" y="22"/>
                  </a:cubicBezTo>
                  <a:cubicBezTo>
                    <a:pt x="110" y="22"/>
                    <a:pt x="136" y="47"/>
                    <a:pt x="136" y="79"/>
                  </a:cubicBezTo>
                  <a:cubicBezTo>
                    <a:pt x="136" y="110"/>
                    <a:pt x="110" y="136"/>
                    <a:pt x="79" y="136"/>
                  </a:cubicBezTo>
                  <a:close/>
                  <a:moveTo>
                    <a:pt x="79" y="136"/>
                  </a:moveTo>
                  <a:cubicBezTo>
                    <a:pt x="79" y="136"/>
                    <a:pt x="79" y="136"/>
                    <a:pt x="7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7" name="Freeform 27">
              <a:extLst>
                <a:ext uri="{FF2B5EF4-FFF2-40B4-BE49-F238E27FC236}">
                  <a16:creationId xmlns:a16="http://schemas.microsoft.com/office/drawing/2014/main" id="{87C2A6DB-0DD1-AF4A-8D7A-30E692D49253}"/>
                </a:ext>
              </a:extLst>
            </p:cNvPr>
            <p:cNvSpPr>
              <a:spLocks noEditPoints="1"/>
            </p:cNvSpPr>
            <p:nvPr/>
          </p:nvSpPr>
          <p:spPr bwMode="auto">
            <a:xfrm>
              <a:off x="6376988" y="5807076"/>
              <a:ext cx="227013" cy="219075"/>
            </a:xfrm>
            <a:custGeom>
              <a:avLst/>
              <a:gdLst>
                <a:gd name="T0" fmla="*/ 89 w 143"/>
                <a:gd name="T1" fmla="*/ 53 h 138"/>
                <a:gd name="T2" fmla="*/ 71 w 143"/>
                <a:gd name="T3" fmla="*/ 0 h 138"/>
                <a:gd name="T4" fmla="*/ 54 w 143"/>
                <a:gd name="T5" fmla="*/ 53 h 138"/>
                <a:gd name="T6" fmla="*/ 0 w 143"/>
                <a:gd name="T7" fmla="*/ 53 h 138"/>
                <a:gd name="T8" fmla="*/ 43 w 143"/>
                <a:gd name="T9" fmla="*/ 85 h 138"/>
                <a:gd name="T10" fmla="*/ 26 w 143"/>
                <a:gd name="T11" fmla="*/ 138 h 138"/>
                <a:gd name="T12" fmla="*/ 71 w 143"/>
                <a:gd name="T13" fmla="*/ 105 h 138"/>
                <a:gd name="T14" fmla="*/ 115 w 143"/>
                <a:gd name="T15" fmla="*/ 138 h 138"/>
                <a:gd name="T16" fmla="*/ 98 w 143"/>
                <a:gd name="T17" fmla="*/ 85 h 138"/>
                <a:gd name="T18" fmla="*/ 143 w 143"/>
                <a:gd name="T19" fmla="*/ 53 h 138"/>
                <a:gd name="T20" fmla="*/ 89 w 143"/>
                <a:gd name="T21" fmla="*/ 53 h 138"/>
                <a:gd name="T22" fmla="*/ 89 w 143"/>
                <a:gd name="T23" fmla="*/ 53 h 138"/>
                <a:gd name="T24" fmla="*/ 89 w 143"/>
                <a:gd name="T25" fmla="*/ 5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38">
                  <a:moveTo>
                    <a:pt x="89" y="53"/>
                  </a:moveTo>
                  <a:lnTo>
                    <a:pt x="71" y="0"/>
                  </a:lnTo>
                  <a:lnTo>
                    <a:pt x="54" y="53"/>
                  </a:lnTo>
                  <a:lnTo>
                    <a:pt x="0" y="53"/>
                  </a:lnTo>
                  <a:lnTo>
                    <a:pt x="43" y="85"/>
                  </a:lnTo>
                  <a:lnTo>
                    <a:pt x="26" y="138"/>
                  </a:lnTo>
                  <a:lnTo>
                    <a:pt x="71" y="105"/>
                  </a:lnTo>
                  <a:lnTo>
                    <a:pt x="115" y="138"/>
                  </a:lnTo>
                  <a:lnTo>
                    <a:pt x="98" y="85"/>
                  </a:lnTo>
                  <a:lnTo>
                    <a:pt x="143" y="53"/>
                  </a:lnTo>
                  <a:lnTo>
                    <a:pt x="89" y="53"/>
                  </a:lnTo>
                  <a:close/>
                  <a:moveTo>
                    <a:pt x="89" y="53"/>
                  </a:moveTo>
                  <a:lnTo>
                    <a:pt x="89"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8" name="Freeform 28">
              <a:extLst>
                <a:ext uri="{FF2B5EF4-FFF2-40B4-BE49-F238E27FC236}">
                  <a16:creationId xmlns:a16="http://schemas.microsoft.com/office/drawing/2014/main" id="{63927E5F-35D5-D44C-B136-782B7A669F35}"/>
                </a:ext>
              </a:extLst>
            </p:cNvPr>
            <p:cNvSpPr>
              <a:spLocks noEditPoints="1"/>
            </p:cNvSpPr>
            <p:nvPr/>
          </p:nvSpPr>
          <p:spPr bwMode="auto">
            <a:xfrm>
              <a:off x="6376988" y="5807076"/>
              <a:ext cx="227013" cy="219075"/>
            </a:xfrm>
            <a:custGeom>
              <a:avLst/>
              <a:gdLst>
                <a:gd name="T0" fmla="*/ 89 w 143"/>
                <a:gd name="T1" fmla="*/ 53 h 138"/>
                <a:gd name="T2" fmla="*/ 71 w 143"/>
                <a:gd name="T3" fmla="*/ 0 h 138"/>
                <a:gd name="T4" fmla="*/ 54 w 143"/>
                <a:gd name="T5" fmla="*/ 53 h 138"/>
                <a:gd name="T6" fmla="*/ 0 w 143"/>
                <a:gd name="T7" fmla="*/ 53 h 138"/>
                <a:gd name="T8" fmla="*/ 43 w 143"/>
                <a:gd name="T9" fmla="*/ 85 h 138"/>
                <a:gd name="T10" fmla="*/ 26 w 143"/>
                <a:gd name="T11" fmla="*/ 138 h 138"/>
                <a:gd name="T12" fmla="*/ 71 w 143"/>
                <a:gd name="T13" fmla="*/ 105 h 138"/>
                <a:gd name="T14" fmla="*/ 115 w 143"/>
                <a:gd name="T15" fmla="*/ 138 h 138"/>
                <a:gd name="T16" fmla="*/ 98 w 143"/>
                <a:gd name="T17" fmla="*/ 85 h 138"/>
                <a:gd name="T18" fmla="*/ 143 w 143"/>
                <a:gd name="T19" fmla="*/ 53 h 138"/>
                <a:gd name="T20" fmla="*/ 89 w 143"/>
                <a:gd name="T21" fmla="*/ 53 h 138"/>
                <a:gd name="T22" fmla="*/ 89 w 143"/>
                <a:gd name="T23" fmla="*/ 53 h 138"/>
                <a:gd name="T24" fmla="*/ 89 w 143"/>
                <a:gd name="T25" fmla="*/ 5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38">
                  <a:moveTo>
                    <a:pt x="89" y="53"/>
                  </a:moveTo>
                  <a:lnTo>
                    <a:pt x="71" y="0"/>
                  </a:lnTo>
                  <a:lnTo>
                    <a:pt x="54" y="53"/>
                  </a:lnTo>
                  <a:lnTo>
                    <a:pt x="0" y="53"/>
                  </a:lnTo>
                  <a:lnTo>
                    <a:pt x="43" y="85"/>
                  </a:lnTo>
                  <a:lnTo>
                    <a:pt x="26" y="138"/>
                  </a:lnTo>
                  <a:lnTo>
                    <a:pt x="71" y="105"/>
                  </a:lnTo>
                  <a:lnTo>
                    <a:pt x="115" y="138"/>
                  </a:lnTo>
                  <a:lnTo>
                    <a:pt x="98" y="85"/>
                  </a:lnTo>
                  <a:lnTo>
                    <a:pt x="143" y="53"/>
                  </a:lnTo>
                  <a:lnTo>
                    <a:pt x="89" y="53"/>
                  </a:lnTo>
                  <a:moveTo>
                    <a:pt x="89" y="53"/>
                  </a:moveTo>
                  <a:lnTo>
                    <a:pt x="89" y="5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grpSp>
      <p:sp>
        <p:nvSpPr>
          <p:cNvPr id="32" name="流程图: 可选过程 37">
            <a:extLst>
              <a:ext uri="{FF2B5EF4-FFF2-40B4-BE49-F238E27FC236}">
                <a16:creationId xmlns:a16="http://schemas.microsoft.com/office/drawing/2014/main" id="{167100A8-073B-824E-8B45-64D498829DA3}"/>
              </a:ext>
            </a:extLst>
          </p:cNvPr>
          <p:cNvSpPr/>
          <p:nvPr/>
        </p:nvSpPr>
        <p:spPr>
          <a:xfrm>
            <a:off x="3688680" y="1415580"/>
            <a:ext cx="1260000" cy="1260000"/>
          </a:xfrm>
          <a:prstGeom prst="flowChartAlternateProcess">
            <a:avLst/>
          </a:prstGeom>
          <a:solidFill>
            <a:srgbClr val="F26D64">
              <a:alpha val="90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150" b="0"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3" name="流程图: 可选过程 38">
            <a:extLst>
              <a:ext uri="{FF2B5EF4-FFF2-40B4-BE49-F238E27FC236}">
                <a16:creationId xmlns:a16="http://schemas.microsoft.com/office/drawing/2014/main" id="{D13E1EFB-8671-F043-8A2B-16EC3EEE95AE}"/>
              </a:ext>
            </a:extLst>
          </p:cNvPr>
          <p:cNvSpPr/>
          <p:nvPr/>
        </p:nvSpPr>
        <p:spPr>
          <a:xfrm>
            <a:off x="3714497" y="3278059"/>
            <a:ext cx="1260000" cy="1260000"/>
          </a:xfrm>
          <a:prstGeom prst="flowChartAlternateProcess">
            <a:avLst/>
          </a:prstGeom>
          <a:solidFill>
            <a:srgbClr val="E1B805">
              <a:alpha val="90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150" b="0"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4" name="流程图: 可选过程 39">
            <a:extLst>
              <a:ext uri="{FF2B5EF4-FFF2-40B4-BE49-F238E27FC236}">
                <a16:creationId xmlns:a16="http://schemas.microsoft.com/office/drawing/2014/main" id="{F8E138C9-6186-314F-9695-D306765D9362}"/>
              </a:ext>
            </a:extLst>
          </p:cNvPr>
          <p:cNvSpPr/>
          <p:nvPr/>
        </p:nvSpPr>
        <p:spPr>
          <a:xfrm>
            <a:off x="3714497" y="5125436"/>
            <a:ext cx="1260000" cy="1260000"/>
          </a:xfrm>
          <a:prstGeom prst="flowChartAlternateProcess">
            <a:avLst/>
          </a:prstGeom>
          <a:solidFill>
            <a:srgbClr val="5EC6D3">
              <a:alpha val="90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150" b="0"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20" name="文字方塊 19">
            <a:extLst>
              <a:ext uri="{FF2B5EF4-FFF2-40B4-BE49-F238E27FC236}">
                <a16:creationId xmlns:a16="http://schemas.microsoft.com/office/drawing/2014/main" id="{0DAB57AE-34A3-C040-8A0E-BF4DB21299E4}"/>
              </a:ext>
            </a:extLst>
          </p:cNvPr>
          <p:cNvSpPr txBox="1"/>
          <p:nvPr/>
        </p:nvSpPr>
        <p:spPr>
          <a:xfrm>
            <a:off x="3830949" y="1451241"/>
            <a:ext cx="6548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6600" b="1" i="0" u="none" strike="noStrike" kern="1200" cap="none" spc="0" normalizeH="0" baseline="0" noProof="0" dirty="0">
                <a:ln>
                  <a:noFill/>
                </a:ln>
                <a:solidFill>
                  <a:prstClr val="white"/>
                </a:solidFill>
                <a:effectLst/>
                <a:uLnTx/>
                <a:uFillTx/>
                <a:latin typeface="Taipei Sans TC Beta" pitchFamily="2" charset="-120"/>
                <a:ea typeface="Taipei Sans TC Beta" pitchFamily="2" charset="-120"/>
                <a:cs typeface="+mn-cs"/>
              </a:rPr>
              <a:t>觀</a:t>
            </a:r>
          </a:p>
        </p:txBody>
      </p:sp>
      <p:sp>
        <p:nvSpPr>
          <p:cNvPr id="51" name="文字方塊 50">
            <a:extLst>
              <a:ext uri="{FF2B5EF4-FFF2-40B4-BE49-F238E27FC236}">
                <a16:creationId xmlns:a16="http://schemas.microsoft.com/office/drawing/2014/main" id="{081BCE07-ADC4-4740-BCEE-CC163698FEAA}"/>
              </a:ext>
            </a:extLst>
          </p:cNvPr>
          <p:cNvSpPr txBox="1"/>
          <p:nvPr/>
        </p:nvSpPr>
        <p:spPr>
          <a:xfrm>
            <a:off x="5023508" y="1407083"/>
            <a:ext cx="231211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dirty="0">
                <a:ln>
                  <a:noFill/>
                </a:ln>
                <a:solidFill>
                  <a:srgbClr val="0070C0"/>
                </a:solidFill>
                <a:effectLst/>
                <a:uLnTx/>
                <a:uFillTx/>
                <a:latin typeface="Taipei Sans TC Beta" pitchFamily="2" charset="-120"/>
                <a:ea typeface="Taipei Sans TC Beta" pitchFamily="2" charset="-120"/>
                <a:cs typeface="+mn-cs"/>
              </a:rPr>
              <a:t>課月 四月份</a:t>
            </a:r>
          </a:p>
        </p:txBody>
      </p:sp>
      <p:sp>
        <p:nvSpPr>
          <p:cNvPr id="52" name="文字方塊 51">
            <a:extLst>
              <a:ext uri="{FF2B5EF4-FFF2-40B4-BE49-F238E27FC236}">
                <a16:creationId xmlns:a16="http://schemas.microsoft.com/office/drawing/2014/main" id="{170C90EE-D112-B348-8DFF-198D5883A4FA}"/>
              </a:ext>
            </a:extLst>
          </p:cNvPr>
          <p:cNvSpPr txBox="1"/>
          <p:nvPr/>
        </p:nvSpPr>
        <p:spPr>
          <a:xfrm>
            <a:off x="5045214" y="2002684"/>
            <a:ext cx="30364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國教輔導團公開授課</a:t>
            </a:r>
            <a:endParaRPr kumimoji="1" lang="en-US" altLang="zh-TW"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整個台南都是你的教室</a:t>
            </a:r>
          </a:p>
        </p:txBody>
      </p:sp>
      <p:sp>
        <p:nvSpPr>
          <p:cNvPr id="53" name="文字方塊 52">
            <a:extLst>
              <a:ext uri="{FF2B5EF4-FFF2-40B4-BE49-F238E27FC236}">
                <a16:creationId xmlns:a16="http://schemas.microsoft.com/office/drawing/2014/main" id="{09332202-BB27-D449-883D-61C884FFA5DC}"/>
              </a:ext>
            </a:extLst>
          </p:cNvPr>
          <p:cNvSpPr txBox="1"/>
          <p:nvPr/>
        </p:nvSpPr>
        <p:spPr>
          <a:xfrm>
            <a:off x="3841388" y="3286420"/>
            <a:ext cx="6548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6600" b="1" i="0" u="none" strike="noStrike" kern="1200" cap="none" spc="0" normalizeH="0" baseline="0" noProof="0" dirty="0">
                <a:ln>
                  <a:noFill/>
                </a:ln>
                <a:solidFill>
                  <a:prstClr val="white"/>
                </a:solidFill>
                <a:effectLst/>
                <a:uLnTx/>
                <a:uFillTx/>
                <a:latin typeface="Taipei Sans TC Beta" pitchFamily="2" charset="-120"/>
                <a:ea typeface="Taipei Sans TC Beta" pitchFamily="2" charset="-120"/>
                <a:cs typeface="+mn-cs"/>
              </a:rPr>
              <a:t>賞</a:t>
            </a:r>
          </a:p>
        </p:txBody>
      </p:sp>
      <p:sp>
        <p:nvSpPr>
          <p:cNvPr id="54" name="文字方塊 53">
            <a:extLst>
              <a:ext uri="{FF2B5EF4-FFF2-40B4-BE49-F238E27FC236}">
                <a16:creationId xmlns:a16="http://schemas.microsoft.com/office/drawing/2014/main" id="{813E9487-5B0D-DD43-AA5D-FE768FDC8F38}"/>
              </a:ext>
            </a:extLst>
          </p:cNvPr>
          <p:cNvSpPr txBox="1"/>
          <p:nvPr/>
        </p:nvSpPr>
        <p:spPr>
          <a:xfrm>
            <a:off x="5034361" y="3215966"/>
            <a:ext cx="19253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070C0"/>
                </a:solidFill>
                <a:effectLst/>
                <a:uLnTx/>
                <a:uFillTx/>
                <a:latin typeface="Taipei Sans TC Beta" pitchFamily="2" charset="-120"/>
                <a:ea typeface="Taipei Sans TC Beta" pitchFamily="2" charset="-120"/>
                <a:cs typeface="+mn-cs"/>
              </a:rPr>
              <a:t>課日 </a:t>
            </a:r>
            <a:r>
              <a:rPr kumimoji="1" lang="en-US" altLang="zh-TW" sz="2800" b="1" i="0" u="none" strike="noStrike" kern="1200" cap="none" spc="0" normalizeH="0" baseline="0" noProof="0">
                <a:ln>
                  <a:noFill/>
                </a:ln>
                <a:solidFill>
                  <a:srgbClr val="0070C0"/>
                </a:solidFill>
                <a:effectLst/>
                <a:uLnTx/>
                <a:uFillTx/>
                <a:latin typeface="Taipei Sans TC Beta" pitchFamily="2" charset="-120"/>
                <a:ea typeface="Taipei Sans TC Beta" pitchFamily="2" charset="-120"/>
                <a:cs typeface="+mn-cs"/>
              </a:rPr>
              <a:t>5/11</a:t>
            </a:r>
            <a:endParaRPr kumimoji="1" lang="zh-TW" altLang="en-US" sz="2800" b="1" i="0" u="none" strike="noStrike" kern="1200" cap="none" spc="0" normalizeH="0" baseline="0" noProof="0" dirty="0">
              <a:ln>
                <a:noFill/>
              </a:ln>
              <a:solidFill>
                <a:srgbClr val="0070C0"/>
              </a:solidFill>
              <a:effectLst/>
              <a:uLnTx/>
              <a:uFillTx/>
              <a:latin typeface="Taipei Sans TC Beta" pitchFamily="2" charset="-120"/>
              <a:ea typeface="Taipei Sans TC Beta" pitchFamily="2" charset="-120"/>
              <a:cs typeface="+mn-cs"/>
            </a:endParaRPr>
          </a:p>
        </p:txBody>
      </p:sp>
      <p:sp>
        <p:nvSpPr>
          <p:cNvPr id="55" name="文字方塊 54">
            <a:extLst>
              <a:ext uri="{FF2B5EF4-FFF2-40B4-BE49-F238E27FC236}">
                <a16:creationId xmlns:a16="http://schemas.microsoft.com/office/drawing/2014/main" id="{636E15DF-A3BA-9B4A-A82E-97470E183866}"/>
              </a:ext>
            </a:extLst>
          </p:cNvPr>
          <p:cNvSpPr txBox="1"/>
          <p:nvPr/>
        </p:nvSpPr>
        <p:spPr>
          <a:xfrm>
            <a:off x="5045214" y="3767671"/>
            <a:ext cx="30364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180</a:t>
            </a: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個校訂、彈性課程</a:t>
            </a:r>
            <a:endParaRPr kumimoji="1" lang="en-US" altLang="zh-TW"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教學互動區</a:t>
            </a:r>
          </a:p>
        </p:txBody>
      </p:sp>
      <p:sp>
        <p:nvSpPr>
          <p:cNvPr id="56" name="文字方塊 55">
            <a:extLst>
              <a:ext uri="{FF2B5EF4-FFF2-40B4-BE49-F238E27FC236}">
                <a16:creationId xmlns:a16="http://schemas.microsoft.com/office/drawing/2014/main" id="{03416E61-3D75-1C4A-A491-C082B4693F4A}"/>
              </a:ext>
            </a:extLst>
          </p:cNvPr>
          <p:cNvSpPr txBox="1"/>
          <p:nvPr/>
        </p:nvSpPr>
        <p:spPr>
          <a:xfrm>
            <a:off x="5046865" y="5080408"/>
            <a:ext cx="21216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800" b="1" i="0" u="none" strike="noStrike" kern="1200" cap="none" spc="0" normalizeH="0" baseline="0" noProof="0">
                <a:ln>
                  <a:noFill/>
                </a:ln>
                <a:solidFill>
                  <a:srgbClr val="0070C0"/>
                </a:solidFill>
                <a:effectLst/>
                <a:uLnTx/>
                <a:uFillTx/>
                <a:latin typeface="Taipei Sans TC Beta" pitchFamily="2" charset="-120"/>
                <a:ea typeface="Taipei Sans TC Beta" pitchFamily="2" charset="-120"/>
                <a:cs typeface="+mn-cs"/>
              </a:rPr>
              <a:t>課時 </a:t>
            </a:r>
            <a:r>
              <a:rPr kumimoji="1" lang="en-US" altLang="zh-TW" sz="2800" b="1" i="0" u="none" strike="noStrike" kern="1200" cap="none" spc="0" normalizeH="0" baseline="0" noProof="0">
                <a:ln>
                  <a:noFill/>
                </a:ln>
                <a:solidFill>
                  <a:srgbClr val="0070C0"/>
                </a:solidFill>
                <a:effectLst/>
                <a:uLnTx/>
                <a:uFillTx/>
                <a:latin typeface="Taipei Sans TC Beta" pitchFamily="2" charset="-120"/>
                <a:ea typeface="Taipei Sans TC Beta" pitchFamily="2" charset="-120"/>
                <a:cs typeface="+mn-cs"/>
              </a:rPr>
              <a:t>5/11</a:t>
            </a:r>
            <a:endParaRPr kumimoji="1" lang="zh-TW" altLang="en-US" sz="2800" b="1" i="0" u="none" strike="noStrike" kern="1200" cap="none" spc="0" normalizeH="0" baseline="0" noProof="0" dirty="0">
              <a:ln>
                <a:noFill/>
              </a:ln>
              <a:solidFill>
                <a:srgbClr val="0070C0"/>
              </a:solidFill>
              <a:effectLst/>
              <a:uLnTx/>
              <a:uFillTx/>
              <a:latin typeface="Taipei Sans TC Beta" pitchFamily="2" charset="-120"/>
              <a:ea typeface="Taipei Sans TC Beta" pitchFamily="2" charset="-120"/>
              <a:cs typeface="+mn-cs"/>
            </a:endParaRPr>
          </a:p>
        </p:txBody>
      </p:sp>
      <p:sp>
        <p:nvSpPr>
          <p:cNvPr id="57" name="文字方塊 56">
            <a:extLst>
              <a:ext uri="{FF2B5EF4-FFF2-40B4-BE49-F238E27FC236}">
                <a16:creationId xmlns:a16="http://schemas.microsoft.com/office/drawing/2014/main" id="{C53489F1-E8E1-D045-B118-BFCD4257C061}"/>
              </a:ext>
            </a:extLst>
          </p:cNvPr>
          <p:cNvSpPr txBox="1"/>
          <p:nvPr/>
        </p:nvSpPr>
        <p:spPr>
          <a:xfrm>
            <a:off x="3841389" y="5133797"/>
            <a:ext cx="6548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6600" b="1" i="0" u="none" strike="noStrike" kern="1200" cap="none" spc="0" normalizeH="0" baseline="0" noProof="0" dirty="0">
                <a:ln>
                  <a:noFill/>
                </a:ln>
                <a:solidFill>
                  <a:prstClr val="white"/>
                </a:solidFill>
                <a:effectLst/>
                <a:uLnTx/>
                <a:uFillTx/>
                <a:latin typeface="Taipei Sans TC Beta" pitchFamily="2" charset="-120"/>
                <a:ea typeface="Taipei Sans TC Beta" pitchFamily="2" charset="-120"/>
                <a:cs typeface="+mn-cs"/>
              </a:rPr>
              <a:t>說</a:t>
            </a:r>
          </a:p>
        </p:txBody>
      </p:sp>
      <p:sp>
        <p:nvSpPr>
          <p:cNvPr id="58" name="文字方塊 57">
            <a:extLst>
              <a:ext uri="{FF2B5EF4-FFF2-40B4-BE49-F238E27FC236}">
                <a16:creationId xmlns:a16="http://schemas.microsoft.com/office/drawing/2014/main" id="{E834D936-04AE-F34B-A93D-F24CF04E1889}"/>
              </a:ext>
            </a:extLst>
          </p:cNvPr>
          <p:cNvSpPr txBox="1"/>
          <p:nvPr/>
        </p:nvSpPr>
        <p:spPr>
          <a:xfrm>
            <a:off x="5023508" y="5656879"/>
            <a:ext cx="30364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在地 </a:t>
            </a:r>
            <a:r>
              <a:rPr kumimoji="1" lang="en-US" altLang="zh-TW"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45</a:t>
            </a: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個亮點老師</a:t>
            </a:r>
            <a:endParaRPr kumimoji="1" lang="en-US" altLang="zh-TW"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分享課程、精彩對談</a:t>
            </a:r>
          </a:p>
        </p:txBody>
      </p:sp>
      <p:cxnSp>
        <p:nvCxnSpPr>
          <p:cNvPr id="26" name="直線接點 25">
            <a:extLst>
              <a:ext uri="{FF2B5EF4-FFF2-40B4-BE49-F238E27FC236}">
                <a16:creationId xmlns:a16="http://schemas.microsoft.com/office/drawing/2014/main" id="{BA121043-854D-9B47-BBFC-407EF746313E}"/>
              </a:ext>
            </a:extLst>
          </p:cNvPr>
          <p:cNvCxnSpPr>
            <a:cxnSpLocks/>
          </p:cNvCxnSpPr>
          <p:nvPr/>
        </p:nvCxnSpPr>
        <p:spPr>
          <a:xfrm>
            <a:off x="4318680" y="2601863"/>
            <a:ext cx="0" cy="676196"/>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592598" y="5001443"/>
            <a:ext cx="3224285"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dirty="0">
                <a:ln>
                  <a:noFill/>
                </a:ln>
                <a:solidFill>
                  <a:srgbClr val="604878">
                    <a:lumMod val="50000"/>
                  </a:srgbClr>
                </a:solidFill>
                <a:effectLst/>
                <a:uLnTx/>
                <a:uFillTx/>
                <a:latin typeface="Taipei Sans TC Beta" pitchFamily="2" charset="-120"/>
                <a:ea typeface="Taipei Sans TC Beta" pitchFamily="2" charset="-120"/>
                <a:cs typeface="+mn-cs"/>
              </a:rPr>
              <a:t>1500</a:t>
            </a:r>
            <a:r>
              <a:rPr kumimoji="1" lang="zh-TW" altLang="en-US" sz="4400" b="1" i="0" u="none" strike="noStrike" kern="1200" cap="none" spc="0" normalizeH="0" baseline="0" noProof="0" dirty="0">
                <a:ln>
                  <a:noFill/>
                </a:ln>
                <a:solidFill>
                  <a:srgbClr val="604878">
                    <a:lumMod val="50000"/>
                  </a:srgbClr>
                </a:solidFill>
                <a:effectLst/>
                <a:uLnTx/>
                <a:uFillTx/>
                <a:latin typeface="Taipei Sans TC Beta" pitchFamily="2" charset="-120"/>
                <a:ea typeface="Taipei Sans TC Beta" pitchFamily="2" charset="-120"/>
                <a:cs typeface="+mn-cs"/>
              </a:rPr>
              <a:t>人參與</a:t>
            </a:r>
            <a:endParaRPr kumimoji="1" lang="en-US" altLang="zh-TW" sz="4400" b="1" i="0" u="none" strike="noStrike" kern="1200" cap="none" spc="0" normalizeH="0" baseline="0" noProof="0" dirty="0">
              <a:ln>
                <a:noFill/>
              </a:ln>
              <a:solidFill>
                <a:srgbClr val="604878">
                  <a:lumMod val="50000"/>
                </a:srgbClr>
              </a:solidFill>
              <a:effectLst/>
              <a:uLnTx/>
              <a:uFillTx/>
              <a:latin typeface="Taipei Sans TC Beta" pitchFamily="2" charset="-120"/>
              <a:ea typeface="Taipei Sans TC Beta" pitchFamily="2" charset="-120"/>
              <a:cs typeface="+mn-cs"/>
            </a:endParaRPr>
          </a:p>
        </p:txBody>
      </p:sp>
      <p:sp>
        <p:nvSpPr>
          <p:cNvPr id="25" name="文字方塊 24">
            <a:extLst>
              <a:ext uri="{FF2B5EF4-FFF2-40B4-BE49-F238E27FC236}">
                <a16:creationId xmlns:a16="http://schemas.microsoft.com/office/drawing/2014/main" id="{B26EFD07-86A3-9847-862E-937D42F45187}"/>
              </a:ext>
            </a:extLst>
          </p:cNvPr>
          <p:cNvSpPr txBox="1"/>
          <p:nvPr/>
        </p:nvSpPr>
        <p:spPr>
          <a:xfrm>
            <a:off x="729205" y="1295304"/>
            <a:ext cx="2748177" cy="1429359"/>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ts val="5280"/>
              </a:lnSpc>
              <a:defRPr sz="4800" b="1">
                <a:solidFill>
                  <a:schemeClr val="accent3">
                    <a:lumMod val="50000"/>
                  </a:schemeClr>
                </a:solidFill>
                <a:latin typeface="Taipei Sans TC Beta" pitchFamily="2" charset="-120"/>
                <a:ea typeface="Taipei Sans TC Beta" pitchFamily="2"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C00000"/>
                </a:solidFill>
                <a:effectLst/>
                <a:uLnTx/>
                <a:uFillTx/>
                <a:latin typeface="Taipei Sans TC Beta" pitchFamily="2" charset="-120"/>
                <a:ea typeface="Taipei Sans TC Beta" pitchFamily="2" charset="-120"/>
                <a:cs typeface="+mn-cs"/>
              </a:rPr>
              <a:t>全臺首學</a:t>
            </a:r>
            <a:endParaRPr kumimoji="0" lang="en-US" altLang="zh-TW" sz="4000" b="1" i="0" u="none" strike="noStrike" kern="1200" cap="none" spc="0" normalizeH="0" baseline="0" noProof="0" dirty="0">
              <a:ln>
                <a:noFill/>
              </a:ln>
              <a:solidFill>
                <a:srgbClr val="C00000"/>
              </a:solidFill>
              <a:effectLst/>
              <a:uLnTx/>
              <a:uFillTx/>
              <a:latin typeface="Taipei Sans TC Beta" pitchFamily="2" charset="-120"/>
              <a:ea typeface="Taipei Sans TC Beta" pitchFamily="2" charset="-120"/>
              <a:cs typeface="+mn-cs"/>
            </a:endParaRPr>
          </a:p>
          <a:p>
            <a:pPr marL="0" marR="0" lvl="0" indent="0" algn="ctr" defTabSz="457200" rtl="0" eaLnBrk="1" fontAlgn="auto" latinLnBrk="0" hangingPunct="1">
              <a:lnSpc>
                <a:spcPts val="528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C00000"/>
                </a:solidFill>
                <a:effectLst/>
                <a:uLnTx/>
                <a:uFillTx/>
                <a:latin typeface="Taipei Sans TC Beta" pitchFamily="2" charset="-120"/>
                <a:ea typeface="Taipei Sans TC Beta" pitchFamily="2" charset="-120"/>
                <a:cs typeface="+mn-cs"/>
              </a:rPr>
              <a:t>課程博覽會</a:t>
            </a:r>
          </a:p>
        </p:txBody>
      </p:sp>
    </p:spTree>
    <p:extLst>
      <p:ext uri="{BB962C8B-B14F-4D97-AF65-F5344CB8AC3E}">
        <p14:creationId xmlns:p14="http://schemas.microsoft.com/office/powerpoint/2010/main" val="874828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390BDE53-7B6D-674A-B894-46C6CE6081BE}"/>
              </a:ext>
            </a:extLst>
          </p:cNvPr>
          <p:cNvSpPr txBox="1">
            <a:spLocks/>
          </p:cNvSpPr>
          <p:nvPr/>
        </p:nvSpPr>
        <p:spPr>
          <a:xfrm>
            <a:off x="606664" y="88600"/>
            <a:ext cx="6675082"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共好分享</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graphicFrame>
        <p:nvGraphicFramePr>
          <p:cNvPr id="4" name="表格 3">
            <a:extLst>
              <a:ext uri="{FF2B5EF4-FFF2-40B4-BE49-F238E27FC236}">
                <a16:creationId xmlns:a16="http://schemas.microsoft.com/office/drawing/2014/main" id="{5A6E8E3A-EA26-1243-BFD7-D5220EB52DE8}"/>
              </a:ext>
            </a:extLst>
          </p:cNvPr>
          <p:cNvGraphicFramePr>
            <a:graphicFrameLocks noGrp="1"/>
          </p:cNvGraphicFramePr>
          <p:nvPr/>
        </p:nvGraphicFramePr>
        <p:xfrm>
          <a:off x="0" y="1034059"/>
          <a:ext cx="632671" cy="4609208"/>
        </p:xfrm>
        <a:graphic>
          <a:graphicData uri="http://schemas.openxmlformats.org/drawingml/2006/table">
            <a:tbl>
              <a:tblPr firstRow="1" bandRow="1">
                <a:tableStyleId>{5C22544A-7EE6-4342-B048-85BDC9FD1C3A}</a:tableStyleId>
              </a:tblPr>
              <a:tblGrid>
                <a:gridCol w="632671">
                  <a:extLst>
                    <a:ext uri="{9D8B030D-6E8A-4147-A177-3AD203B41FA5}">
                      <a16:colId xmlns:a16="http://schemas.microsoft.com/office/drawing/2014/main" val="705521486"/>
                    </a:ext>
                  </a:extLst>
                </a:gridCol>
              </a:tblGrid>
              <a:tr h="1152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dirty="0">
                          <a:ln>
                            <a:noFill/>
                          </a:ln>
                          <a:solidFill>
                            <a:schemeClr val="bg1">
                              <a:lumMod val="65000"/>
                            </a:schemeClr>
                          </a:solidFill>
                          <a:effectLst/>
                          <a:uLnTx/>
                          <a:uFillTx/>
                          <a:latin typeface="Taipei Sans TC Beta" pitchFamily="2" charset="-120"/>
                          <a:ea typeface="Taipei Sans TC Beta" pitchFamily="2" charset="-120"/>
                          <a:cs typeface="+mn-cs"/>
                        </a:rPr>
                        <a:t>組織法規</a:t>
                      </a:r>
                    </a:p>
                  </a:txBody>
                  <a:tcPr vert="eaVert"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8611780"/>
                  </a:ext>
                </a:extLst>
              </a:tr>
              <a:tr h="1152302">
                <a:tc>
                  <a:txBody>
                    <a:bodyPr/>
                    <a:lstStyle/>
                    <a:p>
                      <a:pPr marL="0" algn="ctr" defTabSz="914400" rtl="0" eaLnBrk="1" latinLnBrk="0" hangingPunct="1"/>
                      <a:r>
                        <a:rPr lang="zh-TW" altLang="en-US" sz="2000" b="1" i="0" kern="1200" dirty="0">
                          <a:solidFill>
                            <a:schemeClr val="tx1">
                              <a:lumMod val="95000"/>
                              <a:lumOff val="5000"/>
                            </a:schemeClr>
                          </a:solidFill>
                          <a:latin typeface="Taipei Sans TC Beta" pitchFamily="2" charset="-120"/>
                          <a:ea typeface="Taipei Sans TC Beta" pitchFamily="2" charset="-120"/>
                          <a:cs typeface="+mn-cs"/>
                        </a:rPr>
                        <a:t>課程教學</a:t>
                      </a:r>
                    </a:p>
                  </a:txBody>
                  <a:tcPr vert="eaVert"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2270468"/>
                  </a:ext>
                </a:extLst>
              </a:tr>
              <a:tr h="1152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bg1">
                              <a:lumMod val="65000"/>
                            </a:schemeClr>
                          </a:solidFill>
                          <a:effectLst/>
                          <a:uLnTx/>
                          <a:uFillTx/>
                          <a:latin typeface="Taipei Sans TC Beta" pitchFamily="2" charset="-120"/>
                          <a:ea typeface="Taipei Sans TC Beta" pitchFamily="2" charset="-120"/>
                          <a:cs typeface="+mn-cs"/>
                        </a:rPr>
                        <a:t>宣導增能</a:t>
                      </a:r>
                    </a:p>
                  </a:txBody>
                  <a:tcPr vert="eaVert"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205428"/>
                  </a:ext>
                </a:extLst>
              </a:tr>
              <a:tr h="1152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chemeClr val="bg1">
                              <a:lumMod val="65000"/>
                            </a:schemeClr>
                          </a:solidFill>
                          <a:effectLst/>
                          <a:uLnTx/>
                          <a:uFillTx/>
                          <a:latin typeface="Taipei Sans TC Beta" pitchFamily="2" charset="-120"/>
                          <a:ea typeface="Taipei Sans TC Beta" pitchFamily="2" charset="-120"/>
                          <a:cs typeface="+mn-cs"/>
                        </a:rPr>
                        <a:t>資源設備</a:t>
                      </a:r>
                    </a:p>
                  </a:txBody>
                  <a:tcPr vert="eaVert"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42574"/>
                  </a:ext>
                </a:extLst>
              </a:tr>
            </a:tbl>
          </a:graphicData>
        </a:graphic>
      </p:graphicFrame>
      <p:pic>
        <p:nvPicPr>
          <p:cNvPr id="2" name="圖片 1"/>
          <p:cNvPicPr>
            <a:picLocks noChangeAspect="1"/>
          </p:cNvPicPr>
          <p:nvPr/>
        </p:nvPicPr>
        <p:blipFill>
          <a:blip r:embed="rId2"/>
          <a:stretch>
            <a:fillRect/>
          </a:stretch>
        </p:blipFill>
        <p:spPr>
          <a:xfrm>
            <a:off x="0" y="1034059"/>
            <a:ext cx="12192000" cy="8066050"/>
          </a:xfrm>
          <a:prstGeom prst="rect">
            <a:avLst/>
          </a:prstGeom>
        </p:spPr>
      </p:pic>
    </p:spTree>
    <p:extLst>
      <p:ext uri="{BB962C8B-B14F-4D97-AF65-F5344CB8AC3E}">
        <p14:creationId xmlns:p14="http://schemas.microsoft.com/office/powerpoint/2010/main" val="301853760"/>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049703"/>
            <a:ext cx="12192000" cy="8133183"/>
          </a:xfrm>
          <a:prstGeom prst="rect">
            <a:avLst/>
          </a:prstGeom>
        </p:spPr>
      </p:pic>
      <p:sp>
        <p:nvSpPr>
          <p:cNvPr id="3" name="標題 3">
            <a:extLst>
              <a:ext uri="{FF2B5EF4-FFF2-40B4-BE49-F238E27FC236}">
                <a16:creationId xmlns:a16="http://schemas.microsoft.com/office/drawing/2014/main" id="{23492207-AED4-144D-8E74-65F2297D2E05}"/>
              </a:ext>
            </a:extLst>
          </p:cNvPr>
          <p:cNvSpPr txBox="1">
            <a:spLocks/>
          </p:cNvSpPr>
          <p:nvPr/>
        </p:nvSpPr>
        <p:spPr>
          <a:xfrm>
            <a:off x="606664" y="88600"/>
            <a:ext cx="6675082"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共好分享</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spTree>
    <p:extLst>
      <p:ext uri="{BB962C8B-B14F-4D97-AF65-F5344CB8AC3E}">
        <p14:creationId xmlns:p14="http://schemas.microsoft.com/office/powerpoint/2010/main" val="3345331938"/>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318" y="1090670"/>
            <a:ext cx="8592327" cy="5877499"/>
          </a:xfrm>
          <a:prstGeom prst="rect">
            <a:avLst/>
          </a:prstGeom>
        </p:spPr>
      </p:pic>
      <p:sp>
        <p:nvSpPr>
          <p:cNvPr id="3" name="標題 3">
            <a:extLst>
              <a:ext uri="{FF2B5EF4-FFF2-40B4-BE49-F238E27FC236}">
                <a16:creationId xmlns:a16="http://schemas.microsoft.com/office/drawing/2014/main" id="{4CC4AF5D-546B-204C-A8BB-60CC0359C534}"/>
              </a:ext>
            </a:extLst>
          </p:cNvPr>
          <p:cNvSpPr txBox="1">
            <a:spLocks/>
          </p:cNvSpPr>
          <p:nvPr/>
        </p:nvSpPr>
        <p:spPr>
          <a:xfrm>
            <a:off x="606664" y="88600"/>
            <a:ext cx="6675082"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共好分享</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spTree>
    <p:extLst>
      <p:ext uri="{BB962C8B-B14F-4D97-AF65-F5344CB8AC3E}">
        <p14:creationId xmlns:p14="http://schemas.microsoft.com/office/powerpoint/2010/main" val="615488730"/>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55" y="1577008"/>
            <a:ext cx="7380645" cy="5115340"/>
          </a:xfrm>
          <a:prstGeom prst="rect">
            <a:avLst/>
          </a:prstGeom>
        </p:spPr>
      </p:pic>
      <p:sp>
        <p:nvSpPr>
          <p:cNvPr id="3" name="標題 3">
            <a:extLst>
              <a:ext uri="{FF2B5EF4-FFF2-40B4-BE49-F238E27FC236}">
                <a16:creationId xmlns:a16="http://schemas.microsoft.com/office/drawing/2014/main" id="{FB0D9045-83B9-4C96-B86E-26C08DDBA9A4}"/>
              </a:ext>
            </a:extLst>
          </p:cNvPr>
          <p:cNvSpPr txBox="1">
            <a:spLocks/>
          </p:cNvSpPr>
          <p:nvPr/>
        </p:nvSpPr>
        <p:spPr>
          <a:xfrm>
            <a:off x="606664" y="88600"/>
            <a:ext cx="11306476"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全臺首學課程博覽會</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2020</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科技*學習力</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pic>
        <p:nvPicPr>
          <p:cNvPr id="4" name="圖片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39734" y="1742661"/>
            <a:ext cx="3508010" cy="4949687"/>
          </a:xfrm>
          <a:prstGeom prst="rect">
            <a:avLst/>
          </a:prstGeom>
        </p:spPr>
      </p:pic>
    </p:spTree>
    <p:extLst>
      <p:ext uri="{BB962C8B-B14F-4D97-AF65-F5344CB8AC3E}">
        <p14:creationId xmlns:p14="http://schemas.microsoft.com/office/powerpoint/2010/main" val="20805313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459409"/>
            <a:ext cx="4071254" cy="5748904"/>
          </a:xfrm>
          <a:prstGeom prst="rect">
            <a:avLst/>
          </a:prstGeom>
        </p:spPr>
      </p:pic>
      <p:pic>
        <p:nvPicPr>
          <p:cNvPr id="3" name="圖片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1254" y="1459409"/>
            <a:ext cx="4213382" cy="5709147"/>
          </a:xfrm>
          <a:prstGeom prst="rect">
            <a:avLst/>
          </a:prstGeom>
        </p:spPr>
      </p:pic>
      <p:pic>
        <p:nvPicPr>
          <p:cNvPr id="4" name="圖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84636" y="1459409"/>
            <a:ext cx="3962860" cy="5595844"/>
          </a:xfrm>
          <a:prstGeom prst="rect">
            <a:avLst/>
          </a:prstGeom>
        </p:spPr>
      </p:pic>
      <p:sp>
        <p:nvSpPr>
          <p:cNvPr id="6" name="標題 3">
            <a:extLst>
              <a:ext uri="{FF2B5EF4-FFF2-40B4-BE49-F238E27FC236}">
                <a16:creationId xmlns:a16="http://schemas.microsoft.com/office/drawing/2014/main" id="{FB0D9045-83B9-4C96-B86E-26C08DDBA9A4}"/>
              </a:ext>
            </a:extLst>
          </p:cNvPr>
          <p:cNvSpPr txBox="1">
            <a:spLocks/>
          </p:cNvSpPr>
          <p:nvPr/>
        </p:nvSpPr>
        <p:spPr>
          <a:xfrm>
            <a:off x="606664" y="88600"/>
            <a:ext cx="11306476"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全臺首學課程博覽會</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2020</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科技*學習力</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spTree>
    <p:extLst>
      <p:ext uri="{BB962C8B-B14F-4D97-AF65-F5344CB8AC3E}">
        <p14:creationId xmlns:p14="http://schemas.microsoft.com/office/powerpoint/2010/main" val="2438233446"/>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1219201"/>
            <a:ext cx="6900583" cy="5178356"/>
          </a:xfrm>
          <a:prstGeom prst="rect">
            <a:avLst/>
          </a:prstGeom>
        </p:spPr>
      </p:pic>
      <p:sp>
        <p:nvSpPr>
          <p:cNvPr id="3" name="標題 3">
            <a:extLst>
              <a:ext uri="{FF2B5EF4-FFF2-40B4-BE49-F238E27FC236}">
                <a16:creationId xmlns:a16="http://schemas.microsoft.com/office/drawing/2014/main" id="{FB0D9045-83B9-4C96-B86E-26C08DDBA9A4}"/>
              </a:ext>
            </a:extLst>
          </p:cNvPr>
          <p:cNvSpPr txBox="1">
            <a:spLocks/>
          </p:cNvSpPr>
          <p:nvPr/>
        </p:nvSpPr>
        <p:spPr>
          <a:xfrm>
            <a:off x="606664" y="88600"/>
            <a:ext cx="11306476" cy="74725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icrosoft JhengHei" panose="020B0604030504040204" pitchFamily="34" charset="-120"/>
                <a:ea typeface="Microsoft JhengHe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TW" altLang="en-US" sz="5400" b="1" i="0" u="none" strike="noStrike" kern="1200" cap="none" spc="0" normalizeH="0" baseline="0" noProof="0" dirty="0">
                <a:ln>
                  <a:noFill/>
                </a:ln>
                <a:solidFill>
                  <a:srgbClr val="7030A0"/>
                </a:solidFill>
                <a:effectLst/>
                <a:uLnTx/>
                <a:uFillTx/>
                <a:latin typeface="Taipei Sans TC Beta" pitchFamily="2" charset="-120"/>
                <a:ea typeface="Taipei Sans TC Beta" pitchFamily="2" charset="-120"/>
                <a:cs typeface="+mj-cs"/>
              </a:rPr>
              <a:t>亮點舞台</a:t>
            </a: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全臺首學課程博覽會</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2020</a:t>
            </a:r>
            <a:r>
              <a:rPr kumimoji="1" lang="zh-TW" altLang="en-US"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rPr>
              <a:t>科技*學習力</a:t>
            </a:r>
            <a:endParaRPr kumimoji="1" lang="en-US" altLang="zh-TW" sz="4800" b="1" i="0" u="none" strike="noStrike" kern="1200" cap="none" spc="0" normalizeH="0" baseline="0" noProof="0" dirty="0">
              <a:ln>
                <a:noFill/>
              </a:ln>
              <a:solidFill>
                <a:srgbClr val="9F2936">
                  <a:lumMod val="50000"/>
                </a:srgbClr>
              </a:solidFill>
              <a:effectLst/>
              <a:uLnTx/>
              <a:uFillTx/>
              <a:latin typeface="Taipei Sans TC Beta" pitchFamily="2" charset="-120"/>
              <a:ea typeface="Taipei Sans TC Beta" pitchFamily="2" charset="-120"/>
              <a:cs typeface="+mj-cs"/>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495" y="1614792"/>
            <a:ext cx="3552472" cy="4970834"/>
          </a:xfrm>
          <a:prstGeom prst="rect">
            <a:avLst/>
          </a:prstGeom>
        </p:spPr>
      </p:pic>
    </p:spTree>
    <p:extLst>
      <p:ext uri="{BB962C8B-B14F-4D97-AF65-F5344CB8AC3E}">
        <p14:creationId xmlns:p14="http://schemas.microsoft.com/office/powerpoint/2010/main" val="1717082615"/>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850" y="93874"/>
            <a:ext cx="8893144" cy="6666850"/>
          </a:xfrm>
          <a:prstGeom prst="rect">
            <a:avLst/>
          </a:prstGeom>
        </p:spPr>
      </p:pic>
    </p:spTree>
    <p:extLst>
      <p:ext uri="{BB962C8B-B14F-4D97-AF65-F5344CB8AC3E}">
        <p14:creationId xmlns:p14="http://schemas.microsoft.com/office/powerpoint/2010/main" val="406115021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6"/>
          <p:cNvSpPr/>
          <p:nvPr/>
        </p:nvSpPr>
        <p:spPr>
          <a:xfrm>
            <a:off x="5148575" y="257610"/>
            <a:ext cx="6733591" cy="800165"/>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a:ln>
                  <a:noFill/>
                </a:ln>
                <a:solidFill>
                  <a:srgbClr val="01738B"/>
                </a:solidFill>
                <a:effectLst/>
                <a:uLnTx/>
                <a:uFillTx/>
                <a:latin typeface="Microsoft YaHei"/>
                <a:ea typeface="Microsoft YaHei"/>
                <a:cs typeface="Microsoft YaHei"/>
                <a:sym typeface="Microsoft YaHei"/>
              </a:rPr>
              <a:t>統整性探究課程</a:t>
            </a:r>
            <a:r>
              <a:rPr kumimoji="0" lang="zh-TW" altLang="en-US" sz="4400" b="1" i="0" u="none" strike="noStrike" kern="1200" cap="none" spc="0" normalizeH="0" baseline="0" noProof="0">
                <a:ln>
                  <a:noFill/>
                </a:ln>
                <a:solidFill>
                  <a:srgbClr val="C19859">
                    <a:lumMod val="75000"/>
                  </a:srgbClr>
                </a:solidFill>
                <a:effectLst/>
                <a:uLnTx/>
                <a:uFillTx/>
                <a:latin typeface="Microsoft YaHei"/>
                <a:ea typeface="Microsoft YaHei"/>
                <a:cs typeface="Microsoft YaHei"/>
                <a:sym typeface="Microsoft YaHei"/>
              </a:rPr>
              <a:t>品質提升</a:t>
            </a:r>
            <a:endParaRPr kumimoji="0" sz="4400" b="1" i="0" u="none" strike="noStrike" kern="1200" cap="none" spc="0" normalizeH="0" baseline="0" noProof="0">
              <a:ln>
                <a:noFill/>
              </a:ln>
              <a:solidFill>
                <a:srgbClr val="C19859">
                  <a:lumMod val="75000"/>
                </a:srgbClr>
              </a:solidFill>
              <a:effectLst/>
              <a:uLnTx/>
              <a:uFillTx/>
              <a:latin typeface="Microsoft YaHei"/>
              <a:ea typeface="Microsoft YaHei"/>
              <a:cs typeface="Microsoft YaHei"/>
              <a:sym typeface="Microsoft YaHei"/>
            </a:endParaRPr>
          </a:p>
        </p:txBody>
      </p:sp>
      <p:grpSp>
        <p:nvGrpSpPr>
          <p:cNvPr id="177" name="Google Shape;177;p16"/>
          <p:cNvGrpSpPr/>
          <p:nvPr/>
        </p:nvGrpSpPr>
        <p:grpSpPr>
          <a:xfrm>
            <a:off x="151946" y="102679"/>
            <a:ext cx="4996629" cy="1173786"/>
            <a:chOff x="1000551" y="477229"/>
            <a:chExt cx="6594319" cy="1220480"/>
          </a:xfrm>
        </p:grpSpPr>
        <p:grpSp>
          <p:nvGrpSpPr>
            <p:cNvPr id="178" name="Google Shape;178;p16"/>
            <p:cNvGrpSpPr/>
            <p:nvPr/>
          </p:nvGrpSpPr>
          <p:grpSpPr>
            <a:xfrm>
              <a:off x="1000551" y="477229"/>
              <a:ext cx="6594319" cy="1220480"/>
              <a:chOff x="384618" y="779832"/>
              <a:chExt cx="6594319" cy="1220480"/>
            </a:xfrm>
          </p:grpSpPr>
          <p:sp>
            <p:nvSpPr>
              <p:cNvPr id="179" name="Google Shape;179;p16"/>
              <p:cNvSpPr/>
              <p:nvPr/>
            </p:nvSpPr>
            <p:spPr>
              <a:xfrm>
                <a:off x="384618" y="779832"/>
                <a:ext cx="6518860" cy="1220480"/>
              </a:xfrm>
              <a:prstGeom prst="rect">
                <a:avLst/>
              </a:prstGeom>
              <a:solidFill>
                <a:srgbClr val="202C41"/>
              </a:solidFill>
              <a:ln>
                <a:noFill/>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80" name="Google Shape;180;p16"/>
              <p:cNvSpPr txBox="1"/>
              <p:nvPr/>
            </p:nvSpPr>
            <p:spPr>
              <a:xfrm>
                <a:off x="1860014" y="963650"/>
                <a:ext cx="5118923" cy="831996"/>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a:ln>
                      <a:noFill/>
                    </a:ln>
                    <a:solidFill>
                      <a:prstClr val="white"/>
                    </a:solidFill>
                    <a:effectLst/>
                    <a:uLnTx/>
                    <a:uFillTx/>
                    <a:latin typeface="Microsoft YaHei"/>
                    <a:ea typeface="Microsoft YaHei"/>
                    <a:cs typeface="Microsoft YaHei"/>
                    <a:sym typeface="Microsoft YaHei"/>
                  </a:rPr>
                  <a:t>彈性學習課程</a:t>
                </a: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1" name="Google Shape;181;p16"/>
            <p:cNvPicPr preferRelativeResize="0"/>
            <p:nvPr/>
          </p:nvPicPr>
          <p:blipFill rotWithShape="1">
            <a:blip r:embed="rId3">
              <a:alphaModFix/>
            </a:blip>
            <a:srcRect/>
            <a:stretch/>
          </p:blipFill>
          <p:spPr>
            <a:xfrm>
              <a:off x="1441246" y="681963"/>
              <a:ext cx="719686" cy="719686"/>
            </a:xfrm>
            <a:prstGeom prst="rect">
              <a:avLst/>
            </a:prstGeom>
            <a:noFill/>
            <a:ln>
              <a:noFill/>
            </a:ln>
          </p:spPr>
        </p:pic>
      </p:grpSp>
      <p:sp>
        <p:nvSpPr>
          <p:cNvPr id="194" name="Google Shape;194;p16"/>
          <p:cNvSpPr/>
          <p:nvPr/>
        </p:nvSpPr>
        <p:spPr>
          <a:xfrm>
            <a:off x="7892566" y="2628374"/>
            <a:ext cx="3252545"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rPr>
              <a:t>2030</a:t>
            </a:r>
            <a:r>
              <a:rPr kumimoji="0" lang="zh-TW" altLang="en-US"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rPr>
              <a:t>雙語國家</a:t>
            </a:r>
            <a:endParaRPr kumimoji="0"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endParaRPr>
          </a:p>
        </p:txBody>
      </p:sp>
      <p:sp>
        <p:nvSpPr>
          <p:cNvPr id="195" name="Google Shape;195;p16"/>
          <p:cNvSpPr/>
          <p:nvPr/>
        </p:nvSpPr>
        <p:spPr>
          <a:xfrm>
            <a:off x="4745714" y="2674615"/>
            <a:ext cx="2868735" cy="492388"/>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rPr>
              <a:t>國際教育白皮書</a:t>
            </a:r>
            <a:r>
              <a:rPr kumimoji="0" lang="en-US" altLang="zh-TW"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rPr>
              <a:t>2.0</a:t>
            </a:r>
            <a:endParaRPr kumimoji="0" sz="2400" b="1" i="0" u="none" strike="noStrike" kern="1200" cap="none" spc="0" normalizeH="0" baseline="0" noProof="0" dirty="0">
              <a:ln>
                <a:noFill/>
              </a:ln>
              <a:solidFill>
                <a:srgbClr val="7030A0"/>
              </a:solidFill>
              <a:effectLst/>
              <a:uLnTx/>
              <a:uFillTx/>
              <a:latin typeface="Microsoft YaHei"/>
              <a:ea typeface="Microsoft YaHei"/>
              <a:cs typeface="Microsoft YaHei"/>
              <a:sym typeface="Microsoft YaHei"/>
            </a:endParaRPr>
          </a:p>
        </p:txBody>
      </p:sp>
      <p:sp>
        <p:nvSpPr>
          <p:cNvPr id="196" name="Google Shape;196;p16"/>
          <p:cNvSpPr/>
          <p:nvPr/>
        </p:nvSpPr>
        <p:spPr>
          <a:xfrm>
            <a:off x="7892566" y="1732411"/>
            <a:ext cx="3989600" cy="861720"/>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rPr>
              <a:t>國小英語文向下延伸</a:t>
            </a:r>
            <a:endParaRPr kumimoji="0" sz="24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rPr>
              <a:t>國中</a:t>
            </a:r>
            <a:r>
              <a:rPr kumimoji="0" lang="en-US" altLang="zh-TW" sz="24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rPr>
              <a:t>80%</a:t>
            </a:r>
            <a:r>
              <a:rPr kumimoji="0" lang="zh-TW" altLang="en-US" sz="24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rPr>
              <a:t>具有國際教育內涵</a:t>
            </a:r>
            <a:endParaRPr kumimoji="0" sz="6000" b="1" i="0" u="none" strike="noStrike" kern="1200" cap="none" spc="0" normalizeH="0" baseline="0" noProof="0" dirty="0">
              <a:ln>
                <a:noFill/>
              </a:ln>
              <a:solidFill>
                <a:srgbClr val="0070C0"/>
              </a:solidFill>
              <a:effectLst/>
              <a:uLnTx/>
              <a:uFillTx/>
              <a:latin typeface="Microsoft JhengHei"/>
              <a:ea typeface="Microsoft JhengHei"/>
              <a:cs typeface="Microsoft JhengHei"/>
              <a:sym typeface="Microsoft JhengHei"/>
            </a:endParaRPr>
          </a:p>
        </p:txBody>
      </p:sp>
      <p:grpSp>
        <p:nvGrpSpPr>
          <p:cNvPr id="2" name="群組 1">
            <a:extLst>
              <a:ext uri="{FF2B5EF4-FFF2-40B4-BE49-F238E27FC236}">
                <a16:creationId xmlns:a16="http://schemas.microsoft.com/office/drawing/2014/main" id="{E4F7AA4A-C577-4642-849C-32C86E597C9D}"/>
              </a:ext>
            </a:extLst>
          </p:cNvPr>
          <p:cNvGrpSpPr/>
          <p:nvPr/>
        </p:nvGrpSpPr>
        <p:grpSpPr>
          <a:xfrm>
            <a:off x="410911" y="1931733"/>
            <a:ext cx="3968285" cy="1703441"/>
            <a:chOff x="308183" y="3514368"/>
            <a:chExt cx="2976214" cy="1277581"/>
          </a:xfrm>
        </p:grpSpPr>
        <p:sp>
          <p:nvSpPr>
            <p:cNvPr id="183" name="Google Shape;183;p16"/>
            <p:cNvSpPr/>
            <p:nvPr/>
          </p:nvSpPr>
          <p:spPr>
            <a:xfrm>
              <a:off x="308183" y="3514368"/>
              <a:ext cx="2976214" cy="1277581"/>
            </a:xfrm>
            <a:custGeom>
              <a:avLst/>
              <a:gdLst/>
              <a:ahLst/>
              <a:cxnLst/>
              <a:rect l="l" t="t" r="r" b="b"/>
              <a:pathLst>
                <a:path w="10100313" h="3118537" fill="none" extrusionOk="0">
                  <a:moveTo>
                    <a:pt x="0" y="519767"/>
                  </a:moveTo>
                  <a:cubicBezTo>
                    <a:pt x="793" y="268805"/>
                    <a:pt x="261548" y="-25878"/>
                    <a:pt x="519767" y="0"/>
                  </a:cubicBezTo>
                  <a:cubicBezTo>
                    <a:pt x="745616" y="-5511"/>
                    <a:pt x="807473" y="58298"/>
                    <a:pt x="1086066" y="0"/>
                  </a:cubicBezTo>
                  <a:cubicBezTo>
                    <a:pt x="1364659" y="-58298"/>
                    <a:pt x="1637997" y="67966"/>
                    <a:pt x="1833580" y="0"/>
                  </a:cubicBezTo>
                  <a:cubicBezTo>
                    <a:pt x="2029163" y="-67966"/>
                    <a:pt x="2129706" y="8430"/>
                    <a:pt x="2399879" y="0"/>
                  </a:cubicBezTo>
                  <a:cubicBezTo>
                    <a:pt x="2670052" y="-8430"/>
                    <a:pt x="2806340" y="29017"/>
                    <a:pt x="3147393" y="0"/>
                  </a:cubicBezTo>
                  <a:cubicBezTo>
                    <a:pt x="3488446" y="-29017"/>
                    <a:pt x="3483096" y="9768"/>
                    <a:pt x="3623084" y="0"/>
                  </a:cubicBezTo>
                  <a:cubicBezTo>
                    <a:pt x="3763072" y="-9768"/>
                    <a:pt x="3817280" y="13850"/>
                    <a:pt x="4008167" y="0"/>
                  </a:cubicBezTo>
                  <a:cubicBezTo>
                    <a:pt x="4199054" y="-13850"/>
                    <a:pt x="4431173" y="61661"/>
                    <a:pt x="4574466" y="0"/>
                  </a:cubicBezTo>
                  <a:cubicBezTo>
                    <a:pt x="4717759" y="-61661"/>
                    <a:pt x="4961709" y="40320"/>
                    <a:pt x="5231372" y="0"/>
                  </a:cubicBezTo>
                  <a:cubicBezTo>
                    <a:pt x="5501035" y="-40320"/>
                    <a:pt x="5670686" y="38520"/>
                    <a:pt x="5978886" y="0"/>
                  </a:cubicBezTo>
                  <a:cubicBezTo>
                    <a:pt x="6287086" y="-38520"/>
                    <a:pt x="6500563" y="29584"/>
                    <a:pt x="6635793" y="0"/>
                  </a:cubicBezTo>
                  <a:cubicBezTo>
                    <a:pt x="6771023" y="-29584"/>
                    <a:pt x="7231623" y="35580"/>
                    <a:pt x="7383307" y="0"/>
                  </a:cubicBezTo>
                  <a:cubicBezTo>
                    <a:pt x="7534991" y="-35580"/>
                    <a:pt x="7759457" y="51076"/>
                    <a:pt x="8040214" y="0"/>
                  </a:cubicBezTo>
                  <a:cubicBezTo>
                    <a:pt x="8320971" y="-51076"/>
                    <a:pt x="8247108" y="9341"/>
                    <a:pt x="8425297" y="0"/>
                  </a:cubicBezTo>
                  <a:cubicBezTo>
                    <a:pt x="8603486" y="-9341"/>
                    <a:pt x="8757400" y="22542"/>
                    <a:pt x="9082203" y="0"/>
                  </a:cubicBezTo>
                  <a:cubicBezTo>
                    <a:pt x="9407006" y="-22542"/>
                    <a:pt x="9335536" y="56485"/>
                    <a:pt x="9580546" y="0"/>
                  </a:cubicBezTo>
                  <a:cubicBezTo>
                    <a:pt x="9790043" y="18635"/>
                    <a:pt x="10110582" y="260874"/>
                    <a:pt x="10100313" y="519767"/>
                  </a:cubicBezTo>
                  <a:cubicBezTo>
                    <a:pt x="10137333" y="663800"/>
                    <a:pt x="10051428" y="848825"/>
                    <a:pt x="10100313" y="1018728"/>
                  </a:cubicBezTo>
                  <a:cubicBezTo>
                    <a:pt x="10149198" y="1188631"/>
                    <a:pt x="10074061" y="1388699"/>
                    <a:pt x="10100313" y="1496898"/>
                  </a:cubicBezTo>
                  <a:cubicBezTo>
                    <a:pt x="10126565" y="1605097"/>
                    <a:pt x="10040034" y="1791960"/>
                    <a:pt x="10100313" y="2016649"/>
                  </a:cubicBezTo>
                  <a:cubicBezTo>
                    <a:pt x="10160592" y="2241338"/>
                    <a:pt x="10068947" y="2454723"/>
                    <a:pt x="10100313" y="2598770"/>
                  </a:cubicBezTo>
                  <a:cubicBezTo>
                    <a:pt x="10158335" y="2831509"/>
                    <a:pt x="9885350" y="3119628"/>
                    <a:pt x="9580546" y="3118537"/>
                  </a:cubicBezTo>
                  <a:cubicBezTo>
                    <a:pt x="9519260" y="3126750"/>
                    <a:pt x="9396640" y="3112940"/>
                    <a:pt x="9286071" y="3118537"/>
                  </a:cubicBezTo>
                  <a:cubicBezTo>
                    <a:pt x="9175503" y="3124134"/>
                    <a:pt x="8867089" y="3102266"/>
                    <a:pt x="8538556" y="3118537"/>
                  </a:cubicBezTo>
                  <a:cubicBezTo>
                    <a:pt x="8210024" y="3134808"/>
                    <a:pt x="8252719" y="3114338"/>
                    <a:pt x="8153473" y="3118537"/>
                  </a:cubicBezTo>
                  <a:cubicBezTo>
                    <a:pt x="8054227" y="3122736"/>
                    <a:pt x="7676035" y="3087035"/>
                    <a:pt x="7496567" y="3118537"/>
                  </a:cubicBezTo>
                  <a:cubicBezTo>
                    <a:pt x="7317099" y="3150039"/>
                    <a:pt x="7079309" y="3072229"/>
                    <a:pt x="6749053" y="3118537"/>
                  </a:cubicBezTo>
                  <a:cubicBezTo>
                    <a:pt x="6418797" y="3164845"/>
                    <a:pt x="6593661" y="3115471"/>
                    <a:pt x="6454577" y="3118537"/>
                  </a:cubicBezTo>
                  <a:cubicBezTo>
                    <a:pt x="6315493" y="3121603"/>
                    <a:pt x="5929301" y="3086059"/>
                    <a:pt x="5707063" y="3118537"/>
                  </a:cubicBezTo>
                  <a:cubicBezTo>
                    <a:pt x="5484825" y="3151015"/>
                    <a:pt x="5220758" y="3040738"/>
                    <a:pt x="4959549" y="3118537"/>
                  </a:cubicBezTo>
                  <a:cubicBezTo>
                    <a:pt x="4698340" y="3196336"/>
                    <a:pt x="4750051" y="3092951"/>
                    <a:pt x="4665073" y="3118537"/>
                  </a:cubicBezTo>
                  <a:cubicBezTo>
                    <a:pt x="4580095" y="3144123"/>
                    <a:pt x="4355462" y="3066158"/>
                    <a:pt x="4098775" y="3118537"/>
                  </a:cubicBezTo>
                  <a:cubicBezTo>
                    <a:pt x="3842088" y="3170916"/>
                    <a:pt x="3858863" y="3065713"/>
                    <a:pt x="3623084" y="3118537"/>
                  </a:cubicBezTo>
                  <a:cubicBezTo>
                    <a:pt x="3387305" y="3171361"/>
                    <a:pt x="3284078" y="3088061"/>
                    <a:pt x="3147393" y="3118537"/>
                  </a:cubicBezTo>
                  <a:cubicBezTo>
                    <a:pt x="3010708" y="3149013"/>
                    <a:pt x="2876613" y="3105348"/>
                    <a:pt x="2671702" y="3118537"/>
                  </a:cubicBezTo>
                  <a:cubicBezTo>
                    <a:pt x="2466791" y="3131726"/>
                    <a:pt x="2515687" y="3109136"/>
                    <a:pt x="2377227" y="3118537"/>
                  </a:cubicBezTo>
                  <a:cubicBezTo>
                    <a:pt x="2238767" y="3127938"/>
                    <a:pt x="1987210" y="3060605"/>
                    <a:pt x="1629712" y="3118537"/>
                  </a:cubicBezTo>
                  <a:cubicBezTo>
                    <a:pt x="1272215" y="3176469"/>
                    <a:pt x="795723" y="3104561"/>
                    <a:pt x="519767" y="3118537"/>
                  </a:cubicBezTo>
                  <a:cubicBezTo>
                    <a:pt x="219623" y="3115404"/>
                    <a:pt x="-2364" y="2821464"/>
                    <a:pt x="0" y="2598770"/>
                  </a:cubicBezTo>
                  <a:cubicBezTo>
                    <a:pt x="-57165" y="2367599"/>
                    <a:pt x="43251" y="2208215"/>
                    <a:pt x="0" y="2058229"/>
                  </a:cubicBezTo>
                  <a:cubicBezTo>
                    <a:pt x="-43251" y="1908243"/>
                    <a:pt x="4012" y="1751764"/>
                    <a:pt x="0" y="1517688"/>
                  </a:cubicBezTo>
                  <a:cubicBezTo>
                    <a:pt x="-4012" y="1283612"/>
                    <a:pt x="29024" y="1239349"/>
                    <a:pt x="0" y="1018728"/>
                  </a:cubicBezTo>
                  <a:cubicBezTo>
                    <a:pt x="-29024" y="798107"/>
                    <a:pt x="45598" y="666715"/>
                    <a:pt x="0" y="519767"/>
                  </a:cubicBezTo>
                  <a:close/>
                </a:path>
                <a:path w="10100313" h="3118537" extrusionOk="0">
                  <a:moveTo>
                    <a:pt x="0" y="519767"/>
                  </a:moveTo>
                  <a:cubicBezTo>
                    <a:pt x="-58215" y="196799"/>
                    <a:pt x="226954" y="2159"/>
                    <a:pt x="519767" y="0"/>
                  </a:cubicBezTo>
                  <a:cubicBezTo>
                    <a:pt x="857779" y="-51206"/>
                    <a:pt x="1059691" y="31908"/>
                    <a:pt x="1267281" y="0"/>
                  </a:cubicBezTo>
                  <a:cubicBezTo>
                    <a:pt x="1474871" y="-31908"/>
                    <a:pt x="1577799" y="13539"/>
                    <a:pt x="1742972" y="0"/>
                  </a:cubicBezTo>
                  <a:cubicBezTo>
                    <a:pt x="1908145" y="-13539"/>
                    <a:pt x="1996944" y="21008"/>
                    <a:pt x="2128055" y="0"/>
                  </a:cubicBezTo>
                  <a:cubicBezTo>
                    <a:pt x="2259166" y="-21008"/>
                    <a:pt x="2631526" y="32474"/>
                    <a:pt x="2784962" y="0"/>
                  </a:cubicBezTo>
                  <a:cubicBezTo>
                    <a:pt x="2938398" y="-32474"/>
                    <a:pt x="3059932" y="24404"/>
                    <a:pt x="3260653" y="0"/>
                  </a:cubicBezTo>
                  <a:cubicBezTo>
                    <a:pt x="3461374" y="-24404"/>
                    <a:pt x="3707656" y="36058"/>
                    <a:pt x="4008167" y="0"/>
                  </a:cubicBezTo>
                  <a:cubicBezTo>
                    <a:pt x="4308678" y="-36058"/>
                    <a:pt x="4279600" y="34100"/>
                    <a:pt x="4393250" y="0"/>
                  </a:cubicBezTo>
                  <a:cubicBezTo>
                    <a:pt x="4506900" y="-34100"/>
                    <a:pt x="4844381" y="32923"/>
                    <a:pt x="5140764" y="0"/>
                  </a:cubicBezTo>
                  <a:cubicBezTo>
                    <a:pt x="5437147" y="-32923"/>
                    <a:pt x="5342359" y="29839"/>
                    <a:pt x="5435240" y="0"/>
                  </a:cubicBezTo>
                  <a:cubicBezTo>
                    <a:pt x="5528121" y="-29839"/>
                    <a:pt x="5854184" y="52225"/>
                    <a:pt x="6001538" y="0"/>
                  </a:cubicBezTo>
                  <a:cubicBezTo>
                    <a:pt x="6148892" y="-52225"/>
                    <a:pt x="6438190" y="13778"/>
                    <a:pt x="6567837" y="0"/>
                  </a:cubicBezTo>
                  <a:cubicBezTo>
                    <a:pt x="6697484" y="-13778"/>
                    <a:pt x="6807569" y="35432"/>
                    <a:pt x="7043528" y="0"/>
                  </a:cubicBezTo>
                  <a:cubicBezTo>
                    <a:pt x="7279487" y="-35432"/>
                    <a:pt x="7588208" y="29845"/>
                    <a:pt x="7791042" y="0"/>
                  </a:cubicBezTo>
                  <a:cubicBezTo>
                    <a:pt x="7993876" y="-29845"/>
                    <a:pt x="8379859" y="42163"/>
                    <a:pt x="8538556" y="0"/>
                  </a:cubicBezTo>
                  <a:cubicBezTo>
                    <a:pt x="8697253" y="-42163"/>
                    <a:pt x="8734152" y="13959"/>
                    <a:pt x="8923640" y="0"/>
                  </a:cubicBezTo>
                  <a:cubicBezTo>
                    <a:pt x="9113128" y="-13959"/>
                    <a:pt x="9283613" y="48919"/>
                    <a:pt x="9580546" y="0"/>
                  </a:cubicBezTo>
                  <a:cubicBezTo>
                    <a:pt x="9851618" y="-32588"/>
                    <a:pt x="10102870" y="198122"/>
                    <a:pt x="10100313" y="519767"/>
                  </a:cubicBezTo>
                  <a:cubicBezTo>
                    <a:pt x="10137594" y="660110"/>
                    <a:pt x="10094262" y="837755"/>
                    <a:pt x="10100313" y="1060308"/>
                  </a:cubicBezTo>
                  <a:cubicBezTo>
                    <a:pt x="10106364" y="1282861"/>
                    <a:pt x="10078207" y="1331942"/>
                    <a:pt x="10100313" y="1538478"/>
                  </a:cubicBezTo>
                  <a:cubicBezTo>
                    <a:pt x="10122419" y="1745014"/>
                    <a:pt x="10096313" y="1875762"/>
                    <a:pt x="10100313" y="2099809"/>
                  </a:cubicBezTo>
                  <a:cubicBezTo>
                    <a:pt x="10104313" y="2323856"/>
                    <a:pt x="10098762" y="2466893"/>
                    <a:pt x="10100313" y="2598770"/>
                  </a:cubicBezTo>
                  <a:cubicBezTo>
                    <a:pt x="10106192" y="2897470"/>
                    <a:pt x="9843136" y="3131441"/>
                    <a:pt x="9580546" y="3118537"/>
                  </a:cubicBezTo>
                  <a:cubicBezTo>
                    <a:pt x="9256426" y="3144234"/>
                    <a:pt x="9159915" y="3064506"/>
                    <a:pt x="8923640" y="3118537"/>
                  </a:cubicBezTo>
                  <a:cubicBezTo>
                    <a:pt x="8687365" y="3172568"/>
                    <a:pt x="8694022" y="3100570"/>
                    <a:pt x="8629164" y="3118537"/>
                  </a:cubicBezTo>
                  <a:cubicBezTo>
                    <a:pt x="8564306" y="3136504"/>
                    <a:pt x="8266896" y="3058994"/>
                    <a:pt x="8062866" y="3118537"/>
                  </a:cubicBezTo>
                  <a:cubicBezTo>
                    <a:pt x="7858836" y="3178080"/>
                    <a:pt x="7779773" y="3086053"/>
                    <a:pt x="7677782" y="3118537"/>
                  </a:cubicBezTo>
                  <a:cubicBezTo>
                    <a:pt x="7575791" y="3151021"/>
                    <a:pt x="7199699" y="3051046"/>
                    <a:pt x="7020876" y="3118537"/>
                  </a:cubicBezTo>
                  <a:cubicBezTo>
                    <a:pt x="6842053" y="3186028"/>
                    <a:pt x="6822930" y="3076904"/>
                    <a:pt x="6635793" y="3118537"/>
                  </a:cubicBezTo>
                  <a:cubicBezTo>
                    <a:pt x="6448656" y="3160170"/>
                    <a:pt x="6278188" y="3077642"/>
                    <a:pt x="5978886" y="3118537"/>
                  </a:cubicBezTo>
                  <a:cubicBezTo>
                    <a:pt x="5679584" y="3159432"/>
                    <a:pt x="5781699" y="3102258"/>
                    <a:pt x="5684411" y="3118537"/>
                  </a:cubicBezTo>
                  <a:cubicBezTo>
                    <a:pt x="5587123" y="3134816"/>
                    <a:pt x="5218560" y="3113336"/>
                    <a:pt x="5027505" y="3118537"/>
                  </a:cubicBezTo>
                  <a:cubicBezTo>
                    <a:pt x="4836450" y="3123738"/>
                    <a:pt x="4724857" y="3107125"/>
                    <a:pt x="4642421" y="3118537"/>
                  </a:cubicBezTo>
                  <a:cubicBezTo>
                    <a:pt x="4559985" y="3129949"/>
                    <a:pt x="4410401" y="3116591"/>
                    <a:pt x="4347946" y="3118537"/>
                  </a:cubicBezTo>
                  <a:cubicBezTo>
                    <a:pt x="4285491" y="3120483"/>
                    <a:pt x="4151906" y="3096529"/>
                    <a:pt x="3962863" y="3118537"/>
                  </a:cubicBezTo>
                  <a:cubicBezTo>
                    <a:pt x="3773820" y="3140545"/>
                    <a:pt x="3572388" y="3072228"/>
                    <a:pt x="3305957" y="3118537"/>
                  </a:cubicBezTo>
                  <a:cubicBezTo>
                    <a:pt x="3039526" y="3164846"/>
                    <a:pt x="3049519" y="3084666"/>
                    <a:pt x="2920873" y="3118537"/>
                  </a:cubicBezTo>
                  <a:cubicBezTo>
                    <a:pt x="2792227" y="3152408"/>
                    <a:pt x="2694168" y="3115093"/>
                    <a:pt x="2626398" y="3118537"/>
                  </a:cubicBezTo>
                  <a:cubicBezTo>
                    <a:pt x="2558628" y="3121981"/>
                    <a:pt x="2361520" y="3107224"/>
                    <a:pt x="2241315" y="3118537"/>
                  </a:cubicBezTo>
                  <a:cubicBezTo>
                    <a:pt x="2121110" y="3129850"/>
                    <a:pt x="1964420" y="3110359"/>
                    <a:pt x="1765624" y="3118537"/>
                  </a:cubicBezTo>
                  <a:cubicBezTo>
                    <a:pt x="1566828" y="3126715"/>
                    <a:pt x="1466349" y="3084800"/>
                    <a:pt x="1199325" y="3118537"/>
                  </a:cubicBezTo>
                  <a:cubicBezTo>
                    <a:pt x="932301" y="3152274"/>
                    <a:pt x="760976" y="3068052"/>
                    <a:pt x="519767" y="3118537"/>
                  </a:cubicBezTo>
                  <a:cubicBezTo>
                    <a:pt x="238911" y="3134482"/>
                    <a:pt x="63208" y="2915234"/>
                    <a:pt x="0" y="2598770"/>
                  </a:cubicBezTo>
                  <a:cubicBezTo>
                    <a:pt x="-46033" y="2379692"/>
                    <a:pt x="19604" y="2283447"/>
                    <a:pt x="0" y="2079019"/>
                  </a:cubicBezTo>
                  <a:cubicBezTo>
                    <a:pt x="-19604" y="1874591"/>
                    <a:pt x="5232" y="1682928"/>
                    <a:pt x="0" y="1538478"/>
                  </a:cubicBezTo>
                  <a:cubicBezTo>
                    <a:pt x="-5232" y="1394028"/>
                    <a:pt x="3793" y="1221373"/>
                    <a:pt x="0" y="1039518"/>
                  </a:cubicBezTo>
                  <a:cubicBezTo>
                    <a:pt x="-3793" y="857663"/>
                    <a:pt x="48317" y="712184"/>
                    <a:pt x="0" y="519767"/>
                  </a:cubicBezTo>
                  <a:close/>
                </a:path>
              </a:pathLst>
            </a:custGeom>
            <a:solidFill>
              <a:srgbClr val="FFFFFF"/>
            </a:solidFill>
            <a:ln w="28575"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200" name="Google Shape;200;p16"/>
            <p:cNvGrpSpPr/>
            <p:nvPr/>
          </p:nvGrpSpPr>
          <p:grpSpPr>
            <a:xfrm>
              <a:off x="567443" y="3801509"/>
              <a:ext cx="2716953" cy="740889"/>
              <a:chOff x="3887347" y="6465679"/>
              <a:chExt cx="2375752" cy="586731"/>
            </a:xfrm>
          </p:grpSpPr>
          <p:sp>
            <p:nvSpPr>
              <p:cNvPr id="201" name="Google Shape;201;p16"/>
              <p:cNvSpPr/>
              <p:nvPr/>
            </p:nvSpPr>
            <p:spPr>
              <a:xfrm>
                <a:off x="3887347" y="6465679"/>
                <a:ext cx="2135384" cy="586731"/>
              </a:xfrm>
              <a:prstGeom prst="roundRect">
                <a:avLst>
                  <a:gd name="adj" fmla="val 16667"/>
                </a:avLst>
              </a:prstGeom>
              <a:solidFill>
                <a:srgbClr val="01738B"/>
              </a:solidFill>
              <a:ln>
                <a:noFill/>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02" name="Google Shape;202;p16"/>
              <p:cNvSpPr txBox="1"/>
              <p:nvPr/>
            </p:nvSpPr>
            <p:spPr>
              <a:xfrm>
                <a:off x="4127715" y="6599158"/>
                <a:ext cx="2135384" cy="365573"/>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JhengHei"/>
                    <a:ea typeface="Microsoft JhengHei"/>
                    <a:cs typeface="Microsoft JhengHei"/>
                    <a:sym typeface="Microsoft JhengHei"/>
                  </a:rPr>
                  <a:t>課程素材不變</a:t>
                </a:r>
                <a:endParaRPr kumimoji="0" sz="3200" b="1" i="0" u="none" strike="noStrike" kern="1200" cap="none" spc="0" normalizeH="0" baseline="0" noProof="0" dirty="0">
                  <a:ln>
                    <a:noFill/>
                  </a:ln>
                  <a:solidFill>
                    <a:prstClr val="white"/>
                  </a:solidFill>
                  <a:effectLst/>
                  <a:uLnTx/>
                  <a:uFillTx/>
                  <a:latin typeface="Microsoft JhengHei"/>
                  <a:ea typeface="Microsoft JhengHei"/>
                  <a:cs typeface="Microsoft JhengHei"/>
                  <a:sym typeface="Microsoft JhengHei"/>
                </a:endParaRPr>
              </a:p>
            </p:txBody>
          </p:sp>
        </p:grpSp>
      </p:grpSp>
      <p:sp>
        <p:nvSpPr>
          <p:cNvPr id="30" name="Google Shape;194;p16">
            <a:extLst>
              <a:ext uri="{FF2B5EF4-FFF2-40B4-BE49-F238E27FC236}">
                <a16:creationId xmlns:a16="http://schemas.microsoft.com/office/drawing/2014/main" id="{888D9DC9-FBCC-AC4F-899B-AD3A7558CD2D}"/>
              </a:ext>
            </a:extLst>
          </p:cNvPr>
          <p:cNvSpPr/>
          <p:nvPr/>
        </p:nvSpPr>
        <p:spPr>
          <a:xfrm>
            <a:off x="4956811" y="1572252"/>
            <a:ext cx="2708591" cy="1107941"/>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Microsoft JhengHei" panose="020B0604030504040204" pitchFamily="34" charset="-120"/>
                <a:ea typeface="Microsoft JhengHei" panose="020B0604030504040204" pitchFamily="34" charset="-120"/>
                <a:cs typeface="Microsoft YaHei"/>
                <a:sym typeface="Microsoft YaHei"/>
              </a:rPr>
              <a:t>校</a:t>
            </a:r>
            <a:r>
              <a:rPr kumimoji="0" lang="zh-TW" altLang="en-US" sz="3200" b="1" i="0" u="none" strike="noStrike" kern="1200" cap="none" spc="0" normalizeH="0" baseline="0" noProof="0">
                <a:ln>
                  <a:noFill/>
                </a:ln>
                <a:solidFill>
                  <a:srgbClr val="7030A0"/>
                </a:solidFill>
                <a:effectLst/>
                <a:uLnTx/>
                <a:uFillTx/>
                <a:latin typeface="Microsoft JhengHei" panose="020B0604030504040204" pitchFamily="34" charset="-120"/>
                <a:ea typeface="Microsoft JhengHei" panose="020B0604030504040204" pitchFamily="34" charset="-120"/>
                <a:cs typeface="Microsoft YaHei"/>
                <a:sym typeface="Microsoft YaHei"/>
              </a:rPr>
              <a:t>訂</a:t>
            </a:r>
            <a:r>
              <a:rPr kumimoji="0" lang="en-US" sz="3200" b="1" i="0" u="none" strike="noStrike" kern="1200" cap="none" spc="0" normalizeH="0" baseline="0" noProof="0">
                <a:ln>
                  <a:noFill/>
                </a:ln>
                <a:solidFill>
                  <a:srgbClr val="7030A0"/>
                </a:solidFill>
                <a:effectLst/>
                <a:uLnTx/>
                <a:uFillTx/>
                <a:latin typeface="Microsoft JhengHei" panose="020B0604030504040204" pitchFamily="34" charset="-120"/>
                <a:ea typeface="Microsoft JhengHei" panose="020B0604030504040204" pitchFamily="34" charset="-120"/>
                <a:cs typeface="Microsoft YaHei"/>
                <a:sym typeface="Microsoft YaHei"/>
              </a:rPr>
              <a:t>課程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Microsoft JhengHei" panose="020B0604030504040204" pitchFamily="34" charset="-120"/>
                <a:ea typeface="Microsoft JhengHei" panose="020B0604030504040204" pitchFamily="34" charset="-120"/>
                <a:cs typeface="Microsoft YaHei"/>
                <a:sym typeface="Microsoft YaHei"/>
              </a:rPr>
              <a:t>學校特色</a:t>
            </a:r>
            <a:endParaRPr kumimoji="0" lang="en-US" sz="3200" b="1" i="0" u="none" strike="noStrike" kern="1200" cap="none" spc="0" normalizeH="0" baseline="0" noProof="0" dirty="0">
              <a:ln>
                <a:noFill/>
              </a:ln>
              <a:solidFill>
                <a:srgbClr val="7030A0"/>
              </a:solidFill>
              <a:effectLst/>
              <a:uLnTx/>
              <a:uFillTx/>
              <a:latin typeface="Microsoft JhengHei" panose="020B0604030504040204" pitchFamily="34" charset="-120"/>
              <a:ea typeface="Microsoft JhengHei" panose="020B0604030504040204" pitchFamily="34" charset="-120"/>
              <a:cs typeface="Microsoft YaHei"/>
              <a:sym typeface="Microsoft YaHei"/>
            </a:endParaRPr>
          </a:p>
        </p:txBody>
      </p:sp>
      <p:grpSp>
        <p:nvGrpSpPr>
          <p:cNvPr id="31" name="群組 30">
            <a:extLst>
              <a:ext uri="{FF2B5EF4-FFF2-40B4-BE49-F238E27FC236}">
                <a16:creationId xmlns:a16="http://schemas.microsoft.com/office/drawing/2014/main" id="{BE503A71-BCBE-0E4E-8A74-3AAD9714E39C}"/>
              </a:ext>
            </a:extLst>
          </p:cNvPr>
          <p:cNvGrpSpPr/>
          <p:nvPr/>
        </p:nvGrpSpPr>
        <p:grpSpPr>
          <a:xfrm>
            <a:off x="4720633" y="3262259"/>
            <a:ext cx="2985767" cy="782308"/>
            <a:chOff x="4182067" y="6330700"/>
            <a:chExt cx="2239325" cy="586731"/>
          </a:xfrm>
        </p:grpSpPr>
        <p:sp>
          <p:nvSpPr>
            <p:cNvPr id="32" name="圓角矩形 30">
              <a:extLst>
                <a:ext uri="{FF2B5EF4-FFF2-40B4-BE49-F238E27FC236}">
                  <a16:creationId xmlns:a16="http://schemas.microsoft.com/office/drawing/2014/main" id="{FE1DA954-C42C-9244-A643-9DFBDB9CAF85}"/>
                </a:ext>
              </a:extLst>
            </p:cNvPr>
            <p:cNvSpPr/>
            <p:nvPr/>
          </p:nvSpPr>
          <p:spPr>
            <a:xfrm>
              <a:off x="4182067" y="6330700"/>
              <a:ext cx="2135384" cy="586731"/>
            </a:xfrm>
            <a:prstGeom prst="roundRect">
              <a:avLst/>
            </a:prstGeom>
            <a:solidFill>
              <a:srgbClr val="017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12222724-E0C1-BD41-9273-6D8900D7CE41}"/>
                </a:ext>
              </a:extLst>
            </p:cNvPr>
            <p:cNvSpPr txBox="1"/>
            <p:nvPr/>
          </p:nvSpPr>
          <p:spPr>
            <a:xfrm>
              <a:off x="4286008" y="6414033"/>
              <a:ext cx="2135384" cy="438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聯合國</a:t>
              </a:r>
              <a:r>
                <a:rPr kumimoji="1"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SDGs</a:t>
              </a:r>
              <a:endParaRPr kumimoji="1"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34" name="矩形 33">
            <a:extLst>
              <a:ext uri="{FF2B5EF4-FFF2-40B4-BE49-F238E27FC236}">
                <a16:creationId xmlns:a16="http://schemas.microsoft.com/office/drawing/2014/main" id="{5B89B216-13C7-574B-9728-9DF06E59B6FD}"/>
              </a:ext>
            </a:extLst>
          </p:cNvPr>
          <p:cNvSpPr/>
          <p:nvPr/>
        </p:nvSpPr>
        <p:spPr>
          <a:xfrm>
            <a:off x="7649221" y="3406576"/>
            <a:ext cx="2747348"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國際共同語言</a:t>
            </a:r>
            <a:endParaRPr kumimoji="0" lang="en-US" altLang="zh-TW" sz="32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
        <p:nvSpPr>
          <p:cNvPr id="35" name="Google Shape;184;p16"/>
          <p:cNvSpPr txBox="1"/>
          <p:nvPr/>
        </p:nvSpPr>
        <p:spPr>
          <a:xfrm>
            <a:off x="4720633" y="4665987"/>
            <a:ext cx="4162380" cy="800165"/>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dirty="0">
                <a:ln>
                  <a:noFill/>
                </a:ln>
                <a:solidFill>
                  <a:srgbClr val="4F6128"/>
                </a:solidFill>
                <a:effectLst/>
                <a:uLnTx/>
                <a:uFillTx/>
                <a:latin typeface="Microsoft YaHei"/>
                <a:ea typeface="Microsoft YaHei"/>
                <a:cs typeface="Microsoft YaHei"/>
                <a:sym typeface="Microsoft YaHei"/>
              </a:rPr>
              <a:t>PBL</a:t>
            </a:r>
            <a:r>
              <a:rPr kumimoji="0" lang="zh-TW" altLang="en-US" sz="4400" b="1" i="0" u="none" strike="noStrike" kern="1200" cap="none" spc="0" normalizeH="0" baseline="0" noProof="0" dirty="0">
                <a:ln>
                  <a:noFill/>
                </a:ln>
                <a:solidFill>
                  <a:srgbClr val="4F6128"/>
                </a:solidFill>
                <a:effectLst/>
                <a:uLnTx/>
                <a:uFillTx/>
                <a:latin typeface="Microsoft YaHei"/>
                <a:ea typeface="Microsoft YaHei"/>
                <a:cs typeface="Microsoft YaHei"/>
                <a:sym typeface="Microsoft YaHei"/>
              </a:rPr>
              <a:t>專題式學習</a:t>
            </a: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oogle Shape;197;p16"/>
          <p:cNvGrpSpPr/>
          <p:nvPr/>
        </p:nvGrpSpPr>
        <p:grpSpPr>
          <a:xfrm>
            <a:off x="9282102" y="4657118"/>
            <a:ext cx="2114856" cy="1639185"/>
            <a:chOff x="5079008" y="3308300"/>
            <a:chExt cx="1839595" cy="1180309"/>
          </a:xfrm>
        </p:grpSpPr>
        <p:sp>
          <p:nvSpPr>
            <p:cNvPr id="42" name="Google Shape;198;p16"/>
            <p:cNvSpPr/>
            <p:nvPr/>
          </p:nvSpPr>
          <p:spPr>
            <a:xfrm>
              <a:off x="5079008" y="3308300"/>
              <a:ext cx="1839595" cy="1180309"/>
            </a:xfrm>
            <a:prstGeom prst="ellipse">
              <a:avLst/>
            </a:prstGeom>
            <a:solidFill>
              <a:srgbClr val="6FA0DC"/>
            </a:solidFill>
            <a:ln>
              <a:noFill/>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3" name="Google Shape;199;p16"/>
            <p:cNvSpPr txBox="1"/>
            <p:nvPr/>
          </p:nvSpPr>
          <p:spPr>
            <a:xfrm>
              <a:off x="5144408" y="3548392"/>
              <a:ext cx="1708796" cy="709175"/>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Microsoft YaHei"/>
                  <a:ea typeface="Microsoft YaHei"/>
                  <a:cs typeface="Microsoft YaHei"/>
                  <a:sym typeface="Microsoft YaHei"/>
                </a:rPr>
                <a:t>問題解決</a:t>
              </a:r>
              <a:endParaRPr kumimoji="0" sz="3200" b="1" i="0" u="none" strike="noStrike" kern="1200" cap="none" spc="0" normalizeH="0" baseline="0" noProof="0" dirty="0">
                <a:ln>
                  <a:noFill/>
                </a:ln>
                <a:solidFill>
                  <a:prstClr val="black"/>
                </a:solidFill>
                <a:effectLst/>
                <a:uLnTx/>
                <a:uFillTx/>
                <a:latin typeface="Microsoft YaHei"/>
                <a:ea typeface="Microsoft YaHei"/>
                <a:cs typeface="Microsoft YaHei"/>
                <a:sym typeface="Microsoft YaHe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Microsoft YaHei"/>
                  <a:ea typeface="Microsoft YaHei"/>
                  <a:cs typeface="Microsoft YaHei"/>
                  <a:sym typeface="Microsoft YaHei"/>
                </a:rPr>
                <a:t>能力素養</a:t>
              </a:r>
              <a:endParaRPr kumimoji="0" sz="3200" b="1" i="0" u="none" strike="noStrike" kern="1200" cap="none" spc="0" normalizeH="0" baseline="0" noProof="0" dirty="0">
                <a:ln>
                  <a:noFill/>
                </a:ln>
                <a:solidFill>
                  <a:prstClr val="black"/>
                </a:solidFill>
                <a:effectLst/>
                <a:uLnTx/>
                <a:uFillTx/>
                <a:latin typeface="Microsoft YaHei"/>
                <a:ea typeface="Microsoft YaHei"/>
                <a:cs typeface="Microsoft YaHei"/>
                <a:sym typeface="Microsoft YaHei"/>
              </a:endParaRPr>
            </a:p>
          </p:txBody>
        </p:sp>
      </p:grpSp>
      <p:sp>
        <p:nvSpPr>
          <p:cNvPr id="44" name="Google Shape;203;p16"/>
          <p:cNvSpPr txBox="1"/>
          <p:nvPr/>
        </p:nvSpPr>
        <p:spPr>
          <a:xfrm>
            <a:off x="4474245" y="5495049"/>
            <a:ext cx="4486283" cy="943730"/>
          </a:xfrm>
          <a:prstGeom prst="rect">
            <a:avLst/>
          </a:prstGeom>
          <a:solidFill>
            <a:schemeClr val="lt1"/>
          </a:solid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5333" b="1" i="0" u="none" strike="noStrike" kern="1200" cap="none" spc="0" normalizeH="0" baseline="0" noProof="0" dirty="0">
                <a:ln>
                  <a:noFill/>
                </a:ln>
                <a:solidFill>
                  <a:srgbClr val="C00000"/>
                </a:solidFill>
                <a:effectLst/>
                <a:uLnTx/>
                <a:uFillTx/>
                <a:latin typeface="Microsoft JhengHei"/>
                <a:ea typeface="Microsoft JhengHei"/>
                <a:cs typeface="Microsoft JhengHei"/>
                <a:sym typeface="Microsoft JhengHei"/>
              </a:rPr>
              <a:t>課程發展工具</a:t>
            </a:r>
            <a:endParaRPr kumimoji="0" sz="5333" b="1" i="0" u="none" strike="noStrike" kern="1200" cap="none" spc="0" normalizeH="0" baseline="0" noProof="0" dirty="0">
              <a:ln>
                <a:noFill/>
              </a:ln>
              <a:solidFill>
                <a:srgbClr val="C00000"/>
              </a:solidFill>
              <a:effectLst/>
              <a:uLnTx/>
              <a:uFillTx/>
              <a:latin typeface="Microsoft JhengHei"/>
              <a:ea typeface="Microsoft JhengHei"/>
              <a:cs typeface="Microsoft JhengHei"/>
              <a:sym typeface="Microsoft JhengHei"/>
            </a:endParaRPr>
          </a:p>
        </p:txBody>
      </p:sp>
      <p:grpSp>
        <p:nvGrpSpPr>
          <p:cNvPr id="45" name="群組 44">
            <a:extLst>
              <a:ext uri="{FF2B5EF4-FFF2-40B4-BE49-F238E27FC236}">
                <a16:creationId xmlns:a16="http://schemas.microsoft.com/office/drawing/2014/main" id="{56B294BD-5498-E749-A2EC-B9BB5B26A729}"/>
              </a:ext>
            </a:extLst>
          </p:cNvPr>
          <p:cNvGrpSpPr/>
          <p:nvPr/>
        </p:nvGrpSpPr>
        <p:grpSpPr>
          <a:xfrm>
            <a:off x="430775" y="4784744"/>
            <a:ext cx="3968285" cy="1703441"/>
            <a:chOff x="308183" y="3514368"/>
            <a:chExt cx="2976214" cy="1277581"/>
          </a:xfrm>
        </p:grpSpPr>
        <p:sp>
          <p:nvSpPr>
            <p:cNvPr id="46" name="Google Shape;183;p16">
              <a:extLst>
                <a:ext uri="{FF2B5EF4-FFF2-40B4-BE49-F238E27FC236}">
                  <a16:creationId xmlns:a16="http://schemas.microsoft.com/office/drawing/2014/main" id="{538281EE-4933-2840-BB05-ECA86E187C08}"/>
                </a:ext>
              </a:extLst>
            </p:cNvPr>
            <p:cNvSpPr/>
            <p:nvPr/>
          </p:nvSpPr>
          <p:spPr>
            <a:xfrm>
              <a:off x="308183" y="3514368"/>
              <a:ext cx="2976214" cy="1277581"/>
            </a:xfrm>
            <a:custGeom>
              <a:avLst/>
              <a:gdLst/>
              <a:ahLst/>
              <a:cxnLst/>
              <a:rect l="l" t="t" r="r" b="b"/>
              <a:pathLst>
                <a:path w="10100313" h="3118537" fill="none" extrusionOk="0">
                  <a:moveTo>
                    <a:pt x="0" y="519767"/>
                  </a:moveTo>
                  <a:cubicBezTo>
                    <a:pt x="793" y="268805"/>
                    <a:pt x="261548" y="-25878"/>
                    <a:pt x="519767" y="0"/>
                  </a:cubicBezTo>
                  <a:cubicBezTo>
                    <a:pt x="745616" y="-5511"/>
                    <a:pt x="807473" y="58298"/>
                    <a:pt x="1086066" y="0"/>
                  </a:cubicBezTo>
                  <a:cubicBezTo>
                    <a:pt x="1364659" y="-58298"/>
                    <a:pt x="1637997" y="67966"/>
                    <a:pt x="1833580" y="0"/>
                  </a:cubicBezTo>
                  <a:cubicBezTo>
                    <a:pt x="2029163" y="-67966"/>
                    <a:pt x="2129706" y="8430"/>
                    <a:pt x="2399879" y="0"/>
                  </a:cubicBezTo>
                  <a:cubicBezTo>
                    <a:pt x="2670052" y="-8430"/>
                    <a:pt x="2806340" y="29017"/>
                    <a:pt x="3147393" y="0"/>
                  </a:cubicBezTo>
                  <a:cubicBezTo>
                    <a:pt x="3488446" y="-29017"/>
                    <a:pt x="3483096" y="9768"/>
                    <a:pt x="3623084" y="0"/>
                  </a:cubicBezTo>
                  <a:cubicBezTo>
                    <a:pt x="3763072" y="-9768"/>
                    <a:pt x="3817280" y="13850"/>
                    <a:pt x="4008167" y="0"/>
                  </a:cubicBezTo>
                  <a:cubicBezTo>
                    <a:pt x="4199054" y="-13850"/>
                    <a:pt x="4431173" y="61661"/>
                    <a:pt x="4574466" y="0"/>
                  </a:cubicBezTo>
                  <a:cubicBezTo>
                    <a:pt x="4717759" y="-61661"/>
                    <a:pt x="4961709" y="40320"/>
                    <a:pt x="5231372" y="0"/>
                  </a:cubicBezTo>
                  <a:cubicBezTo>
                    <a:pt x="5501035" y="-40320"/>
                    <a:pt x="5670686" y="38520"/>
                    <a:pt x="5978886" y="0"/>
                  </a:cubicBezTo>
                  <a:cubicBezTo>
                    <a:pt x="6287086" y="-38520"/>
                    <a:pt x="6500563" y="29584"/>
                    <a:pt x="6635793" y="0"/>
                  </a:cubicBezTo>
                  <a:cubicBezTo>
                    <a:pt x="6771023" y="-29584"/>
                    <a:pt x="7231623" y="35580"/>
                    <a:pt x="7383307" y="0"/>
                  </a:cubicBezTo>
                  <a:cubicBezTo>
                    <a:pt x="7534991" y="-35580"/>
                    <a:pt x="7759457" y="51076"/>
                    <a:pt x="8040214" y="0"/>
                  </a:cubicBezTo>
                  <a:cubicBezTo>
                    <a:pt x="8320971" y="-51076"/>
                    <a:pt x="8247108" y="9341"/>
                    <a:pt x="8425297" y="0"/>
                  </a:cubicBezTo>
                  <a:cubicBezTo>
                    <a:pt x="8603486" y="-9341"/>
                    <a:pt x="8757400" y="22542"/>
                    <a:pt x="9082203" y="0"/>
                  </a:cubicBezTo>
                  <a:cubicBezTo>
                    <a:pt x="9407006" y="-22542"/>
                    <a:pt x="9335536" y="56485"/>
                    <a:pt x="9580546" y="0"/>
                  </a:cubicBezTo>
                  <a:cubicBezTo>
                    <a:pt x="9790043" y="18635"/>
                    <a:pt x="10110582" y="260874"/>
                    <a:pt x="10100313" y="519767"/>
                  </a:cubicBezTo>
                  <a:cubicBezTo>
                    <a:pt x="10137333" y="663800"/>
                    <a:pt x="10051428" y="848825"/>
                    <a:pt x="10100313" y="1018728"/>
                  </a:cubicBezTo>
                  <a:cubicBezTo>
                    <a:pt x="10149198" y="1188631"/>
                    <a:pt x="10074061" y="1388699"/>
                    <a:pt x="10100313" y="1496898"/>
                  </a:cubicBezTo>
                  <a:cubicBezTo>
                    <a:pt x="10126565" y="1605097"/>
                    <a:pt x="10040034" y="1791960"/>
                    <a:pt x="10100313" y="2016649"/>
                  </a:cubicBezTo>
                  <a:cubicBezTo>
                    <a:pt x="10160592" y="2241338"/>
                    <a:pt x="10068947" y="2454723"/>
                    <a:pt x="10100313" y="2598770"/>
                  </a:cubicBezTo>
                  <a:cubicBezTo>
                    <a:pt x="10158335" y="2831509"/>
                    <a:pt x="9885350" y="3119628"/>
                    <a:pt x="9580546" y="3118537"/>
                  </a:cubicBezTo>
                  <a:cubicBezTo>
                    <a:pt x="9519260" y="3126750"/>
                    <a:pt x="9396640" y="3112940"/>
                    <a:pt x="9286071" y="3118537"/>
                  </a:cubicBezTo>
                  <a:cubicBezTo>
                    <a:pt x="9175503" y="3124134"/>
                    <a:pt x="8867089" y="3102266"/>
                    <a:pt x="8538556" y="3118537"/>
                  </a:cubicBezTo>
                  <a:cubicBezTo>
                    <a:pt x="8210024" y="3134808"/>
                    <a:pt x="8252719" y="3114338"/>
                    <a:pt x="8153473" y="3118537"/>
                  </a:cubicBezTo>
                  <a:cubicBezTo>
                    <a:pt x="8054227" y="3122736"/>
                    <a:pt x="7676035" y="3087035"/>
                    <a:pt x="7496567" y="3118537"/>
                  </a:cubicBezTo>
                  <a:cubicBezTo>
                    <a:pt x="7317099" y="3150039"/>
                    <a:pt x="7079309" y="3072229"/>
                    <a:pt x="6749053" y="3118537"/>
                  </a:cubicBezTo>
                  <a:cubicBezTo>
                    <a:pt x="6418797" y="3164845"/>
                    <a:pt x="6593661" y="3115471"/>
                    <a:pt x="6454577" y="3118537"/>
                  </a:cubicBezTo>
                  <a:cubicBezTo>
                    <a:pt x="6315493" y="3121603"/>
                    <a:pt x="5929301" y="3086059"/>
                    <a:pt x="5707063" y="3118537"/>
                  </a:cubicBezTo>
                  <a:cubicBezTo>
                    <a:pt x="5484825" y="3151015"/>
                    <a:pt x="5220758" y="3040738"/>
                    <a:pt x="4959549" y="3118537"/>
                  </a:cubicBezTo>
                  <a:cubicBezTo>
                    <a:pt x="4698340" y="3196336"/>
                    <a:pt x="4750051" y="3092951"/>
                    <a:pt x="4665073" y="3118537"/>
                  </a:cubicBezTo>
                  <a:cubicBezTo>
                    <a:pt x="4580095" y="3144123"/>
                    <a:pt x="4355462" y="3066158"/>
                    <a:pt x="4098775" y="3118537"/>
                  </a:cubicBezTo>
                  <a:cubicBezTo>
                    <a:pt x="3842088" y="3170916"/>
                    <a:pt x="3858863" y="3065713"/>
                    <a:pt x="3623084" y="3118537"/>
                  </a:cubicBezTo>
                  <a:cubicBezTo>
                    <a:pt x="3387305" y="3171361"/>
                    <a:pt x="3284078" y="3088061"/>
                    <a:pt x="3147393" y="3118537"/>
                  </a:cubicBezTo>
                  <a:cubicBezTo>
                    <a:pt x="3010708" y="3149013"/>
                    <a:pt x="2876613" y="3105348"/>
                    <a:pt x="2671702" y="3118537"/>
                  </a:cubicBezTo>
                  <a:cubicBezTo>
                    <a:pt x="2466791" y="3131726"/>
                    <a:pt x="2515687" y="3109136"/>
                    <a:pt x="2377227" y="3118537"/>
                  </a:cubicBezTo>
                  <a:cubicBezTo>
                    <a:pt x="2238767" y="3127938"/>
                    <a:pt x="1987210" y="3060605"/>
                    <a:pt x="1629712" y="3118537"/>
                  </a:cubicBezTo>
                  <a:cubicBezTo>
                    <a:pt x="1272215" y="3176469"/>
                    <a:pt x="795723" y="3104561"/>
                    <a:pt x="519767" y="3118537"/>
                  </a:cubicBezTo>
                  <a:cubicBezTo>
                    <a:pt x="219623" y="3115404"/>
                    <a:pt x="-2364" y="2821464"/>
                    <a:pt x="0" y="2598770"/>
                  </a:cubicBezTo>
                  <a:cubicBezTo>
                    <a:pt x="-57165" y="2367599"/>
                    <a:pt x="43251" y="2208215"/>
                    <a:pt x="0" y="2058229"/>
                  </a:cubicBezTo>
                  <a:cubicBezTo>
                    <a:pt x="-43251" y="1908243"/>
                    <a:pt x="4012" y="1751764"/>
                    <a:pt x="0" y="1517688"/>
                  </a:cubicBezTo>
                  <a:cubicBezTo>
                    <a:pt x="-4012" y="1283612"/>
                    <a:pt x="29024" y="1239349"/>
                    <a:pt x="0" y="1018728"/>
                  </a:cubicBezTo>
                  <a:cubicBezTo>
                    <a:pt x="-29024" y="798107"/>
                    <a:pt x="45598" y="666715"/>
                    <a:pt x="0" y="519767"/>
                  </a:cubicBezTo>
                  <a:close/>
                </a:path>
                <a:path w="10100313" h="3118537" extrusionOk="0">
                  <a:moveTo>
                    <a:pt x="0" y="519767"/>
                  </a:moveTo>
                  <a:cubicBezTo>
                    <a:pt x="-58215" y="196799"/>
                    <a:pt x="226954" y="2159"/>
                    <a:pt x="519767" y="0"/>
                  </a:cubicBezTo>
                  <a:cubicBezTo>
                    <a:pt x="857779" y="-51206"/>
                    <a:pt x="1059691" y="31908"/>
                    <a:pt x="1267281" y="0"/>
                  </a:cubicBezTo>
                  <a:cubicBezTo>
                    <a:pt x="1474871" y="-31908"/>
                    <a:pt x="1577799" y="13539"/>
                    <a:pt x="1742972" y="0"/>
                  </a:cubicBezTo>
                  <a:cubicBezTo>
                    <a:pt x="1908145" y="-13539"/>
                    <a:pt x="1996944" y="21008"/>
                    <a:pt x="2128055" y="0"/>
                  </a:cubicBezTo>
                  <a:cubicBezTo>
                    <a:pt x="2259166" y="-21008"/>
                    <a:pt x="2631526" y="32474"/>
                    <a:pt x="2784962" y="0"/>
                  </a:cubicBezTo>
                  <a:cubicBezTo>
                    <a:pt x="2938398" y="-32474"/>
                    <a:pt x="3059932" y="24404"/>
                    <a:pt x="3260653" y="0"/>
                  </a:cubicBezTo>
                  <a:cubicBezTo>
                    <a:pt x="3461374" y="-24404"/>
                    <a:pt x="3707656" y="36058"/>
                    <a:pt x="4008167" y="0"/>
                  </a:cubicBezTo>
                  <a:cubicBezTo>
                    <a:pt x="4308678" y="-36058"/>
                    <a:pt x="4279600" y="34100"/>
                    <a:pt x="4393250" y="0"/>
                  </a:cubicBezTo>
                  <a:cubicBezTo>
                    <a:pt x="4506900" y="-34100"/>
                    <a:pt x="4844381" y="32923"/>
                    <a:pt x="5140764" y="0"/>
                  </a:cubicBezTo>
                  <a:cubicBezTo>
                    <a:pt x="5437147" y="-32923"/>
                    <a:pt x="5342359" y="29839"/>
                    <a:pt x="5435240" y="0"/>
                  </a:cubicBezTo>
                  <a:cubicBezTo>
                    <a:pt x="5528121" y="-29839"/>
                    <a:pt x="5854184" y="52225"/>
                    <a:pt x="6001538" y="0"/>
                  </a:cubicBezTo>
                  <a:cubicBezTo>
                    <a:pt x="6148892" y="-52225"/>
                    <a:pt x="6438190" y="13778"/>
                    <a:pt x="6567837" y="0"/>
                  </a:cubicBezTo>
                  <a:cubicBezTo>
                    <a:pt x="6697484" y="-13778"/>
                    <a:pt x="6807569" y="35432"/>
                    <a:pt x="7043528" y="0"/>
                  </a:cubicBezTo>
                  <a:cubicBezTo>
                    <a:pt x="7279487" y="-35432"/>
                    <a:pt x="7588208" y="29845"/>
                    <a:pt x="7791042" y="0"/>
                  </a:cubicBezTo>
                  <a:cubicBezTo>
                    <a:pt x="7993876" y="-29845"/>
                    <a:pt x="8379859" y="42163"/>
                    <a:pt x="8538556" y="0"/>
                  </a:cubicBezTo>
                  <a:cubicBezTo>
                    <a:pt x="8697253" y="-42163"/>
                    <a:pt x="8734152" y="13959"/>
                    <a:pt x="8923640" y="0"/>
                  </a:cubicBezTo>
                  <a:cubicBezTo>
                    <a:pt x="9113128" y="-13959"/>
                    <a:pt x="9283613" y="48919"/>
                    <a:pt x="9580546" y="0"/>
                  </a:cubicBezTo>
                  <a:cubicBezTo>
                    <a:pt x="9851618" y="-32588"/>
                    <a:pt x="10102870" y="198122"/>
                    <a:pt x="10100313" y="519767"/>
                  </a:cubicBezTo>
                  <a:cubicBezTo>
                    <a:pt x="10137594" y="660110"/>
                    <a:pt x="10094262" y="837755"/>
                    <a:pt x="10100313" y="1060308"/>
                  </a:cubicBezTo>
                  <a:cubicBezTo>
                    <a:pt x="10106364" y="1282861"/>
                    <a:pt x="10078207" y="1331942"/>
                    <a:pt x="10100313" y="1538478"/>
                  </a:cubicBezTo>
                  <a:cubicBezTo>
                    <a:pt x="10122419" y="1745014"/>
                    <a:pt x="10096313" y="1875762"/>
                    <a:pt x="10100313" y="2099809"/>
                  </a:cubicBezTo>
                  <a:cubicBezTo>
                    <a:pt x="10104313" y="2323856"/>
                    <a:pt x="10098762" y="2466893"/>
                    <a:pt x="10100313" y="2598770"/>
                  </a:cubicBezTo>
                  <a:cubicBezTo>
                    <a:pt x="10106192" y="2897470"/>
                    <a:pt x="9843136" y="3131441"/>
                    <a:pt x="9580546" y="3118537"/>
                  </a:cubicBezTo>
                  <a:cubicBezTo>
                    <a:pt x="9256426" y="3144234"/>
                    <a:pt x="9159915" y="3064506"/>
                    <a:pt x="8923640" y="3118537"/>
                  </a:cubicBezTo>
                  <a:cubicBezTo>
                    <a:pt x="8687365" y="3172568"/>
                    <a:pt x="8694022" y="3100570"/>
                    <a:pt x="8629164" y="3118537"/>
                  </a:cubicBezTo>
                  <a:cubicBezTo>
                    <a:pt x="8564306" y="3136504"/>
                    <a:pt x="8266896" y="3058994"/>
                    <a:pt x="8062866" y="3118537"/>
                  </a:cubicBezTo>
                  <a:cubicBezTo>
                    <a:pt x="7858836" y="3178080"/>
                    <a:pt x="7779773" y="3086053"/>
                    <a:pt x="7677782" y="3118537"/>
                  </a:cubicBezTo>
                  <a:cubicBezTo>
                    <a:pt x="7575791" y="3151021"/>
                    <a:pt x="7199699" y="3051046"/>
                    <a:pt x="7020876" y="3118537"/>
                  </a:cubicBezTo>
                  <a:cubicBezTo>
                    <a:pt x="6842053" y="3186028"/>
                    <a:pt x="6822930" y="3076904"/>
                    <a:pt x="6635793" y="3118537"/>
                  </a:cubicBezTo>
                  <a:cubicBezTo>
                    <a:pt x="6448656" y="3160170"/>
                    <a:pt x="6278188" y="3077642"/>
                    <a:pt x="5978886" y="3118537"/>
                  </a:cubicBezTo>
                  <a:cubicBezTo>
                    <a:pt x="5679584" y="3159432"/>
                    <a:pt x="5781699" y="3102258"/>
                    <a:pt x="5684411" y="3118537"/>
                  </a:cubicBezTo>
                  <a:cubicBezTo>
                    <a:pt x="5587123" y="3134816"/>
                    <a:pt x="5218560" y="3113336"/>
                    <a:pt x="5027505" y="3118537"/>
                  </a:cubicBezTo>
                  <a:cubicBezTo>
                    <a:pt x="4836450" y="3123738"/>
                    <a:pt x="4724857" y="3107125"/>
                    <a:pt x="4642421" y="3118537"/>
                  </a:cubicBezTo>
                  <a:cubicBezTo>
                    <a:pt x="4559985" y="3129949"/>
                    <a:pt x="4410401" y="3116591"/>
                    <a:pt x="4347946" y="3118537"/>
                  </a:cubicBezTo>
                  <a:cubicBezTo>
                    <a:pt x="4285491" y="3120483"/>
                    <a:pt x="4151906" y="3096529"/>
                    <a:pt x="3962863" y="3118537"/>
                  </a:cubicBezTo>
                  <a:cubicBezTo>
                    <a:pt x="3773820" y="3140545"/>
                    <a:pt x="3572388" y="3072228"/>
                    <a:pt x="3305957" y="3118537"/>
                  </a:cubicBezTo>
                  <a:cubicBezTo>
                    <a:pt x="3039526" y="3164846"/>
                    <a:pt x="3049519" y="3084666"/>
                    <a:pt x="2920873" y="3118537"/>
                  </a:cubicBezTo>
                  <a:cubicBezTo>
                    <a:pt x="2792227" y="3152408"/>
                    <a:pt x="2694168" y="3115093"/>
                    <a:pt x="2626398" y="3118537"/>
                  </a:cubicBezTo>
                  <a:cubicBezTo>
                    <a:pt x="2558628" y="3121981"/>
                    <a:pt x="2361520" y="3107224"/>
                    <a:pt x="2241315" y="3118537"/>
                  </a:cubicBezTo>
                  <a:cubicBezTo>
                    <a:pt x="2121110" y="3129850"/>
                    <a:pt x="1964420" y="3110359"/>
                    <a:pt x="1765624" y="3118537"/>
                  </a:cubicBezTo>
                  <a:cubicBezTo>
                    <a:pt x="1566828" y="3126715"/>
                    <a:pt x="1466349" y="3084800"/>
                    <a:pt x="1199325" y="3118537"/>
                  </a:cubicBezTo>
                  <a:cubicBezTo>
                    <a:pt x="932301" y="3152274"/>
                    <a:pt x="760976" y="3068052"/>
                    <a:pt x="519767" y="3118537"/>
                  </a:cubicBezTo>
                  <a:cubicBezTo>
                    <a:pt x="238911" y="3134482"/>
                    <a:pt x="63208" y="2915234"/>
                    <a:pt x="0" y="2598770"/>
                  </a:cubicBezTo>
                  <a:cubicBezTo>
                    <a:pt x="-46033" y="2379692"/>
                    <a:pt x="19604" y="2283447"/>
                    <a:pt x="0" y="2079019"/>
                  </a:cubicBezTo>
                  <a:cubicBezTo>
                    <a:pt x="-19604" y="1874591"/>
                    <a:pt x="5232" y="1682928"/>
                    <a:pt x="0" y="1538478"/>
                  </a:cubicBezTo>
                  <a:cubicBezTo>
                    <a:pt x="-5232" y="1394028"/>
                    <a:pt x="3793" y="1221373"/>
                    <a:pt x="0" y="1039518"/>
                  </a:cubicBezTo>
                  <a:cubicBezTo>
                    <a:pt x="-3793" y="857663"/>
                    <a:pt x="48317" y="712184"/>
                    <a:pt x="0" y="519767"/>
                  </a:cubicBezTo>
                  <a:close/>
                </a:path>
              </a:pathLst>
            </a:custGeom>
            <a:solidFill>
              <a:srgbClr val="FFFFFF"/>
            </a:solidFill>
            <a:ln w="28575"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47" name="Google Shape;200;p16">
              <a:extLst>
                <a:ext uri="{FF2B5EF4-FFF2-40B4-BE49-F238E27FC236}">
                  <a16:creationId xmlns:a16="http://schemas.microsoft.com/office/drawing/2014/main" id="{860DEE2B-1A83-9242-B22A-AFF5876E4364}"/>
                </a:ext>
              </a:extLst>
            </p:cNvPr>
            <p:cNvGrpSpPr/>
            <p:nvPr/>
          </p:nvGrpSpPr>
          <p:grpSpPr>
            <a:xfrm>
              <a:off x="567443" y="3801509"/>
              <a:ext cx="2716953" cy="740889"/>
              <a:chOff x="3887347" y="6465679"/>
              <a:chExt cx="2375752" cy="586731"/>
            </a:xfrm>
          </p:grpSpPr>
          <p:sp>
            <p:nvSpPr>
              <p:cNvPr id="48" name="Google Shape;201;p16">
                <a:extLst>
                  <a:ext uri="{FF2B5EF4-FFF2-40B4-BE49-F238E27FC236}">
                    <a16:creationId xmlns:a16="http://schemas.microsoft.com/office/drawing/2014/main" id="{67D6BA43-1CF5-B241-8E25-7351026D0E66}"/>
                  </a:ext>
                </a:extLst>
              </p:cNvPr>
              <p:cNvSpPr/>
              <p:nvPr/>
            </p:nvSpPr>
            <p:spPr>
              <a:xfrm>
                <a:off x="3887347" y="6465679"/>
                <a:ext cx="2135384" cy="586731"/>
              </a:xfrm>
              <a:prstGeom prst="roundRect">
                <a:avLst>
                  <a:gd name="adj" fmla="val 16667"/>
                </a:avLst>
              </a:prstGeom>
              <a:solidFill>
                <a:srgbClr val="01738B"/>
              </a:solidFill>
              <a:ln>
                <a:noFill/>
              </a:ln>
            </p:spPr>
            <p:txBody>
              <a:bodyPr spcFirstLastPara="1" wrap="square" lIns="121900" tIns="60933" rIns="121900" bIns="60933"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9" name="Google Shape;202;p16">
                <a:extLst>
                  <a:ext uri="{FF2B5EF4-FFF2-40B4-BE49-F238E27FC236}">
                    <a16:creationId xmlns:a16="http://schemas.microsoft.com/office/drawing/2014/main" id="{34EBF6AF-8ADD-FB49-BADB-D4DD197B1651}"/>
                  </a:ext>
                </a:extLst>
              </p:cNvPr>
              <p:cNvSpPr txBox="1"/>
              <p:nvPr/>
            </p:nvSpPr>
            <p:spPr>
              <a:xfrm>
                <a:off x="4127715" y="6599158"/>
                <a:ext cx="2135384" cy="365573"/>
              </a:xfrm>
              <a:prstGeom prst="rect">
                <a:avLst/>
              </a:prstGeom>
              <a:noFill/>
              <a:ln>
                <a:noFill/>
              </a:ln>
            </p:spPr>
            <p:txBody>
              <a:bodyPr spcFirstLastPara="1" wrap="square" lIns="121900" tIns="60933" rIns="121900" bIns="60933"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Microsoft JhengHei"/>
                    <a:ea typeface="Microsoft JhengHei"/>
                    <a:cs typeface="Microsoft JhengHei"/>
                    <a:sym typeface="Microsoft JhengHei"/>
                  </a:rPr>
                  <a:t>教學策略改變</a:t>
                </a:r>
                <a:endParaRPr kumimoji="0" sz="3200" b="1" i="0" u="none" strike="noStrike" kern="1200" cap="none" spc="0" normalizeH="0" baseline="0" noProof="0" dirty="0">
                  <a:ln>
                    <a:noFill/>
                  </a:ln>
                  <a:solidFill>
                    <a:prstClr val="white"/>
                  </a:solidFill>
                  <a:effectLst/>
                  <a:uLnTx/>
                  <a:uFillTx/>
                  <a:latin typeface="Microsoft JhengHei"/>
                  <a:ea typeface="Microsoft JhengHei"/>
                  <a:cs typeface="Microsoft JhengHei"/>
                  <a:sym typeface="Microsoft JhengHei"/>
                </a:endParaRPr>
              </a:p>
            </p:txBody>
          </p:sp>
        </p:grpSp>
      </p:grpSp>
    </p:spTree>
    <p:extLst>
      <p:ext uri="{BB962C8B-B14F-4D97-AF65-F5344CB8AC3E}">
        <p14:creationId xmlns:p14="http://schemas.microsoft.com/office/powerpoint/2010/main" val="27923232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98451" y="886837"/>
            <a:ext cx="7892375" cy="5919281"/>
          </a:xfrm>
          <a:prstGeom prst="rect">
            <a:avLst/>
          </a:prstGeom>
        </p:spPr>
      </p:pic>
    </p:spTree>
    <p:extLst>
      <p:ext uri="{BB962C8B-B14F-4D97-AF65-F5344CB8AC3E}">
        <p14:creationId xmlns:p14="http://schemas.microsoft.com/office/powerpoint/2010/main" val="2223874893"/>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user\Downloads\F42C9611-67AD-4C79-A156-87930376C8E1.png"/>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496278" y="1"/>
            <a:ext cx="9744405"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圓角矩形 6"/>
          <p:cNvSpPr/>
          <p:nvPr/>
        </p:nvSpPr>
        <p:spPr>
          <a:xfrm>
            <a:off x="3695733" y="4677139"/>
            <a:ext cx="7584843" cy="2016224"/>
          </a:xfrm>
          <a:prstGeom prst="roundRect">
            <a:avLst/>
          </a:prstGeom>
          <a:solidFill>
            <a:schemeClr val="accent1">
              <a:lumMod val="20000"/>
              <a:lumOff val="80000"/>
            </a:schemeClr>
          </a:solidFill>
          <a:ln w="38100">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文字方塊 1"/>
          <p:cNvSpPr txBox="1"/>
          <p:nvPr/>
        </p:nvSpPr>
        <p:spPr>
          <a:xfrm>
            <a:off x="1146480" y="500347"/>
            <a:ext cx="1169551" cy="5496056"/>
          </a:xfrm>
          <a:prstGeom prst="rect">
            <a:avLst/>
          </a:prstGeom>
          <a:noFill/>
        </p:spPr>
        <p:txBody>
          <a:bodyPr vert="eaVert"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6400" b="0" i="0" u="none" strike="noStrike" kern="1200" cap="none" spc="0" normalizeH="0" baseline="0" noProof="0">
                <a:ln>
                  <a:noFill/>
                </a:ln>
                <a:solidFill>
                  <a:srgbClr val="4F81BD">
                    <a:lumMod val="75000"/>
                  </a:srgbClr>
                </a:solidFill>
                <a:effectLst/>
                <a:uLnTx/>
                <a:uFillTx/>
                <a:latin typeface="Noto Sans TC Light" pitchFamily="34" charset="-120"/>
                <a:ea typeface="Noto Sans TC Light" pitchFamily="34" charset="-120"/>
                <a:cs typeface="+mn-cs"/>
              </a:rPr>
              <a:t>線上直播說課</a:t>
            </a:r>
            <a:r>
              <a:rPr kumimoji="0" lang="zh-TW" altLang="en-US" sz="3733" b="0" i="0" u="none" strike="noStrike" kern="1200" cap="none" spc="0" normalizeH="0" baseline="0" noProof="0">
                <a:ln>
                  <a:noFill/>
                </a:ln>
                <a:solidFill>
                  <a:srgbClr val="4F81BD">
                    <a:lumMod val="75000"/>
                  </a:srgbClr>
                </a:solidFill>
                <a:effectLst/>
                <a:uLnTx/>
                <a:uFillTx/>
                <a:latin typeface="Noto Sans TC Light" pitchFamily="34" charset="-120"/>
                <a:ea typeface="Noto Sans TC Light" pitchFamily="34" charset="-120"/>
                <a:cs typeface="+mn-cs"/>
              </a:rPr>
              <a:t>。</a:t>
            </a:r>
          </a:p>
        </p:txBody>
      </p:sp>
      <p:sp>
        <p:nvSpPr>
          <p:cNvPr id="4" name="矩形 3"/>
          <p:cNvSpPr/>
          <p:nvPr/>
        </p:nvSpPr>
        <p:spPr>
          <a:xfrm>
            <a:off x="4367808" y="5297335"/>
            <a:ext cx="4608512" cy="9131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a:ln>
                  <a:noFill/>
                </a:ln>
                <a:solidFill>
                  <a:srgbClr val="9BBB59">
                    <a:lumMod val="75000"/>
                  </a:srgbClr>
                </a:solidFill>
                <a:effectLst/>
                <a:uLnTx/>
                <a:uFillTx/>
                <a:latin typeface="Noto Sans TC Light" pitchFamily="34" charset="-120"/>
                <a:ea typeface="Noto Sans TC Light" pitchFamily="34" charset="-120"/>
                <a:cs typeface="+mn-cs"/>
                <a:hlinkClick r:id="rId4"/>
              </a:rPr>
              <a:t>https://reurl.cc/v5LkbA</a:t>
            </a:r>
            <a:r>
              <a:rPr kumimoji="0" lang="en-US" altLang="zh-TW" sz="2667" b="0" i="0" u="none" strike="noStrike" kern="1200" cap="none" spc="0" normalizeH="0" baseline="0" noProof="0">
                <a:ln>
                  <a:noFill/>
                </a:ln>
                <a:solidFill>
                  <a:prstClr val="black">
                    <a:lumMod val="65000"/>
                    <a:lumOff val="35000"/>
                  </a:prstClr>
                </a:solidFill>
                <a:effectLst/>
                <a:uLnTx/>
                <a:uFillTx/>
                <a:latin typeface="Noto Sans TC Light" pitchFamily="34" charset="-120"/>
                <a:ea typeface="Noto Sans TC Light" pitchFamily="34" charset="-120"/>
                <a:cs typeface="+mn-cs"/>
              </a:rPr>
              <a:t/>
            </a:r>
            <a:br>
              <a:rPr kumimoji="0" lang="en-US" altLang="zh-TW" sz="2667" b="0" i="0" u="none" strike="noStrike" kern="1200" cap="none" spc="0" normalizeH="0" baseline="0" noProof="0">
                <a:ln>
                  <a:noFill/>
                </a:ln>
                <a:solidFill>
                  <a:prstClr val="black">
                    <a:lumMod val="65000"/>
                    <a:lumOff val="35000"/>
                  </a:prstClr>
                </a:solidFill>
                <a:effectLst/>
                <a:uLnTx/>
                <a:uFillTx/>
                <a:latin typeface="Noto Sans TC Light" pitchFamily="34" charset="-120"/>
                <a:ea typeface="Noto Sans TC Light" pitchFamily="34" charset="-120"/>
                <a:cs typeface="+mn-cs"/>
              </a:rPr>
            </a:br>
            <a:endParaRPr kumimoji="0" lang="zh-TW" altLang="en-US" sz="2667" b="0" i="0" u="none" strike="noStrike" kern="1200" cap="none" spc="0" normalizeH="0" baseline="0" noProof="0">
              <a:ln>
                <a:noFill/>
              </a:ln>
              <a:solidFill>
                <a:prstClr val="black">
                  <a:lumMod val="65000"/>
                  <a:lumOff val="35000"/>
                </a:prstClr>
              </a:solidFill>
              <a:effectLst/>
              <a:uLnTx/>
              <a:uFillTx/>
              <a:latin typeface="Noto Sans TC Light" pitchFamily="34" charset="-120"/>
              <a:ea typeface="Noto Sans TC Light" pitchFamily="34" charset="-120"/>
              <a:cs typeface="+mn-cs"/>
            </a:endParaRPr>
          </a:p>
        </p:txBody>
      </p:sp>
      <p:grpSp>
        <p:nvGrpSpPr>
          <p:cNvPr id="6" name="群組 5"/>
          <p:cNvGrpSpPr/>
          <p:nvPr/>
        </p:nvGrpSpPr>
        <p:grpSpPr>
          <a:xfrm>
            <a:off x="3064965" y="735539"/>
            <a:ext cx="8215611" cy="3173515"/>
            <a:chOff x="2082700" y="771550"/>
            <a:chExt cx="6161708" cy="2380136"/>
          </a:xfrm>
        </p:grpSpPr>
        <p:grpSp>
          <p:nvGrpSpPr>
            <p:cNvPr id="28" name="群組 27"/>
            <p:cNvGrpSpPr/>
            <p:nvPr/>
          </p:nvGrpSpPr>
          <p:grpSpPr>
            <a:xfrm>
              <a:off x="2555776" y="1068968"/>
              <a:ext cx="5688632" cy="651944"/>
              <a:chOff x="2435762" y="1361826"/>
              <a:chExt cx="5688632" cy="651944"/>
            </a:xfrm>
          </p:grpSpPr>
          <p:sp>
            <p:nvSpPr>
              <p:cNvPr id="10" name="圓角矩形 9"/>
              <p:cNvSpPr/>
              <p:nvPr/>
            </p:nvSpPr>
            <p:spPr>
              <a:xfrm>
                <a:off x="2435762" y="1361826"/>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國文</a:t>
                </a:r>
              </a:p>
            </p:txBody>
          </p:sp>
          <p:sp>
            <p:nvSpPr>
              <p:cNvPr id="11" name="圓角矩形 10"/>
              <p:cNvSpPr/>
              <p:nvPr/>
            </p:nvSpPr>
            <p:spPr>
              <a:xfrm>
                <a:off x="3875922" y="1361826"/>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英文</a:t>
                </a:r>
              </a:p>
            </p:txBody>
          </p:sp>
          <p:sp>
            <p:nvSpPr>
              <p:cNvPr id="12" name="圓角矩形 11"/>
              <p:cNvSpPr/>
              <p:nvPr/>
            </p:nvSpPr>
            <p:spPr>
              <a:xfrm>
                <a:off x="5316082" y="1361826"/>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數學</a:t>
                </a:r>
              </a:p>
            </p:txBody>
          </p:sp>
          <p:sp>
            <p:nvSpPr>
              <p:cNvPr id="13" name="圓角矩形 12"/>
              <p:cNvSpPr/>
              <p:nvPr/>
            </p:nvSpPr>
            <p:spPr>
              <a:xfrm>
                <a:off x="6756242" y="1361826"/>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社會</a:t>
                </a:r>
              </a:p>
            </p:txBody>
          </p:sp>
        </p:grpSp>
        <p:grpSp>
          <p:nvGrpSpPr>
            <p:cNvPr id="27" name="群組 26"/>
            <p:cNvGrpSpPr/>
            <p:nvPr/>
          </p:nvGrpSpPr>
          <p:grpSpPr>
            <a:xfrm>
              <a:off x="2555776" y="1779662"/>
              <a:ext cx="5688632" cy="651944"/>
              <a:chOff x="2435762" y="2269567"/>
              <a:chExt cx="5688632" cy="651944"/>
            </a:xfrm>
          </p:grpSpPr>
          <p:sp>
            <p:nvSpPr>
              <p:cNvPr id="14" name="圓角矩形 13"/>
              <p:cNvSpPr/>
              <p:nvPr/>
            </p:nvSpPr>
            <p:spPr>
              <a:xfrm>
                <a:off x="2435762" y="2269567"/>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自然</a:t>
                </a:r>
              </a:p>
            </p:txBody>
          </p:sp>
          <p:sp>
            <p:nvSpPr>
              <p:cNvPr id="15" name="圓角矩形 14"/>
              <p:cNvSpPr/>
              <p:nvPr/>
            </p:nvSpPr>
            <p:spPr>
              <a:xfrm>
                <a:off x="3875922" y="2269567"/>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探究實作</a:t>
                </a:r>
              </a:p>
            </p:txBody>
          </p:sp>
          <p:sp>
            <p:nvSpPr>
              <p:cNvPr id="16" name="圓角矩形 15"/>
              <p:cNvSpPr/>
              <p:nvPr/>
            </p:nvSpPr>
            <p:spPr>
              <a:xfrm>
                <a:off x="5316082" y="2269567"/>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科技</a:t>
                </a:r>
              </a:p>
            </p:txBody>
          </p:sp>
          <p:sp>
            <p:nvSpPr>
              <p:cNvPr id="17" name="圓角矩形 16"/>
              <p:cNvSpPr/>
              <p:nvPr/>
            </p:nvSpPr>
            <p:spPr>
              <a:xfrm>
                <a:off x="6756242" y="2269567"/>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健體</a:t>
                </a:r>
              </a:p>
            </p:txBody>
          </p:sp>
        </p:grpSp>
        <p:grpSp>
          <p:nvGrpSpPr>
            <p:cNvPr id="22" name="群組 21"/>
            <p:cNvGrpSpPr/>
            <p:nvPr/>
          </p:nvGrpSpPr>
          <p:grpSpPr>
            <a:xfrm>
              <a:off x="2555776" y="2499742"/>
              <a:ext cx="5688632" cy="651944"/>
              <a:chOff x="2699792" y="1491630"/>
              <a:chExt cx="5688632" cy="651944"/>
            </a:xfrm>
          </p:grpSpPr>
          <p:sp>
            <p:nvSpPr>
              <p:cNvPr id="18" name="圓角矩形 17"/>
              <p:cNvSpPr/>
              <p:nvPr/>
            </p:nvSpPr>
            <p:spPr>
              <a:xfrm>
                <a:off x="2699792" y="1491630"/>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藝術</a:t>
                </a:r>
              </a:p>
            </p:txBody>
          </p:sp>
          <p:sp>
            <p:nvSpPr>
              <p:cNvPr id="19" name="圓角矩形 18"/>
              <p:cNvSpPr/>
              <p:nvPr/>
            </p:nvSpPr>
            <p:spPr>
              <a:xfrm>
                <a:off x="4139952" y="1491630"/>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綜合</a:t>
                </a:r>
              </a:p>
            </p:txBody>
          </p:sp>
          <p:sp>
            <p:nvSpPr>
              <p:cNvPr id="20" name="圓角矩形 19"/>
              <p:cNvSpPr/>
              <p:nvPr/>
            </p:nvSpPr>
            <p:spPr>
              <a:xfrm>
                <a:off x="5580112" y="1491630"/>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重大議題</a:t>
                </a:r>
              </a:p>
            </p:txBody>
          </p:sp>
          <p:sp>
            <p:nvSpPr>
              <p:cNvPr id="21" name="圓角矩形 20"/>
              <p:cNvSpPr/>
              <p:nvPr/>
            </p:nvSpPr>
            <p:spPr>
              <a:xfrm>
                <a:off x="7020272" y="1491630"/>
                <a:ext cx="1368152" cy="651944"/>
              </a:xfrm>
              <a:prstGeom prst="roundRect">
                <a:avLst/>
              </a:prstGeom>
              <a:solidFill>
                <a:srgbClr val="E1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TW"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rPr>
                  <a:t>……</a:t>
                </a:r>
                <a:endParaRPr kumimoji="0" lang="zh-TW" altLang="en-US" sz="2667" b="0" i="0" u="none" strike="noStrike" kern="1200" cap="none" spc="0" normalizeH="0" baseline="0" noProof="0">
                  <a:ln>
                    <a:noFill/>
                  </a:ln>
                  <a:solidFill>
                    <a:prstClr val="black">
                      <a:lumMod val="65000"/>
                      <a:lumOff val="35000"/>
                    </a:prstClr>
                  </a:solidFill>
                  <a:effectLst/>
                  <a:uLnTx/>
                  <a:uFillTx/>
                  <a:latin typeface="Noto Sans TC Regular" pitchFamily="34" charset="-120"/>
                  <a:ea typeface="Noto Sans TC Regular" pitchFamily="34" charset="-120"/>
                  <a:cs typeface="+mn-cs"/>
                </a:endParaRPr>
              </a:p>
            </p:txBody>
          </p:sp>
        </p:grpSp>
        <p:grpSp>
          <p:nvGrpSpPr>
            <p:cNvPr id="29" name="群組 28"/>
            <p:cNvGrpSpPr/>
            <p:nvPr/>
          </p:nvGrpSpPr>
          <p:grpSpPr>
            <a:xfrm>
              <a:off x="2082700" y="771550"/>
              <a:ext cx="764222" cy="499230"/>
              <a:chOff x="2082700" y="992400"/>
              <a:chExt cx="764222" cy="499230"/>
            </a:xfrm>
          </p:grpSpPr>
          <p:sp>
            <p:nvSpPr>
              <p:cNvPr id="25" name="橢圓形圖說文字 24"/>
              <p:cNvSpPr/>
              <p:nvPr/>
            </p:nvSpPr>
            <p:spPr>
              <a:xfrm>
                <a:off x="2082700" y="992400"/>
                <a:ext cx="764222" cy="499230"/>
              </a:xfrm>
              <a:prstGeom prst="wedgeEllipseCallout">
                <a:avLst>
                  <a:gd name="adj1" fmla="val 22234"/>
                  <a:gd name="adj2" fmla="val 54344"/>
                </a:avLst>
              </a:prstGeom>
              <a:solidFill>
                <a:schemeClr val="accent2">
                  <a:lumMod val="20000"/>
                  <a:lumOff val="8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srgbClr val="C0504D">
                      <a:lumMod val="75000"/>
                    </a:srgbClr>
                  </a:solidFill>
                  <a:effectLst/>
                  <a:uLnTx/>
                  <a:uFillTx/>
                  <a:latin typeface="Noto Sans TC Regular" pitchFamily="34" charset="-120"/>
                  <a:ea typeface="Noto Sans TC Regular" pitchFamily="34" charset="-120"/>
                  <a:cs typeface="+mn-cs"/>
                </a:endParaRPr>
              </a:p>
            </p:txBody>
          </p:sp>
          <p:sp>
            <p:nvSpPr>
              <p:cNvPr id="26" name="文字方塊 25"/>
              <p:cNvSpPr txBox="1"/>
              <p:nvPr/>
            </p:nvSpPr>
            <p:spPr>
              <a:xfrm>
                <a:off x="2150489" y="1050290"/>
                <a:ext cx="621805" cy="3462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0504D">
                        <a:lumMod val="75000"/>
                      </a:srgbClr>
                    </a:solidFill>
                    <a:effectLst/>
                    <a:uLnTx/>
                    <a:uFillTx/>
                    <a:latin typeface="Noto Sans TC Regular" pitchFamily="34" charset="-120"/>
                    <a:ea typeface="Noto Sans TC Regular" pitchFamily="34" charset="-120"/>
                    <a:cs typeface="+mn-cs"/>
                  </a:rPr>
                  <a:t>42</a:t>
                </a:r>
                <a:r>
                  <a:rPr kumimoji="0" lang="zh-TW" altLang="en-US" sz="2400" b="0" i="0" u="none" strike="noStrike" kern="1200" cap="none" spc="0" normalizeH="0" baseline="0" noProof="0" dirty="0">
                    <a:ln>
                      <a:noFill/>
                    </a:ln>
                    <a:solidFill>
                      <a:srgbClr val="C0504D">
                        <a:lumMod val="75000"/>
                      </a:srgbClr>
                    </a:solidFill>
                    <a:effectLst/>
                    <a:uLnTx/>
                    <a:uFillTx/>
                    <a:latin typeface="Noto Sans TC Regular" pitchFamily="34" charset="-120"/>
                    <a:ea typeface="Noto Sans TC Regular" pitchFamily="34" charset="-120"/>
                    <a:cs typeface="+mn-cs"/>
                  </a:rPr>
                  <a:t>門</a:t>
                </a:r>
              </a:p>
            </p:txBody>
          </p:sp>
        </p:grpSp>
      </p:grpSp>
      <p:sp>
        <p:nvSpPr>
          <p:cNvPr id="31" name="文字方塊 30"/>
          <p:cNvSpPr txBox="1"/>
          <p:nvPr/>
        </p:nvSpPr>
        <p:spPr>
          <a:xfrm>
            <a:off x="4367808" y="356659"/>
            <a:ext cx="5936240"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733" b="0" i="0" u="none" strike="noStrike" kern="1200" cap="none" spc="0" normalizeH="0" baseline="0" noProof="0" dirty="0">
                <a:ln>
                  <a:noFill/>
                </a:ln>
                <a:solidFill>
                  <a:srgbClr val="9BBB59"/>
                </a:solidFill>
                <a:effectLst/>
                <a:uLnTx/>
                <a:uFillTx/>
                <a:latin typeface="Noto Sans TC Medium" pitchFamily="34" charset="-120"/>
                <a:ea typeface="Noto Sans TC Medium" pitchFamily="34" charset="-120"/>
                <a:cs typeface="+mn-cs"/>
              </a:rPr>
              <a:t>臺南市小、中、高亮點教師</a:t>
            </a:r>
          </a:p>
        </p:txBody>
      </p:sp>
      <p:pic>
        <p:nvPicPr>
          <p:cNvPr id="4098" name="Picture 2" descr="C:\Users\user\Downloads\線上直播說課.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37952" y="4950725"/>
            <a:ext cx="1550616" cy="1550616"/>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4367809" y="4075523"/>
            <a:ext cx="2101857"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733" b="0" i="0" u="none" strike="noStrike" kern="1200" cap="none" spc="0" normalizeH="0" baseline="0" noProof="0">
                <a:ln>
                  <a:noFill/>
                </a:ln>
                <a:solidFill>
                  <a:srgbClr val="1F497D">
                    <a:lumMod val="60000"/>
                    <a:lumOff val="40000"/>
                  </a:srgbClr>
                </a:solidFill>
                <a:effectLst/>
                <a:uLnTx/>
                <a:uFillTx/>
                <a:latin typeface="Noto Sans TC Medium" pitchFamily="34" charset="-120"/>
                <a:ea typeface="Noto Sans TC Medium" pitchFamily="34" charset="-120"/>
                <a:cs typeface="+mn-cs"/>
              </a:rPr>
              <a:t>網路專區</a:t>
            </a:r>
          </a:p>
        </p:txBody>
      </p:sp>
    </p:spTree>
    <p:extLst>
      <p:ext uri="{BB962C8B-B14F-4D97-AF65-F5344CB8AC3E}">
        <p14:creationId xmlns:p14="http://schemas.microsoft.com/office/powerpoint/2010/main" val="1255733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21602"/>
          </a:xfrm>
          <a:prstGeom prst="rect">
            <a:avLst/>
          </a:prstGeom>
        </p:spPr>
      </p:pic>
    </p:spTree>
    <p:extLst>
      <p:ext uri="{BB962C8B-B14F-4D97-AF65-F5344CB8AC3E}">
        <p14:creationId xmlns:p14="http://schemas.microsoft.com/office/powerpoint/2010/main" val="3123644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75" y="-58366"/>
            <a:ext cx="10972800" cy="6858000"/>
          </a:xfrm>
          <a:prstGeom prst="rect">
            <a:avLst/>
          </a:prstGeom>
        </p:spPr>
      </p:pic>
    </p:spTree>
    <p:extLst>
      <p:ext uri="{BB962C8B-B14F-4D97-AF65-F5344CB8AC3E}">
        <p14:creationId xmlns:p14="http://schemas.microsoft.com/office/powerpoint/2010/main" val="1843510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1107719">
            <a:off x="7230143" y="-3320919"/>
            <a:ext cx="6125199" cy="7248755"/>
          </a:xfrm>
          <a:prstGeom prst="rect">
            <a:avLst/>
          </a:prstGeom>
        </p:spPr>
      </p:pic>
      <p:pic>
        <p:nvPicPr>
          <p:cNvPr id="4" name="Picture 4"/>
          <p:cNvPicPr>
            <a:picLocks noChangeAspect="1"/>
          </p:cNvPicPr>
          <p:nvPr/>
        </p:nvPicPr>
        <p:blipFill>
          <a:blip r:embed="rId4"/>
          <a:srcRect l="2088" r="1531"/>
          <a:stretch>
            <a:fillRect/>
          </a:stretch>
        </p:blipFill>
        <p:spPr>
          <a:xfrm>
            <a:off x="6256409" y="388175"/>
            <a:ext cx="6569295" cy="1676400"/>
          </a:xfrm>
          <a:prstGeom prst="rect">
            <a:avLst/>
          </a:prstGeom>
        </p:spPr>
      </p:pic>
      <p:sp>
        <p:nvSpPr>
          <p:cNvPr id="5" name="TextBox 5"/>
          <p:cNvSpPr txBox="1"/>
          <p:nvPr/>
        </p:nvSpPr>
        <p:spPr>
          <a:xfrm>
            <a:off x="529193" y="2165734"/>
            <a:ext cx="10185400" cy="4398640"/>
          </a:xfrm>
          <a:prstGeom prst="rect">
            <a:avLst/>
          </a:prstGeom>
        </p:spPr>
        <p:txBody>
          <a:bodyPr wrap="square" lIns="0" tIns="0" rIns="0" bIns="0" rtlCol="0" anchor="t">
            <a:spAutoFit/>
          </a:bodyPr>
          <a:lstStyle/>
          <a:p>
            <a:pPr marL="0" marR="0" lvl="0" indent="0" algn="l" defTabSz="4572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1.與資訊中心協力完備三種在家自主學習模式</a:t>
            </a:r>
          </a:p>
          <a:p>
            <a:pPr marL="354560" marR="0" lvl="0" indent="0" algn="l" defTabSz="4572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239" normalizeH="0" baseline="0" noProof="0" dirty="0" err="1">
                <a:ln>
                  <a:noFill/>
                </a:ln>
                <a:solidFill>
                  <a:srgbClr val="21384C"/>
                </a:solidFill>
                <a:effectLst/>
                <a:uLnTx/>
                <a:uFillTx/>
                <a:latin typeface="Noto Sans TC Light" pitchFamily="34" charset="-120"/>
                <a:ea typeface="Noto Sans TC Light" pitchFamily="34" charset="-120"/>
                <a:cs typeface="+mn-cs"/>
              </a:rPr>
              <a:t>建置臺南市教育局線上自主學習網</a:t>
            </a:r>
            <a:r>
              <a:rPr kumimoji="0" 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a:t>
            </a:r>
          </a:p>
          <a:p>
            <a:pPr marL="0" marR="0" lvl="0" indent="0" algn="l" defTabSz="4572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2.</a:t>
            </a:r>
            <a:r>
              <a:rPr kumimoji="0" lang="zh-CN"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遠距教學軟體介接本市師生認證系統。</a:t>
            </a:r>
            <a:endParaRPr kumimoji="0" lang="en-US" altLang="zh-CN"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endParaRPr>
          </a:p>
          <a:p>
            <a:pPr marL="0" marR="0" lvl="0" indent="0" algn="l" defTabSz="4572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3.</a:t>
            </a:r>
            <a:r>
              <a:rPr kumimoji="0" lang="zh-CN"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全市資訊組長分區演練師生認證障礙處理。</a:t>
            </a:r>
            <a:endParaRPr kumimoji="0" lang="en-US" altLang="zh-CN"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endParaRPr>
          </a:p>
          <a:p>
            <a:pPr marL="0" marR="0" lvl="0" indent="0" algn="l" defTabSz="4572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4.03/13</a:t>
            </a:r>
            <a:r>
              <a:rPr kumimoji="0" lang="zh-CN"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盤點完成全市載具需求。</a:t>
            </a:r>
            <a:endParaRPr kumimoji="0" lang="en-US" altLang="zh-CN"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endParaRPr>
          </a:p>
          <a:p>
            <a:pPr marL="354560" marR="0" lvl="0" indent="0" algn="l" defTabSz="457200" rtl="0" eaLnBrk="1" fontAlgn="auto" latinLnBrk="0" hangingPunct="1">
              <a:lnSpc>
                <a:spcPts val="4920"/>
              </a:lnSpc>
              <a:spcBef>
                <a:spcPts val="0"/>
              </a:spcBef>
              <a:spcAft>
                <a:spcPts val="0"/>
              </a:spcAft>
              <a:buClrTx/>
              <a:buSzTx/>
              <a:buFontTx/>
              <a:buNone/>
              <a:tabLst/>
              <a:defRPr/>
            </a:pPr>
            <a:r>
              <a:rPr kumimoji="0" lang="zh-TW"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控管本市</a:t>
            </a:r>
            <a:r>
              <a:rPr kumimoji="0" lang="en-US" altLang="zh-TW"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2941</a:t>
            </a:r>
            <a:r>
              <a:rPr kumimoji="0" lang="zh-CN"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台載具因應停課支援</a:t>
            </a:r>
            <a:endParaRPr kumimoji="0" lang="en-US" altLang="zh-CN"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endParaRPr>
          </a:p>
          <a:p>
            <a:pPr marL="0" marR="0" lvl="0" indent="0" algn="l" defTabSz="457200" rtl="0" eaLnBrk="1" fontAlgn="auto" latinLnBrk="0" hangingPunct="1">
              <a:lnSpc>
                <a:spcPts val="4920"/>
              </a:lnSpc>
              <a:spcBef>
                <a:spcPts val="0"/>
              </a:spcBef>
              <a:spcAft>
                <a:spcPts val="0"/>
              </a:spcAft>
              <a:buClrTx/>
              <a:buSzTx/>
              <a:buFontTx/>
              <a:buNone/>
              <a:tabLst/>
              <a:defRPr/>
            </a:pPr>
            <a:r>
              <a:rPr kumimoji="0" lang="en-US" altLang="zh-TW"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5.109/4/25</a:t>
            </a:r>
            <a:r>
              <a:rPr kumimoji="0" lang="zh-TW" altLang="en-US"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rPr>
              <a:t>目前瀏覽人次</a:t>
            </a:r>
            <a:endParaRPr kumimoji="0" lang="en-US" altLang="zh-CN" sz="3200" b="0" i="0" u="none" strike="noStrike" kern="1200" cap="none" spc="239" normalizeH="0" baseline="0" noProof="0" dirty="0">
              <a:ln>
                <a:noFill/>
              </a:ln>
              <a:solidFill>
                <a:srgbClr val="21384C"/>
              </a:solidFill>
              <a:effectLst/>
              <a:uLnTx/>
              <a:uFillTx/>
              <a:latin typeface="Noto Sans TC Light" pitchFamily="34" charset="-120"/>
              <a:ea typeface="Noto Sans TC Light" pitchFamily="34" charset="-120"/>
              <a:cs typeface="+mn-cs"/>
            </a:endParaRPr>
          </a:p>
        </p:txBody>
      </p:sp>
      <p:sp>
        <p:nvSpPr>
          <p:cNvPr id="6" name="TextBox 6"/>
          <p:cNvSpPr txBox="1"/>
          <p:nvPr/>
        </p:nvSpPr>
        <p:spPr>
          <a:xfrm>
            <a:off x="685800" y="685800"/>
            <a:ext cx="5839514" cy="1308050"/>
          </a:xfrm>
          <a:prstGeom prst="rect">
            <a:avLst/>
          </a:prstGeom>
        </p:spPr>
        <p:txBody>
          <a:bodyPr lIns="0" tIns="0" rIns="0" bIns="0" rtlCol="0" anchor="t">
            <a:spAutoFit/>
          </a:bodyPr>
          <a:lstStyle/>
          <a:p>
            <a:pPr marL="0" marR="0" lvl="0" indent="0" algn="l" defTabSz="457200" rtl="0" eaLnBrk="1" fontAlgn="auto" latinLnBrk="0" hangingPunct="1">
              <a:lnSpc>
                <a:spcPts val="5120"/>
              </a:lnSpc>
              <a:spcBef>
                <a:spcPts val="0"/>
              </a:spcBef>
              <a:spcAft>
                <a:spcPts val="0"/>
              </a:spcAft>
              <a:buClrTx/>
              <a:buSzTx/>
              <a:buFontTx/>
              <a:buNone/>
              <a:tabLst/>
              <a:defRPr/>
            </a:pPr>
            <a:r>
              <a:rPr kumimoji="0" lang="en-US" sz="4267" b="1" i="0" u="none" strike="noStrike" kern="1200" cap="none" spc="128"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109/3/26</a:t>
            </a:r>
            <a:r>
              <a:rPr kumimoji="0" lang="en-US" sz="4267" b="1" i="0" u="none" strike="noStrike" kern="1200" cap="none" spc="128" normalizeH="0" baseline="0" noProof="0" dirty="0">
                <a:ln>
                  <a:noFill/>
                </a:ln>
                <a:solidFill>
                  <a:srgbClr val="21384C"/>
                </a:solidFill>
                <a:effectLst/>
                <a:uLnTx/>
                <a:uFillTx/>
                <a:latin typeface="微軟正黑體" panose="020B0604030504040204" pitchFamily="34" charset="-120"/>
                <a:ea typeface="微軟正黑體" panose="020B0604030504040204" pitchFamily="34" charset="-120"/>
                <a:cs typeface="+mn-cs"/>
              </a:rPr>
              <a:t> </a:t>
            </a:r>
            <a:r>
              <a:rPr kumimoji="0" lang="en-US" sz="4267" b="1" i="0" u="none" strike="noStrike" kern="1200" cap="none" spc="128" normalizeH="0" baseline="0" noProof="0" dirty="0" err="1">
                <a:ln>
                  <a:noFill/>
                </a:ln>
                <a:solidFill>
                  <a:srgbClr val="21384C"/>
                </a:solidFill>
                <a:effectLst/>
                <a:uLnTx/>
                <a:uFillTx/>
                <a:latin typeface="微軟正黑體" panose="020B0604030504040204" pitchFamily="34" charset="-120"/>
                <a:ea typeface="微軟正黑體" panose="020B0604030504040204" pitchFamily="34" charset="-120"/>
                <a:cs typeface="+mn-cs"/>
              </a:rPr>
              <a:t>建置</a:t>
            </a:r>
            <a:r>
              <a:rPr kumimoji="0" lang="zh-CN" altLang="en-US" sz="4267" b="1" i="0" u="none" strike="noStrike" kern="1200" cap="none" spc="128" normalizeH="0" baseline="0" noProof="0" dirty="0">
                <a:ln>
                  <a:noFill/>
                </a:ln>
                <a:solidFill>
                  <a:srgbClr val="21384C"/>
                </a:solidFill>
                <a:effectLst/>
                <a:uLnTx/>
                <a:uFillTx/>
                <a:latin typeface="微軟正黑體" panose="020B0604030504040204" pitchFamily="34" charset="-120"/>
                <a:ea typeface="微軟正黑體" panose="020B0604030504040204" pitchFamily="34" charset="-120"/>
                <a:cs typeface="+mn-cs"/>
              </a:rPr>
              <a:t>入口網與師生認證整備</a:t>
            </a:r>
            <a:endParaRPr kumimoji="0" lang="en-US" sz="4267" b="1" i="0" u="none" strike="noStrike" kern="1200" cap="none" spc="128" normalizeH="0" baseline="0" noProof="0" dirty="0">
              <a:ln>
                <a:noFill/>
              </a:ln>
              <a:solidFill>
                <a:srgbClr val="21384C"/>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p:cNvPicPr>
            <a:picLocks noChangeAspect="1"/>
          </p:cNvPicPr>
          <p:nvPr/>
        </p:nvPicPr>
        <p:blipFill>
          <a:blip r:embed="rId5"/>
          <a:stretch>
            <a:fillRect/>
          </a:stretch>
        </p:blipFill>
        <p:spPr>
          <a:xfrm>
            <a:off x="5496699" y="5788109"/>
            <a:ext cx="3081485" cy="948149"/>
          </a:xfrm>
          <a:prstGeom prst="rect">
            <a:avLst/>
          </a:prstGeom>
        </p:spPr>
      </p:pic>
    </p:spTree>
    <p:extLst>
      <p:ext uri="{BB962C8B-B14F-4D97-AF65-F5344CB8AC3E}">
        <p14:creationId xmlns:p14="http://schemas.microsoft.com/office/powerpoint/2010/main" val="3010078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219"/>
            <a:ext cx="12192000" cy="6365562"/>
          </a:xfrm>
          <a:prstGeom prst="rect">
            <a:avLst/>
          </a:prstGeom>
        </p:spPr>
      </p:pic>
    </p:spTree>
    <p:extLst>
      <p:ext uri="{BB962C8B-B14F-4D97-AF65-F5344CB8AC3E}">
        <p14:creationId xmlns:p14="http://schemas.microsoft.com/office/powerpoint/2010/main" val="3584291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替代程序 4">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n-cs"/>
              </a:rPr>
              <a:t>科技化平台融入教學</a:t>
            </a:r>
            <a:endParaRPr kumimoji="0" lang="en-US" altLang="zh-TW"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grpSp>
        <p:nvGrpSpPr>
          <p:cNvPr id="6"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7"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11" name="標題 1"/>
          <p:cNvSpPr>
            <a:spLocks noGrp="1"/>
          </p:cNvSpPr>
          <p:nvPr>
            <p:ph type="title"/>
          </p:nvPr>
        </p:nvSpPr>
        <p:spPr>
          <a:xfrm>
            <a:off x="1752923" y="1831752"/>
            <a:ext cx="10223729" cy="1036420"/>
          </a:xfrm>
        </p:spPr>
        <p:txBody>
          <a:bodyPr/>
          <a:lstStyle/>
          <a:p>
            <a:r>
              <a:rPr lang="zh-TW" altLang="en-US" sz="3200" b="0" dirty="0" smtClean="0">
                <a:latin typeface="微軟正黑體" panose="020B0604030504040204" pitchFamily="34" charset="-120"/>
                <a:ea typeface="微軟正黑體" panose="020B0604030504040204" pitchFamily="34" charset="-120"/>
                <a:sym typeface="Wingdings 2" panose="05020102010507070707" pitchFamily="18" charset="2"/>
              </a:rPr>
              <a:t></a:t>
            </a:r>
            <a:r>
              <a:rPr lang="zh-TW" altLang="zh-TW" sz="3200" dirty="0">
                <a:solidFill>
                  <a:srgbClr val="002060"/>
                </a:solidFill>
                <a:latin typeface="微軟正黑體" panose="020B0604030504040204" pitchFamily="34" charset="-120"/>
                <a:ea typeface="微軟正黑體" panose="020B0604030504040204" pitchFamily="34" charset="-120"/>
                <a:cs typeface="Calibri" panose="020F0502020204030204" pitchFamily="34" charset="0"/>
              </a:rPr>
              <a:t>教師能於</a:t>
            </a:r>
            <a:r>
              <a:rPr lang="zh-TW" altLang="zh-TW" sz="3200"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課堂中</a:t>
            </a:r>
            <a:r>
              <a:rPr lang="zh-TW" altLang="zh-TW" sz="3200" dirty="0">
                <a:solidFill>
                  <a:srgbClr val="002060"/>
                </a:solidFill>
                <a:latin typeface="微軟正黑體" panose="020B0604030504040204" pitchFamily="34" charset="-120"/>
                <a:ea typeface="微軟正黑體" panose="020B0604030504040204" pitchFamily="34" charset="-120"/>
                <a:cs typeface="Calibri" panose="020F0502020204030204" pitchFamily="34" charset="0"/>
              </a:rPr>
              <a:t>運用教學平台</a:t>
            </a:r>
            <a:endParaRPr lang="zh-TW" altLang="en-US" sz="2000" b="0" dirty="0">
              <a:solidFill>
                <a:srgbClr val="002060"/>
              </a:solidFill>
              <a:latin typeface="微軟正黑體" panose="020B0604030504040204" pitchFamily="34" charset="-120"/>
              <a:ea typeface="微軟正黑體" panose="020B0604030504040204" pitchFamily="34" charset="-120"/>
            </a:endParaRPr>
          </a:p>
        </p:txBody>
      </p:sp>
      <p:pic>
        <p:nvPicPr>
          <p:cNvPr id="10"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smtClean="0">
                <a:ln>
                  <a:noFill/>
                </a:ln>
                <a:solidFill>
                  <a:srgbClr val="33CCCC"/>
                </a:solidFill>
                <a:effectLst/>
                <a:uLnTx/>
                <a:uFillTx/>
                <a:latin typeface="Arial" panose="020B0604020202020204" pitchFamily="34" charset="0"/>
                <a:ea typeface="Arial Unicode MS" panose="020B0604020202020204" pitchFamily="34" charset="-120"/>
              </a:rPr>
              <a:t>01</a:t>
            </a:r>
            <a:endParaRPr kumimoji="0" lang="zh-TW" altLang="en-US" sz="3200" b="1" i="0" u="none" strike="noStrike" kern="1200" cap="none" spc="0" normalizeH="0" baseline="0" noProof="0" dirty="0">
              <a:ln>
                <a:noFill/>
              </a:ln>
              <a:solidFill>
                <a:srgbClr val="33CCCC"/>
              </a:solidFill>
              <a:effectLst/>
              <a:uLnTx/>
              <a:uFillTx/>
              <a:latin typeface="Arial" panose="020B0604020202020204" pitchFamily="34" charset="0"/>
              <a:ea typeface="Arial Unicode MS" panose="020B0604020202020204" pitchFamily="34" charset="-120"/>
            </a:endParaRPr>
          </a:p>
        </p:txBody>
      </p:sp>
      <p:sp>
        <p:nvSpPr>
          <p:cNvPr id="13"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3" y="1224217"/>
            <a:ext cx="1027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提升</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老師具備</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使用線上數位媒體的</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技能</a:t>
            </a:r>
            <a:endPar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17" name="投影片編號版面配置區 1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BC07BF0-BABE-48FA-A92A-861F8E04B1A1}" type="slidenum">
              <a:rPr kumimoji="1" lang="zh-TW" altLang="en-US" sz="1200" b="1" i="0" u="none" strike="noStrike" kern="1200" cap="none" spc="0" normalizeH="0" baseline="0" noProof="0" smtClean="0">
                <a:ln>
                  <a:noFill/>
                </a:ln>
                <a:solidFill>
                  <a:srgbClr val="000000"/>
                </a:solidFill>
                <a:effectLst/>
                <a:uLnTx/>
                <a:uFillTx/>
                <a:latin typeface="Cooper Black" panose="0208090404030B020404" pitchFamily="18" charset="0"/>
                <a:ea typeface="新細明體" panose="02020500000000000000" pitchFamily="18" charset="-12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endParaRPr>
          </a:p>
        </p:txBody>
      </p:sp>
      <p:sp>
        <p:nvSpPr>
          <p:cNvPr id="18" name="矩形 17"/>
          <p:cNvSpPr/>
          <p:nvPr/>
        </p:nvSpPr>
        <p:spPr>
          <a:xfrm>
            <a:off x="2103761" y="2708238"/>
            <a:ext cx="7697464" cy="3416320"/>
          </a:xfrm>
          <a:prstGeom prst="rect">
            <a:avLst/>
          </a:prstGeom>
          <a:ln w="762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COVID19 </a:t>
            </a:r>
            <a:r>
              <a:rPr kumimoji="0" lang="zh-TW" altLang="en-US"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全世界僅</a:t>
            </a:r>
            <a:r>
              <a:rPr kumimoji="1" lang="en-US" altLang="zh-TW"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6</a:t>
            </a:r>
            <a:r>
              <a:rPr kumimoji="1" lang="zh-TW" altLang="en-US"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個國家未停課</a:t>
            </a:r>
            <a:endParaRPr kumimoji="1" lang="en-US" altLang="zh-TW"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臺灣教師的教學資源</a:t>
            </a:r>
            <a:r>
              <a:rPr kumimoji="1"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與</a:t>
            </a:r>
            <a:r>
              <a:rPr kumimoji="1"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技術</a:t>
            </a:r>
            <a:r>
              <a:rPr kumimoji="0"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a:t>
            </a:r>
            <a:r>
              <a:rPr kumimoji="0"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，可能錯失機會</a:t>
            </a:r>
            <a:endParaRPr kumimoji="0"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3200" b="0"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無論如何</a:t>
            </a:r>
            <a:r>
              <a:rPr kumimoji="0" lang="zh-TW" altLang="en-US" sz="32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要會用使用資訊科技</a:t>
            </a:r>
            <a:endParaRPr kumimoji="0" lang="en-US" altLang="zh-TW" sz="32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1.</a:t>
            </a:r>
            <a:r>
              <a:rPr kumimoji="1"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可記錄學生學習歷程之科技化平台使用於教學上</a:t>
            </a:r>
            <a:endParaRPr kumimoji="1"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   例如：因</a:t>
            </a:r>
            <a:r>
              <a:rPr kumimoji="1"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材網、均一、學習吧</a:t>
            </a:r>
            <a:r>
              <a:rPr kumimoji="1"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2.</a:t>
            </a:r>
            <a:r>
              <a:rPr kumimoji="1" lang="zh-TW" altLang="en-US"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任一直播軟體</a:t>
            </a:r>
            <a:endParaRPr kumimoji="1"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270126AB-B382-4BF0-8500-1B97B35CE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4" t="2783" r="2491" b="4423"/>
          <a:stretch/>
        </p:blipFill>
        <p:spPr>
          <a:xfrm>
            <a:off x="8525901" y="1485826"/>
            <a:ext cx="3332570" cy="227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713216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a:extLst>
              <a:ext uri="{FF2B5EF4-FFF2-40B4-BE49-F238E27FC236}">
                <a16:creationId xmlns:a16="http://schemas.microsoft.com/office/drawing/2014/main" id="{91F9A42A-697F-0346-A52B-4CE5559B56F4}"/>
              </a:ext>
            </a:extLst>
          </p:cNvPr>
          <p:cNvSpPr/>
          <p:nvPr/>
        </p:nvSpPr>
        <p:spPr>
          <a:xfrm>
            <a:off x="5773656" y="1"/>
            <a:ext cx="6418346" cy="3940012"/>
          </a:xfrm>
          <a:prstGeom prst="rect">
            <a:avLst/>
          </a:prstGeom>
          <a:solidFill>
            <a:srgbClr val="009B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矩形 1">
            <a:extLst>
              <a:ext uri="{FF2B5EF4-FFF2-40B4-BE49-F238E27FC236}">
                <a16:creationId xmlns:a16="http://schemas.microsoft.com/office/drawing/2014/main" id="{AF3B563F-2FA3-BB4A-97FB-EBB473C96E68}"/>
              </a:ext>
            </a:extLst>
          </p:cNvPr>
          <p:cNvSpPr/>
          <p:nvPr/>
        </p:nvSpPr>
        <p:spPr>
          <a:xfrm>
            <a:off x="5773654" y="3940014"/>
            <a:ext cx="6418346" cy="2917987"/>
          </a:xfrm>
          <a:prstGeom prst="rect">
            <a:avLst/>
          </a:prstGeom>
          <a:solidFill>
            <a:srgbClr val="02518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
        <p:nvSpPr>
          <p:cNvPr id="7" name="文字方塊 6">
            <a:extLst>
              <a:ext uri="{FF2B5EF4-FFF2-40B4-BE49-F238E27FC236}">
                <a16:creationId xmlns:a16="http://schemas.microsoft.com/office/drawing/2014/main" id="{DF84C170-3889-1F48-A670-7D9CE5213E94}"/>
              </a:ext>
            </a:extLst>
          </p:cNvPr>
          <p:cNvSpPr txBox="1"/>
          <p:nvPr/>
        </p:nvSpPr>
        <p:spPr>
          <a:xfrm>
            <a:off x="7168244" y="132820"/>
            <a:ext cx="3037114" cy="461665"/>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oto Sans TC Bold" pitchFamily="34" charset="-120"/>
                <a:ea typeface="Noto Sans TC Bold" pitchFamily="34" charset="-120"/>
                <a:cs typeface="+mn-cs"/>
              </a:rPr>
              <a:t>復課後學習節數折抵</a:t>
            </a:r>
          </a:p>
        </p:txBody>
      </p:sp>
      <p:cxnSp>
        <p:nvCxnSpPr>
          <p:cNvPr id="70" name="直線接點 69">
            <a:extLst>
              <a:ext uri="{FF2B5EF4-FFF2-40B4-BE49-F238E27FC236}">
                <a16:creationId xmlns:a16="http://schemas.microsoft.com/office/drawing/2014/main" id="{795DCA71-E06D-0343-934D-46EDF98927FA}"/>
              </a:ext>
            </a:extLst>
          </p:cNvPr>
          <p:cNvCxnSpPr/>
          <p:nvPr/>
        </p:nvCxnSpPr>
        <p:spPr>
          <a:xfrm>
            <a:off x="356971" y="3940013"/>
            <a:ext cx="9578541" cy="0"/>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文字方塊 90">
            <a:extLst>
              <a:ext uri="{FF2B5EF4-FFF2-40B4-BE49-F238E27FC236}">
                <a16:creationId xmlns:a16="http://schemas.microsoft.com/office/drawing/2014/main" id="{F59FD9AE-62FA-2A43-8B61-AD6A5CDC35A1}"/>
              </a:ext>
            </a:extLst>
          </p:cNvPr>
          <p:cNvSpPr txBox="1"/>
          <p:nvPr/>
        </p:nvSpPr>
        <p:spPr>
          <a:xfrm>
            <a:off x="1453244" y="132820"/>
            <a:ext cx="3037114" cy="461665"/>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ysClr val="windowText" lastClr="000000"/>
                </a:solidFill>
                <a:effectLst/>
                <a:uLnTx/>
                <a:uFillTx/>
                <a:latin typeface="Noto Sans TC Bold" pitchFamily="34" charset="-120"/>
                <a:ea typeface="Noto Sans TC Bold" pitchFamily="34" charset="-120"/>
                <a:cs typeface="+mn-cs"/>
              </a:rPr>
              <a:t>線上學習模式、平臺</a:t>
            </a:r>
          </a:p>
        </p:txBody>
      </p:sp>
      <p:grpSp>
        <p:nvGrpSpPr>
          <p:cNvPr id="24" name="群組 23"/>
          <p:cNvGrpSpPr/>
          <p:nvPr/>
        </p:nvGrpSpPr>
        <p:grpSpPr>
          <a:xfrm>
            <a:off x="267720" y="4038555"/>
            <a:ext cx="11734451" cy="2635605"/>
            <a:chOff x="270313" y="632584"/>
            <a:chExt cx="11734451" cy="2635605"/>
          </a:xfrm>
        </p:grpSpPr>
        <p:grpSp>
          <p:nvGrpSpPr>
            <p:cNvPr id="88" name="群組 87"/>
            <p:cNvGrpSpPr/>
            <p:nvPr/>
          </p:nvGrpSpPr>
          <p:grpSpPr>
            <a:xfrm>
              <a:off x="5781820" y="632584"/>
              <a:ext cx="4423538" cy="1241960"/>
              <a:chOff x="5781819" y="752475"/>
              <a:chExt cx="4776913" cy="744979"/>
            </a:xfrm>
          </p:grpSpPr>
          <p:sp>
            <p:nvSpPr>
              <p:cNvPr id="23" name="向右箭號 22"/>
              <p:cNvSpPr/>
              <p:nvPr/>
            </p:nvSpPr>
            <p:spPr>
              <a:xfrm>
                <a:off x="5781819" y="752475"/>
                <a:ext cx="4776913" cy="74497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6" name="文字方塊 55">
                <a:extLst>
                  <a:ext uri="{FF2B5EF4-FFF2-40B4-BE49-F238E27FC236}">
                    <a16:creationId xmlns:a16="http://schemas.microsoft.com/office/drawing/2014/main" id="{DDD89960-D624-0242-AE82-0DE1DC0BB1E7}"/>
                  </a:ext>
                </a:extLst>
              </p:cNvPr>
              <p:cNvSpPr txBox="1"/>
              <p:nvPr/>
            </p:nvSpPr>
            <p:spPr>
              <a:xfrm>
                <a:off x="7271211" y="969835"/>
                <a:ext cx="1532966" cy="3138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最高 </a:t>
                </a:r>
                <a:r>
                  <a:rPr kumimoji="1" lang="en-US" altLang="zh-TW" sz="28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70</a:t>
                </a:r>
                <a:r>
                  <a:rPr kumimoji="1" lang="en-US" altLang="zh-TW" sz="16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a:t>
                </a:r>
                <a:endParaRPr kumimoji="1" lang="zh-TW" altLang="en-US" sz="24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endParaRPr>
              </a:p>
            </p:txBody>
          </p:sp>
        </p:grpSp>
        <p:grpSp>
          <p:nvGrpSpPr>
            <p:cNvPr id="20" name="群組 19"/>
            <p:cNvGrpSpPr/>
            <p:nvPr/>
          </p:nvGrpSpPr>
          <p:grpSpPr>
            <a:xfrm>
              <a:off x="270313" y="1094014"/>
              <a:ext cx="1922930" cy="2106386"/>
              <a:chOff x="270313" y="865414"/>
              <a:chExt cx="1922930" cy="2106386"/>
            </a:xfrm>
          </p:grpSpPr>
          <p:sp>
            <p:nvSpPr>
              <p:cNvPr id="4" name="圓角矩形 3"/>
              <p:cNvSpPr/>
              <p:nvPr/>
            </p:nvSpPr>
            <p:spPr>
              <a:xfrm>
                <a:off x="356970" y="865414"/>
                <a:ext cx="1733087" cy="210638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13" name="圖片 12">
                <a:extLst>
                  <a:ext uri="{FF2B5EF4-FFF2-40B4-BE49-F238E27FC236}">
                    <a16:creationId xmlns:a16="http://schemas.microsoft.com/office/drawing/2014/main" id="{DFFD6B2B-9728-BE44-9A96-33239CB001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7778" y="1193845"/>
                <a:ext cx="828000" cy="828000"/>
              </a:xfrm>
              <a:prstGeom prst="rect">
                <a:avLst/>
              </a:prstGeom>
            </p:spPr>
          </p:pic>
          <p:sp>
            <p:nvSpPr>
              <p:cNvPr id="101" name="文字方塊 100">
                <a:extLst>
                  <a:ext uri="{FF2B5EF4-FFF2-40B4-BE49-F238E27FC236}">
                    <a16:creationId xmlns:a16="http://schemas.microsoft.com/office/drawing/2014/main" id="{A8973655-F0E1-C84F-AA8F-861CBC2958B4}"/>
                  </a:ext>
                </a:extLst>
              </p:cNvPr>
              <p:cNvSpPr txBox="1"/>
              <p:nvPr/>
            </p:nvSpPr>
            <p:spPr>
              <a:xfrm>
                <a:off x="270313" y="2145333"/>
                <a:ext cx="192293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Noto Sans TC Bold" pitchFamily="34" charset="-120"/>
                    <a:ea typeface="Noto Sans TC Bold" pitchFamily="34" charset="-120"/>
                    <a:cs typeface="+mn-cs"/>
                  </a:rPr>
                  <a:t>學生線上自學</a:t>
                </a:r>
                <a:endParaRPr kumimoji="1" lang="en-US" altLang="zh-TW" sz="2000" b="0" i="0" u="none" strike="noStrike" kern="1200" cap="none" spc="0" normalizeH="0" baseline="0" noProof="0" dirty="0">
                  <a:ln>
                    <a:noFill/>
                  </a:ln>
                  <a:solidFill>
                    <a:prstClr val="black"/>
                  </a:solidFill>
                  <a:effectLst/>
                  <a:uLnTx/>
                  <a:uFillTx/>
                  <a:latin typeface="Noto Sans TC Bold" pitchFamily="34" charset="-120"/>
                  <a:ea typeface="Noto Sans TC Bold"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Noto Sans TC Medium" pitchFamily="34" charset="-120"/>
                    <a:ea typeface="Noto Sans TC Medium" pitchFamily="34" charset="-120"/>
                    <a:cs typeface="+mn-cs"/>
                  </a:rPr>
                  <a:t>非同步模式</a:t>
                </a:r>
              </a:p>
            </p:txBody>
          </p:sp>
        </p:grpSp>
        <p:grpSp>
          <p:nvGrpSpPr>
            <p:cNvPr id="87" name="群組 86"/>
            <p:cNvGrpSpPr/>
            <p:nvPr/>
          </p:nvGrpSpPr>
          <p:grpSpPr>
            <a:xfrm>
              <a:off x="2378717" y="2143818"/>
              <a:ext cx="3878746" cy="1124371"/>
              <a:chOff x="2378717" y="2115243"/>
              <a:chExt cx="3878746" cy="1124371"/>
            </a:xfrm>
          </p:grpSpPr>
          <p:sp>
            <p:nvSpPr>
              <p:cNvPr id="109" name="文字方塊 108">
                <a:extLst>
                  <a:ext uri="{FF2B5EF4-FFF2-40B4-BE49-F238E27FC236}">
                    <a16:creationId xmlns:a16="http://schemas.microsoft.com/office/drawing/2014/main" id="{6290EC75-AEF8-8146-8E3C-34F6B2176F0E}"/>
                  </a:ext>
                </a:extLst>
              </p:cNvPr>
              <p:cNvSpPr txBox="1"/>
              <p:nvPr/>
            </p:nvSpPr>
            <p:spPr>
              <a:xfrm>
                <a:off x="2378717" y="2115243"/>
                <a:ext cx="293145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srgbClr val="005288"/>
                    </a:solidFill>
                    <a:effectLst/>
                    <a:uLnTx/>
                    <a:uFillTx/>
                    <a:latin typeface="Noto Sans TC Bold" pitchFamily="34" charset="-120"/>
                    <a:ea typeface="Noto Sans TC Bold" pitchFamily="34" charset="-120"/>
                    <a:cs typeface="+mn-cs"/>
                  </a:rPr>
                  <a:t>無記錄學習歷程平臺</a:t>
                </a:r>
              </a:p>
            </p:txBody>
          </p:sp>
          <p:sp>
            <p:nvSpPr>
              <p:cNvPr id="114" name="文字方塊 113">
                <a:extLst>
                  <a:ext uri="{FF2B5EF4-FFF2-40B4-BE49-F238E27FC236}">
                    <a16:creationId xmlns:a16="http://schemas.microsoft.com/office/drawing/2014/main" id="{10AB5194-F00D-5C49-8D40-07A417C9E415}"/>
                  </a:ext>
                </a:extLst>
              </p:cNvPr>
              <p:cNvSpPr txBox="1"/>
              <p:nvPr/>
            </p:nvSpPr>
            <p:spPr>
              <a:xfrm>
                <a:off x="2464871" y="2439133"/>
                <a:ext cx="298342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出版社資源、國教輔導團線上教學微影片、其它資源</a:t>
                </a:r>
              </a:p>
            </p:txBody>
          </p:sp>
          <p:sp>
            <p:nvSpPr>
              <p:cNvPr id="117" name="文字方塊 116">
                <a:extLst>
                  <a:ext uri="{FF2B5EF4-FFF2-40B4-BE49-F238E27FC236}">
                    <a16:creationId xmlns:a16="http://schemas.microsoft.com/office/drawing/2014/main" id="{19BA5671-CFEB-7C41-B0FB-E9B7D66D8445}"/>
                  </a:ext>
                </a:extLst>
              </p:cNvPr>
              <p:cNvSpPr txBox="1"/>
              <p:nvPr/>
            </p:nvSpPr>
            <p:spPr>
              <a:xfrm>
                <a:off x="2458042" y="2931837"/>
                <a:ext cx="379942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4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參考：</a:t>
                </a:r>
                <a:r>
                  <a:rPr kumimoji="1" lang="en-US" altLang="zh-TW" sz="14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http://</a:t>
                </a:r>
                <a:r>
                  <a:rPr kumimoji="1" lang="en-US" altLang="zh-TW" sz="1400" b="0" i="0" u="none" strike="noStrike" kern="1200" cap="none" spc="0" normalizeH="0" baseline="0" noProof="0" dirty="0" err="1">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www.tn.edu</a:t>
                </a:r>
                <a:r>
                  <a:rPr kumimoji="1" lang="en-US" altLang="zh-TW" sz="14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a:t>
                </a:r>
                <a:r>
                  <a:rPr kumimoji="1" lang="en-US" altLang="zh-TW" sz="1400" b="0" i="0" u="none" strike="noStrike" kern="1200" cap="none" spc="0" normalizeH="0" baseline="0" noProof="0" dirty="0" err="1">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hlearning</a:t>
                </a:r>
                <a:endParaRPr kumimoji="1" lang="zh-TW" altLang="en-US" sz="14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endParaRPr>
              </a:p>
            </p:txBody>
          </p:sp>
        </p:grpSp>
        <p:grpSp>
          <p:nvGrpSpPr>
            <p:cNvPr id="86" name="群組 85"/>
            <p:cNvGrpSpPr/>
            <p:nvPr/>
          </p:nvGrpSpPr>
          <p:grpSpPr>
            <a:xfrm>
              <a:off x="2378717" y="1014687"/>
              <a:ext cx="3424282" cy="650674"/>
              <a:chOff x="2378717" y="928962"/>
              <a:chExt cx="3424282" cy="650674"/>
            </a:xfrm>
          </p:grpSpPr>
          <p:sp>
            <p:nvSpPr>
              <p:cNvPr id="106" name="文字方塊 105">
                <a:extLst>
                  <a:ext uri="{FF2B5EF4-FFF2-40B4-BE49-F238E27FC236}">
                    <a16:creationId xmlns:a16="http://schemas.microsoft.com/office/drawing/2014/main" id="{50493A17-82F8-C540-816D-6D2734213687}"/>
                  </a:ext>
                </a:extLst>
              </p:cNvPr>
              <p:cNvSpPr txBox="1"/>
              <p:nvPr/>
            </p:nvSpPr>
            <p:spPr>
              <a:xfrm>
                <a:off x="2378717" y="928962"/>
                <a:ext cx="342428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srgbClr val="005288"/>
                    </a:solidFill>
                    <a:effectLst/>
                    <a:uLnTx/>
                    <a:uFillTx/>
                    <a:latin typeface="Noto Sans TC Bold" pitchFamily="34" charset="-120"/>
                    <a:ea typeface="Noto Sans TC Bold" pitchFamily="34" charset="-120"/>
                    <a:cs typeface="+mn-cs"/>
                  </a:rPr>
                  <a:t>可記錄學習歷程平臺</a:t>
                </a:r>
              </a:p>
            </p:txBody>
          </p:sp>
          <p:sp>
            <p:nvSpPr>
              <p:cNvPr id="108" name="文字方塊 107">
                <a:extLst>
                  <a:ext uri="{FF2B5EF4-FFF2-40B4-BE49-F238E27FC236}">
                    <a16:creationId xmlns:a16="http://schemas.microsoft.com/office/drawing/2014/main" id="{5BFA5B5E-DDDB-8147-A263-404C682A7828}"/>
                  </a:ext>
                </a:extLst>
              </p:cNvPr>
              <p:cNvSpPr txBox="1"/>
              <p:nvPr/>
            </p:nvSpPr>
            <p:spPr>
              <a:xfrm>
                <a:off x="2465547" y="1241082"/>
                <a:ext cx="2675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因材網、均一、學習吧等</a:t>
                </a:r>
              </a:p>
            </p:txBody>
          </p:sp>
          <p:grpSp>
            <p:nvGrpSpPr>
              <p:cNvPr id="3" name="群組 2"/>
              <p:cNvGrpSpPr/>
              <p:nvPr/>
            </p:nvGrpSpPr>
            <p:grpSpPr>
              <a:xfrm>
                <a:off x="4861674" y="968010"/>
                <a:ext cx="683876" cy="297618"/>
                <a:chOff x="4861674" y="968010"/>
                <a:chExt cx="683876" cy="297618"/>
              </a:xfrm>
            </p:grpSpPr>
            <p:pic>
              <p:nvPicPr>
                <p:cNvPr id="120" name="圖片 119">
                  <a:extLst>
                    <a:ext uri="{FF2B5EF4-FFF2-40B4-BE49-F238E27FC236}">
                      <a16:creationId xmlns:a16="http://schemas.microsoft.com/office/drawing/2014/main" id="{D0EEDE2F-9614-364E-A31B-E66F8D0BABF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rot="652437">
                  <a:off x="4861674" y="968010"/>
                  <a:ext cx="251599" cy="251599"/>
                </a:xfrm>
                <a:prstGeom prst="rect">
                  <a:avLst/>
                </a:prstGeom>
              </p:spPr>
            </p:pic>
            <p:sp>
              <p:nvSpPr>
                <p:cNvPr id="5" name="文字方塊 4"/>
                <p:cNvSpPr txBox="1"/>
                <p:nvPr/>
              </p:nvSpPr>
              <p:spPr>
                <a:xfrm>
                  <a:off x="5053107" y="988629"/>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推薦</a:t>
                  </a:r>
                </a:p>
              </p:txBody>
            </p:sp>
          </p:grpSp>
        </p:grpSp>
        <p:grpSp>
          <p:nvGrpSpPr>
            <p:cNvPr id="95" name="群組 94"/>
            <p:cNvGrpSpPr/>
            <p:nvPr/>
          </p:nvGrpSpPr>
          <p:grpSpPr>
            <a:xfrm>
              <a:off x="5823844" y="2599746"/>
              <a:ext cx="1826010" cy="602233"/>
              <a:chOff x="5861944" y="2571171"/>
              <a:chExt cx="1826010" cy="602233"/>
            </a:xfrm>
          </p:grpSpPr>
          <p:grpSp>
            <p:nvGrpSpPr>
              <p:cNvPr id="41" name="群組 40">
                <a:extLst>
                  <a:ext uri="{FF2B5EF4-FFF2-40B4-BE49-F238E27FC236}">
                    <a16:creationId xmlns:a16="http://schemas.microsoft.com/office/drawing/2014/main" id="{48C77CB9-AB8E-FC44-8E52-51AA21EF749F}"/>
                  </a:ext>
                </a:extLst>
              </p:cNvPr>
              <p:cNvGrpSpPr/>
              <p:nvPr/>
            </p:nvGrpSpPr>
            <p:grpSpPr>
              <a:xfrm>
                <a:off x="5867910" y="2571171"/>
                <a:ext cx="1713990" cy="338554"/>
                <a:chOff x="6958806" y="4072693"/>
                <a:chExt cx="1713990" cy="338554"/>
              </a:xfrm>
            </p:grpSpPr>
            <p:sp>
              <p:nvSpPr>
                <p:cNvPr id="42" name="文字方塊 41">
                  <a:extLst>
                    <a:ext uri="{FF2B5EF4-FFF2-40B4-BE49-F238E27FC236}">
                      <a16:creationId xmlns:a16="http://schemas.microsoft.com/office/drawing/2014/main" id="{00E26EA5-A314-AB44-8A80-745CFFF1B49E}"/>
                    </a:ext>
                  </a:extLst>
                </p:cNvPr>
                <p:cNvSpPr txBox="1"/>
                <p:nvPr/>
              </p:nvSpPr>
              <p:spPr>
                <a:xfrm>
                  <a:off x="7136847" y="4072693"/>
                  <a:ext cx="15359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完成指定任務</a:t>
                  </a:r>
                </a:p>
              </p:txBody>
            </p:sp>
            <p:pic>
              <p:nvPicPr>
                <p:cNvPr id="43" name="圖形 65" descr="核取記號">
                  <a:extLst>
                    <a:ext uri="{FF2B5EF4-FFF2-40B4-BE49-F238E27FC236}">
                      <a16:creationId xmlns:a16="http://schemas.microsoft.com/office/drawing/2014/main" id="{E92B2F6A-2222-424B-8C2F-C1C67DABD0C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58806" y="4116170"/>
                  <a:ext cx="216000" cy="216000"/>
                </a:xfrm>
                <a:prstGeom prst="rect">
                  <a:avLst/>
                </a:prstGeom>
              </p:spPr>
            </p:pic>
          </p:grpSp>
          <p:grpSp>
            <p:nvGrpSpPr>
              <p:cNvPr id="44" name="群組 43">
                <a:extLst>
                  <a:ext uri="{FF2B5EF4-FFF2-40B4-BE49-F238E27FC236}">
                    <a16:creationId xmlns:a16="http://schemas.microsoft.com/office/drawing/2014/main" id="{6F3EA46C-8EE1-EE47-9248-966318739F2E}"/>
                  </a:ext>
                </a:extLst>
              </p:cNvPr>
              <p:cNvGrpSpPr/>
              <p:nvPr/>
            </p:nvGrpSpPr>
            <p:grpSpPr>
              <a:xfrm>
                <a:off x="5861944" y="2834850"/>
                <a:ext cx="1826010" cy="338554"/>
                <a:chOff x="6941554" y="4445182"/>
                <a:chExt cx="1826010" cy="338554"/>
              </a:xfrm>
            </p:grpSpPr>
            <p:sp>
              <p:nvSpPr>
                <p:cNvPr id="45" name="文字方塊 44">
                  <a:extLst>
                    <a:ext uri="{FF2B5EF4-FFF2-40B4-BE49-F238E27FC236}">
                      <a16:creationId xmlns:a16="http://schemas.microsoft.com/office/drawing/2014/main" id="{B50A9ABC-6902-8845-AAD3-20BDFE7D9107}"/>
                    </a:ext>
                  </a:extLst>
                </p:cNvPr>
                <p:cNvSpPr txBox="1"/>
                <p:nvPr/>
              </p:nvSpPr>
              <p:spPr>
                <a:xfrm>
                  <a:off x="7124545" y="4445182"/>
                  <a:ext cx="164301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作業或評量</a:t>
                  </a:r>
                </a:p>
              </p:txBody>
            </p:sp>
            <p:pic>
              <p:nvPicPr>
                <p:cNvPr id="46" name="圖形 67" descr="核取記號">
                  <a:extLst>
                    <a:ext uri="{FF2B5EF4-FFF2-40B4-BE49-F238E27FC236}">
                      <a16:creationId xmlns:a16="http://schemas.microsoft.com/office/drawing/2014/main" id="{6C3529BF-430A-0F46-9365-7F2242154A4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41554" y="4491071"/>
                  <a:ext cx="216000" cy="216000"/>
                </a:xfrm>
                <a:prstGeom prst="rect">
                  <a:avLst/>
                </a:prstGeom>
              </p:spPr>
            </p:pic>
          </p:grpSp>
        </p:grpSp>
        <p:grpSp>
          <p:nvGrpSpPr>
            <p:cNvPr id="90" name="群組 89"/>
            <p:cNvGrpSpPr/>
            <p:nvPr/>
          </p:nvGrpSpPr>
          <p:grpSpPr>
            <a:xfrm>
              <a:off x="5773654" y="2092062"/>
              <a:ext cx="1813079" cy="523220"/>
              <a:chOff x="5773654" y="2063487"/>
              <a:chExt cx="1701150" cy="523220"/>
            </a:xfrm>
          </p:grpSpPr>
          <p:sp>
            <p:nvSpPr>
              <p:cNvPr id="21" name="矩形 20">
                <a:extLst>
                  <a:ext uri="{FF2B5EF4-FFF2-40B4-BE49-F238E27FC236}">
                    <a16:creationId xmlns:a16="http://schemas.microsoft.com/office/drawing/2014/main" id="{894E3854-51B4-0E49-9DC2-83C783531AA3}"/>
                  </a:ext>
                </a:extLst>
              </p:cNvPr>
              <p:cNvSpPr/>
              <p:nvPr/>
            </p:nvSpPr>
            <p:spPr>
              <a:xfrm>
                <a:off x="5773654" y="2145333"/>
                <a:ext cx="1424825" cy="360000"/>
              </a:xfrm>
              <a:prstGeom prst="rect">
                <a:avLst/>
              </a:prstGeom>
              <a:solidFill>
                <a:srgbClr val="C5D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07F16832-A17F-534E-AC56-1CFB2847DC4F}"/>
                  </a:ext>
                </a:extLst>
              </p:cNvPr>
              <p:cNvSpPr txBox="1"/>
              <p:nvPr/>
            </p:nvSpPr>
            <p:spPr>
              <a:xfrm>
                <a:off x="5941838" y="2063487"/>
                <a:ext cx="15329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00446A"/>
                    </a:solidFill>
                    <a:effectLst/>
                    <a:uLnTx/>
                    <a:uFillTx/>
                    <a:latin typeface="Noto Sans TC Bold" pitchFamily="34" charset="-120"/>
                    <a:ea typeface="Noto Sans TC Bold" pitchFamily="34" charset="-120"/>
                    <a:cs typeface="+mn-cs"/>
                  </a:rPr>
                  <a:t>最高 </a:t>
                </a:r>
                <a:r>
                  <a:rPr kumimoji="1" lang="en-US" altLang="zh-TW" sz="2800" b="1" i="0" u="none" strike="noStrike" kern="1200" cap="none" spc="0" normalizeH="0" baseline="0" noProof="0" dirty="0">
                    <a:ln>
                      <a:noFill/>
                    </a:ln>
                    <a:solidFill>
                      <a:srgbClr val="00446A"/>
                    </a:solidFill>
                    <a:effectLst/>
                    <a:uLnTx/>
                    <a:uFillTx/>
                    <a:latin typeface="Noto Sans TC Bold" pitchFamily="34" charset="-120"/>
                    <a:ea typeface="Noto Sans TC Bold" pitchFamily="34" charset="-120"/>
                    <a:cs typeface="+mn-cs"/>
                  </a:rPr>
                  <a:t>20</a:t>
                </a:r>
                <a:r>
                  <a:rPr kumimoji="1" lang="en-US" altLang="zh-TW" sz="1600" b="1" i="0" u="none" strike="noStrike" kern="1200" cap="none" spc="0" normalizeH="0" baseline="0" noProof="0" dirty="0">
                    <a:ln>
                      <a:noFill/>
                    </a:ln>
                    <a:solidFill>
                      <a:srgbClr val="00446A"/>
                    </a:solidFill>
                    <a:effectLst/>
                    <a:uLnTx/>
                    <a:uFillTx/>
                    <a:latin typeface="Noto Sans TC Bold" pitchFamily="34" charset="-120"/>
                    <a:ea typeface="Noto Sans TC Bold" pitchFamily="34" charset="-120"/>
                    <a:cs typeface="+mn-cs"/>
                  </a:rPr>
                  <a:t>%</a:t>
                </a:r>
                <a:endParaRPr kumimoji="1" lang="zh-TW" altLang="en-US" sz="2400" b="1" i="0" u="none" strike="noStrike" kern="1200" cap="none" spc="0" normalizeH="0" baseline="0" noProof="0" dirty="0">
                  <a:ln>
                    <a:noFill/>
                  </a:ln>
                  <a:solidFill>
                    <a:srgbClr val="00446A"/>
                  </a:solidFill>
                  <a:effectLst/>
                  <a:uLnTx/>
                  <a:uFillTx/>
                  <a:latin typeface="Noto Sans TC Bold" pitchFamily="34" charset="-120"/>
                  <a:ea typeface="Noto Sans TC Bold" pitchFamily="34" charset="-120"/>
                  <a:cs typeface="+mn-cs"/>
                </a:endParaRPr>
              </a:p>
            </p:txBody>
          </p:sp>
        </p:grpSp>
        <p:grpSp>
          <p:nvGrpSpPr>
            <p:cNvPr id="93" name="群組 92"/>
            <p:cNvGrpSpPr/>
            <p:nvPr/>
          </p:nvGrpSpPr>
          <p:grpSpPr>
            <a:xfrm>
              <a:off x="7385631" y="2009876"/>
              <a:ext cx="1597198" cy="685699"/>
              <a:chOff x="7286115" y="1981301"/>
              <a:chExt cx="2724809" cy="685699"/>
            </a:xfrm>
          </p:grpSpPr>
          <p:sp>
            <p:nvSpPr>
              <p:cNvPr id="22" name="向右箭號 21"/>
              <p:cNvSpPr/>
              <p:nvPr/>
            </p:nvSpPr>
            <p:spPr>
              <a:xfrm>
                <a:off x="7286115" y="1981301"/>
                <a:ext cx="2489896" cy="68569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A99D08C8-2E50-484E-BF3B-7405F3905EA6}"/>
                  </a:ext>
                </a:extLst>
              </p:cNvPr>
              <p:cNvSpPr txBox="1"/>
              <p:nvPr/>
            </p:nvSpPr>
            <p:spPr>
              <a:xfrm>
                <a:off x="7387751" y="2067491"/>
                <a:ext cx="262317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最高 </a:t>
                </a:r>
                <a:r>
                  <a:rPr kumimoji="1" lang="en-US" altLang="zh-TW" sz="28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50</a:t>
                </a:r>
                <a:r>
                  <a:rPr kumimoji="1" lang="en-US" altLang="zh-TW" sz="16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a:t>
                </a:r>
                <a:endParaRPr kumimoji="1" lang="zh-TW" altLang="en-US" sz="24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endParaRPr>
              </a:p>
            </p:txBody>
          </p:sp>
        </p:grpSp>
        <p:grpSp>
          <p:nvGrpSpPr>
            <p:cNvPr id="96" name="群組 95"/>
            <p:cNvGrpSpPr/>
            <p:nvPr/>
          </p:nvGrpSpPr>
          <p:grpSpPr>
            <a:xfrm>
              <a:off x="8913359" y="2051706"/>
              <a:ext cx="2861212" cy="882054"/>
              <a:chOff x="7687954" y="2547581"/>
              <a:chExt cx="2861212" cy="882054"/>
            </a:xfrm>
          </p:grpSpPr>
          <p:sp>
            <p:nvSpPr>
              <p:cNvPr id="49" name="文字方塊 48">
                <a:extLst>
                  <a:ext uri="{FF2B5EF4-FFF2-40B4-BE49-F238E27FC236}">
                    <a16:creationId xmlns:a16="http://schemas.microsoft.com/office/drawing/2014/main" id="{F92AEB48-9699-8F42-8FE0-52E52A6FCC1E}"/>
                  </a:ext>
                </a:extLst>
              </p:cNvPr>
              <p:cNvSpPr txBox="1"/>
              <p:nvPr/>
            </p:nvSpPr>
            <p:spPr>
              <a:xfrm>
                <a:off x="7873307" y="3091081"/>
                <a:ext cx="2675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高國中</a:t>
                </a:r>
                <a:r>
                  <a:rPr kumimoji="1" lang="en-US" altLang="zh-TW"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70</a:t>
                </a: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分、國小</a:t>
                </a:r>
                <a:r>
                  <a:rPr kumimoji="1" lang="en-US" altLang="zh-TW"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80</a:t>
                </a:r>
                <a:endPar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endParaRPr>
              </a:p>
            </p:txBody>
          </p:sp>
          <p:grpSp>
            <p:nvGrpSpPr>
              <p:cNvPr id="50" name="群組 49">
                <a:extLst>
                  <a:ext uri="{FF2B5EF4-FFF2-40B4-BE49-F238E27FC236}">
                    <a16:creationId xmlns:a16="http://schemas.microsoft.com/office/drawing/2014/main" id="{F91C1301-E0DE-7549-9FC0-4F63DB2C175D}"/>
                  </a:ext>
                </a:extLst>
              </p:cNvPr>
              <p:cNvGrpSpPr/>
              <p:nvPr/>
            </p:nvGrpSpPr>
            <p:grpSpPr>
              <a:xfrm>
                <a:off x="7687954" y="2547581"/>
                <a:ext cx="1906653" cy="338554"/>
                <a:chOff x="6941554" y="4407082"/>
                <a:chExt cx="1906653" cy="338554"/>
              </a:xfrm>
            </p:grpSpPr>
            <p:sp>
              <p:nvSpPr>
                <p:cNvPr id="51" name="文字方塊 50">
                  <a:extLst>
                    <a:ext uri="{FF2B5EF4-FFF2-40B4-BE49-F238E27FC236}">
                      <a16:creationId xmlns:a16="http://schemas.microsoft.com/office/drawing/2014/main" id="{E43767AC-E06D-3148-8F96-54BCDC5E73E8}"/>
                    </a:ext>
                  </a:extLst>
                </p:cNvPr>
                <p:cNvSpPr txBox="1"/>
                <p:nvPr/>
              </p:nvSpPr>
              <p:spPr>
                <a:xfrm>
                  <a:off x="7124545" y="4407082"/>
                  <a:ext cx="172366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進行總結性評量</a:t>
                  </a:r>
                </a:p>
              </p:txBody>
            </p:sp>
            <p:pic>
              <p:nvPicPr>
                <p:cNvPr id="52" name="圖形 80" descr="核取記號">
                  <a:extLst>
                    <a:ext uri="{FF2B5EF4-FFF2-40B4-BE49-F238E27FC236}">
                      <a16:creationId xmlns:a16="http://schemas.microsoft.com/office/drawing/2014/main" id="{7D6FF22D-06AF-2049-BCEB-E63B43BB658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41554" y="4452971"/>
                  <a:ext cx="216000" cy="216000"/>
                </a:xfrm>
                <a:prstGeom prst="rect">
                  <a:avLst/>
                </a:prstGeom>
              </p:spPr>
            </p:pic>
          </p:grpSp>
          <p:grpSp>
            <p:nvGrpSpPr>
              <p:cNvPr id="53" name="群組 52">
                <a:extLst>
                  <a:ext uri="{FF2B5EF4-FFF2-40B4-BE49-F238E27FC236}">
                    <a16:creationId xmlns:a16="http://schemas.microsoft.com/office/drawing/2014/main" id="{6644B010-F4F3-3D4B-8D52-D09FE6BFBAFC}"/>
                  </a:ext>
                </a:extLst>
              </p:cNvPr>
              <p:cNvGrpSpPr/>
              <p:nvPr/>
            </p:nvGrpSpPr>
            <p:grpSpPr>
              <a:xfrm>
                <a:off x="7696527" y="2820329"/>
                <a:ext cx="2371397" cy="338554"/>
                <a:chOff x="6950180" y="4407082"/>
                <a:chExt cx="2371397" cy="338554"/>
              </a:xfrm>
            </p:grpSpPr>
            <p:sp>
              <p:nvSpPr>
                <p:cNvPr id="54" name="文字方塊 53">
                  <a:extLst>
                    <a:ext uri="{FF2B5EF4-FFF2-40B4-BE49-F238E27FC236}">
                      <a16:creationId xmlns:a16="http://schemas.microsoft.com/office/drawing/2014/main" id="{0997827D-A3AE-0742-842D-FA34EDB57661}"/>
                    </a:ext>
                  </a:extLst>
                </p:cNvPr>
                <p:cNvSpPr txBox="1"/>
                <p:nvPr/>
              </p:nvSpPr>
              <p:spPr>
                <a:xfrm>
                  <a:off x="7124544" y="4407082"/>
                  <a:ext cx="219703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通過評量比例８成</a:t>
                  </a:r>
                </a:p>
              </p:txBody>
            </p:sp>
            <p:pic>
              <p:nvPicPr>
                <p:cNvPr id="55" name="圖形 83" descr="核取記號">
                  <a:extLst>
                    <a:ext uri="{FF2B5EF4-FFF2-40B4-BE49-F238E27FC236}">
                      <a16:creationId xmlns:a16="http://schemas.microsoft.com/office/drawing/2014/main" id="{F57FC75D-9B04-5F4A-8B6A-565631FB68C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50180" y="4452971"/>
                  <a:ext cx="216000" cy="216000"/>
                </a:xfrm>
                <a:prstGeom prst="rect">
                  <a:avLst/>
                </a:prstGeom>
              </p:spPr>
            </p:pic>
          </p:grpSp>
        </p:grpSp>
        <p:grpSp>
          <p:nvGrpSpPr>
            <p:cNvPr id="89" name="群組 88"/>
            <p:cNvGrpSpPr/>
            <p:nvPr/>
          </p:nvGrpSpPr>
          <p:grpSpPr>
            <a:xfrm>
              <a:off x="10255303" y="950309"/>
              <a:ext cx="1749461" cy="608311"/>
              <a:chOff x="8928064" y="1336811"/>
              <a:chExt cx="1749461" cy="608311"/>
            </a:xfrm>
          </p:grpSpPr>
          <p:grpSp>
            <p:nvGrpSpPr>
              <p:cNvPr id="57" name="群組 56">
                <a:extLst>
                  <a:ext uri="{FF2B5EF4-FFF2-40B4-BE49-F238E27FC236}">
                    <a16:creationId xmlns:a16="http://schemas.microsoft.com/office/drawing/2014/main" id="{5150AA87-729B-134C-A3CA-7274265B8421}"/>
                  </a:ext>
                </a:extLst>
              </p:cNvPr>
              <p:cNvGrpSpPr/>
              <p:nvPr/>
            </p:nvGrpSpPr>
            <p:grpSpPr>
              <a:xfrm>
                <a:off x="8928064" y="1336811"/>
                <a:ext cx="1277293" cy="338554"/>
                <a:chOff x="6761818" y="1263338"/>
                <a:chExt cx="1277293" cy="338554"/>
              </a:xfrm>
            </p:grpSpPr>
            <p:sp>
              <p:nvSpPr>
                <p:cNvPr id="58" name="文字方塊 57">
                  <a:extLst>
                    <a:ext uri="{FF2B5EF4-FFF2-40B4-BE49-F238E27FC236}">
                      <a16:creationId xmlns:a16="http://schemas.microsoft.com/office/drawing/2014/main" id="{880FD510-04FB-B345-BF9F-7BB0B87726B4}"/>
                    </a:ext>
                  </a:extLst>
                </p:cNvPr>
                <p:cNvSpPr txBox="1"/>
                <p:nvPr/>
              </p:nvSpPr>
              <p:spPr>
                <a:xfrm>
                  <a:off x="6944809" y="1263338"/>
                  <a:ext cx="109430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確實學習</a:t>
                  </a:r>
                </a:p>
              </p:txBody>
            </p:sp>
            <p:pic>
              <p:nvPicPr>
                <p:cNvPr id="59" name="圖形 60" descr="核取記號">
                  <a:extLst>
                    <a:ext uri="{FF2B5EF4-FFF2-40B4-BE49-F238E27FC236}">
                      <a16:creationId xmlns:a16="http://schemas.microsoft.com/office/drawing/2014/main" id="{5EF030CD-2382-284F-9484-5CED821E740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61818" y="1315981"/>
                  <a:ext cx="216000" cy="216000"/>
                </a:xfrm>
                <a:prstGeom prst="rect">
                  <a:avLst/>
                </a:prstGeom>
              </p:spPr>
            </p:pic>
          </p:grpSp>
          <p:grpSp>
            <p:nvGrpSpPr>
              <p:cNvPr id="60" name="群組 59">
                <a:extLst>
                  <a:ext uri="{FF2B5EF4-FFF2-40B4-BE49-F238E27FC236}">
                    <a16:creationId xmlns:a16="http://schemas.microsoft.com/office/drawing/2014/main" id="{B417269F-349B-444C-896C-5E6EE127DD65}"/>
                  </a:ext>
                </a:extLst>
              </p:cNvPr>
              <p:cNvGrpSpPr/>
              <p:nvPr/>
            </p:nvGrpSpPr>
            <p:grpSpPr>
              <a:xfrm>
                <a:off x="8928064" y="1606568"/>
                <a:ext cx="1749461" cy="338554"/>
                <a:chOff x="6761818" y="1644993"/>
                <a:chExt cx="1749461" cy="338554"/>
              </a:xfrm>
            </p:grpSpPr>
            <p:sp>
              <p:nvSpPr>
                <p:cNvPr id="61" name="文字方塊 60">
                  <a:extLst>
                    <a:ext uri="{FF2B5EF4-FFF2-40B4-BE49-F238E27FC236}">
                      <a16:creationId xmlns:a16="http://schemas.microsoft.com/office/drawing/2014/main" id="{450CC75F-0799-C84D-AF56-388DA52A29BD}"/>
                    </a:ext>
                  </a:extLst>
                </p:cNvPr>
                <p:cNvSpPr txBox="1"/>
                <p:nvPr/>
              </p:nvSpPr>
              <p:spPr>
                <a:xfrm>
                  <a:off x="6944809" y="1644993"/>
                  <a:ext cx="156647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E5EBE6"/>
                      </a:solidFill>
                      <a:effectLst/>
                      <a:uLnTx/>
                      <a:uFillTx/>
                      <a:latin typeface="Noto Sans TC Regular" pitchFamily="34" charset="-120"/>
                      <a:ea typeface="Noto Sans TC Regular" pitchFamily="34" charset="-120"/>
                      <a:cs typeface="+mn-cs"/>
                    </a:rPr>
                    <a:t>通過指派評量</a:t>
                  </a:r>
                </a:p>
              </p:txBody>
            </p:sp>
            <p:pic>
              <p:nvPicPr>
                <p:cNvPr id="62" name="圖形 62" descr="核取記號">
                  <a:extLst>
                    <a:ext uri="{FF2B5EF4-FFF2-40B4-BE49-F238E27FC236}">
                      <a16:creationId xmlns:a16="http://schemas.microsoft.com/office/drawing/2014/main" id="{D871B1C1-D3E4-2D4A-AB99-4D38AE3025E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61818" y="1690882"/>
                  <a:ext cx="216000" cy="216000"/>
                </a:xfrm>
                <a:prstGeom prst="rect">
                  <a:avLst/>
                </a:prstGeom>
              </p:spPr>
            </p:pic>
          </p:grpSp>
        </p:grpSp>
      </p:grpSp>
      <p:grpSp>
        <p:nvGrpSpPr>
          <p:cNvPr id="17" name="群組 16"/>
          <p:cNvGrpSpPr/>
          <p:nvPr/>
        </p:nvGrpSpPr>
        <p:grpSpPr>
          <a:xfrm>
            <a:off x="267719" y="854292"/>
            <a:ext cx="12528280" cy="3067054"/>
            <a:chOff x="270313" y="3724237"/>
            <a:chExt cx="12528280" cy="3067054"/>
          </a:xfrm>
        </p:grpSpPr>
        <p:grpSp>
          <p:nvGrpSpPr>
            <p:cNvPr id="19" name="群組 18"/>
            <p:cNvGrpSpPr/>
            <p:nvPr/>
          </p:nvGrpSpPr>
          <p:grpSpPr>
            <a:xfrm>
              <a:off x="9899483" y="5328535"/>
              <a:ext cx="2899110" cy="867995"/>
              <a:chOff x="9126068" y="5387993"/>
              <a:chExt cx="2899110" cy="867995"/>
            </a:xfrm>
          </p:grpSpPr>
          <p:grpSp>
            <p:nvGrpSpPr>
              <p:cNvPr id="74" name="群組 73">
                <a:extLst>
                  <a:ext uri="{FF2B5EF4-FFF2-40B4-BE49-F238E27FC236}">
                    <a16:creationId xmlns:a16="http://schemas.microsoft.com/office/drawing/2014/main" id="{EC9C1CCB-7F8F-0448-9E43-36A62A5D52A3}"/>
                  </a:ext>
                </a:extLst>
              </p:cNvPr>
              <p:cNvGrpSpPr/>
              <p:nvPr/>
            </p:nvGrpSpPr>
            <p:grpSpPr>
              <a:xfrm>
                <a:off x="9126068" y="5387993"/>
                <a:ext cx="1937561" cy="338554"/>
                <a:chOff x="6910646" y="4492807"/>
                <a:chExt cx="1937561" cy="338554"/>
              </a:xfrm>
            </p:grpSpPr>
            <p:sp>
              <p:nvSpPr>
                <p:cNvPr id="75" name="文字方塊 74">
                  <a:extLst>
                    <a:ext uri="{FF2B5EF4-FFF2-40B4-BE49-F238E27FC236}">
                      <a16:creationId xmlns:a16="http://schemas.microsoft.com/office/drawing/2014/main" id="{A44F0D37-178A-424D-A75C-6C94C11C86F6}"/>
                    </a:ext>
                  </a:extLst>
                </p:cNvPr>
                <p:cNvSpPr txBox="1"/>
                <p:nvPr/>
              </p:nvSpPr>
              <p:spPr>
                <a:xfrm>
                  <a:off x="7124545" y="4492807"/>
                  <a:ext cx="172366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進行總結性評量</a:t>
                  </a:r>
                </a:p>
              </p:txBody>
            </p:sp>
            <p:pic>
              <p:nvPicPr>
                <p:cNvPr id="76" name="圖形 95" descr="核取記號">
                  <a:extLst>
                    <a:ext uri="{FF2B5EF4-FFF2-40B4-BE49-F238E27FC236}">
                      <a16:creationId xmlns:a16="http://schemas.microsoft.com/office/drawing/2014/main" id="{199C73FA-FFE0-BD4B-9A30-E669E9C2B84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10646" y="4538696"/>
                  <a:ext cx="216000" cy="216000"/>
                </a:xfrm>
                <a:prstGeom prst="rect">
                  <a:avLst/>
                </a:prstGeom>
              </p:spPr>
            </p:pic>
          </p:grpSp>
          <p:grpSp>
            <p:nvGrpSpPr>
              <p:cNvPr id="77" name="群組 76">
                <a:extLst>
                  <a:ext uri="{FF2B5EF4-FFF2-40B4-BE49-F238E27FC236}">
                    <a16:creationId xmlns:a16="http://schemas.microsoft.com/office/drawing/2014/main" id="{8CF692D9-EE7F-234E-A4FB-58037F22976C}"/>
                  </a:ext>
                </a:extLst>
              </p:cNvPr>
              <p:cNvGrpSpPr/>
              <p:nvPr/>
            </p:nvGrpSpPr>
            <p:grpSpPr>
              <a:xfrm>
                <a:off x="9129030" y="5654433"/>
                <a:ext cx="2160561" cy="338554"/>
                <a:chOff x="6910646" y="4492807"/>
                <a:chExt cx="2160561" cy="338554"/>
              </a:xfrm>
            </p:grpSpPr>
            <p:sp>
              <p:nvSpPr>
                <p:cNvPr id="79" name="文字方塊 78">
                  <a:extLst>
                    <a:ext uri="{FF2B5EF4-FFF2-40B4-BE49-F238E27FC236}">
                      <a16:creationId xmlns:a16="http://schemas.microsoft.com/office/drawing/2014/main" id="{4FD37DE6-6013-5244-916A-04623DE2468A}"/>
                    </a:ext>
                  </a:extLst>
                </p:cNvPr>
                <p:cNvSpPr txBox="1"/>
                <p:nvPr/>
              </p:nvSpPr>
              <p:spPr>
                <a:xfrm>
                  <a:off x="7124544" y="4492807"/>
                  <a:ext cx="1946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通過評量比例８成</a:t>
                  </a:r>
                </a:p>
              </p:txBody>
            </p:sp>
            <p:pic>
              <p:nvPicPr>
                <p:cNvPr id="80" name="圖形 98" descr="核取記號">
                  <a:extLst>
                    <a:ext uri="{FF2B5EF4-FFF2-40B4-BE49-F238E27FC236}">
                      <a16:creationId xmlns:a16="http://schemas.microsoft.com/office/drawing/2014/main" id="{975391DB-B5C1-8044-8BB3-E32D515F1F8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910646" y="4538696"/>
                  <a:ext cx="216000" cy="216000"/>
                </a:xfrm>
                <a:prstGeom prst="rect">
                  <a:avLst/>
                </a:prstGeom>
              </p:spPr>
            </p:pic>
          </p:grpSp>
          <p:sp>
            <p:nvSpPr>
              <p:cNvPr id="81" name="文字方塊 80">
                <a:extLst>
                  <a:ext uri="{FF2B5EF4-FFF2-40B4-BE49-F238E27FC236}">
                    <a16:creationId xmlns:a16="http://schemas.microsoft.com/office/drawing/2014/main" id="{2863A531-57F3-C846-96F8-ED6959427487}"/>
                  </a:ext>
                </a:extLst>
              </p:cNvPr>
              <p:cNvSpPr txBox="1"/>
              <p:nvPr/>
            </p:nvSpPr>
            <p:spPr>
              <a:xfrm>
                <a:off x="9349319" y="5917434"/>
                <a:ext cx="2675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高國中</a:t>
                </a:r>
                <a:r>
                  <a:rPr kumimoji="1" lang="en-US" altLang="zh-TW"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70</a:t>
                </a: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分、國小</a:t>
                </a:r>
                <a:r>
                  <a:rPr kumimoji="1" lang="en-US" altLang="zh-TW"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80</a:t>
                </a:r>
                <a:endPar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endParaRPr>
              </a:p>
            </p:txBody>
          </p:sp>
        </p:grpSp>
        <p:grpSp>
          <p:nvGrpSpPr>
            <p:cNvPr id="12" name="群組 11"/>
            <p:cNvGrpSpPr/>
            <p:nvPr/>
          </p:nvGrpSpPr>
          <p:grpSpPr>
            <a:xfrm>
              <a:off x="270313" y="3725635"/>
              <a:ext cx="1922930" cy="2106386"/>
              <a:chOff x="270313" y="3887560"/>
              <a:chExt cx="1922930" cy="2106386"/>
            </a:xfrm>
          </p:grpSpPr>
          <p:sp>
            <p:nvSpPr>
              <p:cNvPr id="92" name="圓角矩形 91"/>
              <p:cNvSpPr/>
              <p:nvPr/>
            </p:nvSpPr>
            <p:spPr>
              <a:xfrm>
                <a:off x="356969" y="3887560"/>
                <a:ext cx="1733087" cy="210638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11" name="圖片 10">
                <a:extLst>
                  <a:ext uri="{FF2B5EF4-FFF2-40B4-BE49-F238E27FC236}">
                    <a16:creationId xmlns:a16="http://schemas.microsoft.com/office/drawing/2014/main" id="{3700CEEC-E547-2D48-ACA8-3A433D6EA9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7778" y="4141849"/>
                <a:ext cx="1008000" cy="1008000"/>
              </a:xfrm>
              <a:prstGeom prst="rect">
                <a:avLst/>
              </a:prstGeom>
            </p:spPr>
          </p:pic>
          <p:sp>
            <p:nvSpPr>
              <p:cNvPr id="15" name="文字方塊 14">
                <a:extLst>
                  <a:ext uri="{FF2B5EF4-FFF2-40B4-BE49-F238E27FC236}">
                    <a16:creationId xmlns:a16="http://schemas.microsoft.com/office/drawing/2014/main" id="{01E281EC-AFDB-9B49-8241-D5B6ABD72AE9}"/>
                  </a:ext>
                </a:extLst>
              </p:cNvPr>
              <p:cNvSpPr txBox="1"/>
              <p:nvPr/>
            </p:nvSpPr>
            <p:spPr>
              <a:xfrm>
                <a:off x="270313" y="5149185"/>
                <a:ext cx="192293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Noto Sans TC Bold" pitchFamily="34" charset="-120"/>
                    <a:ea typeface="Noto Sans TC Bold" pitchFamily="34" charset="-120"/>
                    <a:cs typeface="+mn-cs"/>
                  </a:rPr>
                  <a:t>教師直播教學</a:t>
                </a:r>
                <a:endParaRPr kumimoji="1" lang="en-US" altLang="zh-TW" sz="2000" b="0" i="0" u="none" strike="noStrike" kern="1200" cap="none" spc="0" normalizeH="0" baseline="0" noProof="0" dirty="0">
                  <a:ln>
                    <a:noFill/>
                  </a:ln>
                  <a:solidFill>
                    <a:prstClr val="black"/>
                  </a:solidFill>
                  <a:effectLst/>
                  <a:uLnTx/>
                  <a:uFillTx/>
                  <a:latin typeface="Noto Sans TC Bold" pitchFamily="34" charset="-120"/>
                  <a:ea typeface="Noto Sans TC Bold"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Noto Sans TC Medium" pitchFamily="34" charset="-120"/>
                    <a:ea typeface="Noto Sans TC Medium" pitchFamily="34" charset="-120"/>
                    <a:cs typeface="+mn-cs"/>
                  </a:rPr>
                  <a:t>同步模式</a:t>
                </a:r>
              </a:p>
            </p:txBody>
          </p:sp>
        </p:grpSp>
        <p:grpSp>
          <p:nvGrpSpPr>
            <p:cNvPr id="14" name="群組 13"/>
            <p:cNvGrpSpPr/>
            <p:nvPr/>
          </p:nvGrpSpPr>
          <p:grpSpPr>
            <a:xfrm>
              <a:off x="2378717" y="3724237"/>
              <a:ext cx="2968236" cy="1023162"/>
              <a:chOff x="2378717" y="3933787"/>
              <a:chExt cx="2968236" cy="1023162"/>
            </a:xfrm>
          </p:grpSpPr>
          <p:sp>
            <p:nvSpPr>
              <p:cNvPr id="25" name="文字方塊 24">
                <a:extLst>
                  <a:ext uri="{FF2B5EF4-FFF2-40B4-BE49-F238E27FC236}">
                    <a16:creationId xmlns:a16="http://schemas.microsoft.com/office/drawing/2014/main" id="{C9EB0FEC-24B3-7D4D-9696-9307A6C26151}"/>
                  </a:ext>
                </a:extLst>
              </p:cNvPr>
              <p:cNvSpPr txBox="1"/>
              <p:nvPr/>
            </p:nvSpPr>
            <p:spPr>
              <a:xfrm>
                <a:off x="2378717" y="3933787"/>
                <a:ext cx="20695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025189"/>
                    </a:solidFill>
                    <a:effectLst/>
                    <a:uLnTx/>
                    <a:uFillTx/>
                    <a:latin typeface="Noto Sans TC Bold" pitchFamily="34" charset="-120"/>
                    <a:ea typeface="Noto Sans TC Bold" pitchFamily="34" charset="-120"/>
                    <a:cs typeface="+mn-cs"/>
                  </a:rPr>
                  <a:t>視訊互動式</a:t>
                </a:r>
              </a:p>
            </p:txBody>
          </p:sp>
          <p:grpSp>
            <p:nvGrpSpPr>
              <p:cNvPr id="27" name="群組 26">
                <a:extLst>
                  <a:ext uri="{FF2B5EF4-FFF2-40B4-BE49-F238E27FC236}">
                    <a16:creationId xmlns:a16="http://schemas.microsoft.com/office/drawing/2014/main" id="{01BD5D47-C0ED-0249-A2B9-2E9D3297DD94}"/>
                  </a:ext>
                </a:extLst>
              </p:cNvPr>
              <p:cNvGrpSpPr/>
              <p:nvPr/>
            </p:nvGrpSpPr>
            <p:grpSpPr>
              <a:xfrm>
                <a:off x="2465878" y="4285491"/>
                <a:ext cx="1895276" cy="598126"/>
                <a:chOff x="2384378" y="4461270"/>
                <a:chExt cx="2675860" cy="598126"/>
              </a:xfrm>
            </p:grpSpPr>
            <p:sp>
              <p:nvSpPr>
                <p:cNvPr id="28" name="文字方塊 27">
                  <a:extLst>
                    <a:ext uri="{FF2B5EF4-FFF2-40B4-BE49-F238E27FC236}">
                      <a16:creationId xmlns:a16="http://schemas.microsoft.com/office/drawing/2014/main" id="{4D9E73FD-6C99-AD40-959D-7AC5D6F8D1C6}"/>
                    </a:ext>
                  </a:extLst>
                </p:cNvPr>
                <p:cNvSpPr txBox="1"/>
                <p:nvPr/>
              </p:nvSpPr>
              <p:spPr>
                <a:xfrm>
                  <a:off x="2384379" y="4461270"/>
                  <a:ext cx="2675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互動教學</a:t>
                  </a:r>
                </a:p>
              </p:txBody>
            </p:sp>
            <p:sp>
              <p:nvSpPr>
                <p:cNvPr id="29" name="文字方塊 28">
                  <a:extLst>
                    <a:ext uri="{FF2B5EF4-FFF2-40B4-BE49-F238E27FC236}">
                      <a16:creationId xmlns:a16="http://schemas.microsoft.com/office/drawing/2014/main" id="{76E9CC4E-2B5A-FF4A-9936-7AFF6A5EC132}"/>
                    </a:ext>
                  </a:extLst>
                </p:cNvPr>
                <p:cNvSpPr txBox="1"/>
                <p:nvPr/>
              </p:nvSpPr>
              <p:spPr>
                <a:xfrm>
                  <a:off x="2384378" y="4720842"/>
                  <a:ext cx="2675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65000"/>
                          <a:lumOff val="35000"/>
                        </a:prstClr>
                      </a:solidFill>
                      <a:effectLst/>
                      <a:uLnTx/>
                      <a:uFillTx/>
                      <a:latin typeface="Microsoft JhengHei" panose="020B0604030504040204" pitchFamily="34" charset="-120"/>
                      <a:ea typeface="Microsoft JhengHei" panose="020B0604030504040204" pitchFamily="34" charset="-120"/>
                      <a:cs typeface="+mn-cs"/>
                    </a:rPr>
                    <a:t>形成性評量</a:t>
                  </a:r>
                </a:p>
              </p:txBody>
            </p:sp>
          </p:grpSp>
          <p:grpSp>
            <p:nvGrpSpPr>
              <p:cNvPr id="31" name="群組 30"/>
              <p:cNvGrpSpPr/>
              <p:nvPr/>
            </p:nvGrpSpPr>
            <p:grpSpPr>
              <a:xfrm>
                <a:off x="3833442" y="3985033"/>
                <a:ext cx="683876" cy="297618"/>
                <a:chOff x="4861674" y="968010"/>
                <a:chExt cx="683876" cy="297618"/>
              </a:xfrm>
            </p:grpSpPr>
            <p:pic>
              <p:nvPicPr>
                <p:cNvPr id="32" name="圖片 31">
                  <a:extLst>
                    <a:ext uri="{FF2B5EF4-FFF2-40B4-BE49-F238E27FC236}">
                      <a16:creationId xmlns:a16="http://schemas.microsoft.com/office/drawing/2014/main" id="{D0EEDE2F-9614-364E-A31B-E66F8D0BABF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rot="652437">
                  <a:off x="4861674" y="968010"/>
                  <a:ext cx="251599" cy="251599"/>
                </a:xfrm>
                <a:prstGeom prst="rect">
                  <a:avLst/>
                </a:prstGeom>
              </p:spPr>
            </p:pic>
            <p:sp>
              <p:nvSpPr>
                <p:cNvPr id="33" name="文字方塊 32"/>
                <p:cNvSpPr txBox="1"/>
                <p:nvPr/>
              </p:nvSpPr>
              <p:spPr>
                <a:xfrm>
                  <a:off x="5053107" y="988629"/>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C00000"/>
                      </a:solidFill>
                      <a:effectLst/>
                      <a:uLnTx/>
                      <a:uFillTx/>
                      <a:latin typeface="Adobe 繁黑體 Std B" pitchFamily="34" charset="-120"/>
                      <a:ea typeface="Adobe 繁黑體 Std B" pitchFamily="34" charset="-120"/>
                      <a:cs typeface="+mn-cs"/>
                    </a:rPr>
                    <a:t>推薦</a:t>
                  </a:r>
                </a:p>
              </p:txBody>
            </p:sp>
          </p:grpSp>
          <p:pic>
            <p:nvPicPr>
              <p:cNvPr id="34" name="圖片 33">
                <a:extLst>
                  <a:ext uri="{FF2B5EF4-FFF2-40B4-BE49-F238E27FC236}">
                    <a16:creationId xmlns:a16="http://schemas.microsoft.com/office/drawing/2014/main" id="{76C074ED-AD09-F042-A46B-E900A1301132}"/>
                  </a:ext>
                </a:extLst>
              </p:cNvPr>
              <p:cNvPicPr>
                <a:picLocks noChangeAspect="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644160" y="4281820"/>
                <a:ext cx="620974" cy="675129"/>
              </a:xfrm>
              <a:prstGeom prst="rect">
                <a:avLst/>
              </a:prstGeom>
            </p:spPr>
          </p:pic>
          <p:pic>
            <p:nvPicPr>
              <p:cNvPr id="35" name="圖片 34">
                <a:extLst>
                  <a:ext uri="{FF2B5EF4-FFF2-40B4-BE49-F238E27FC236}">
                    <a16:creationId xmlns:a16="http://schemas.microsoft.com/office/drawing/2014/main" id="{EFC54D30-CA5F-3141-8A07-452DFCDB9AD4}"/>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828638" y="4330872"/>
                <a:ext cx="518315" cy="518315"/>
              </a:xfrm>
              <a:prstGeom prst="rect">
                <a:avLst/>
              </a:prstGeom>
            </p:spPr>
          </p:pic>
          <p:pic>
            <p:nvPicPr>
              <p:cNvPr id="36" name="圖片 35">
                <a:extLst>
                  <a:ext uri="{FF2B5EF4-FFF2-40B4-BE49-F238E27FC236}">
                    <a16:creationId xmlns:a16="http://schemas.microsoft.com/office/drawing/2014/main" id="{B4A6E3A1-A612-F449-8E22-9AF223A0BA61}"/>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214919" y="4281821"/>
                <a:ext cx="629383" cy="629383"/>
              </a:xfrm>
              <a:prstGeom prst="rect">
                <a:avLst/>
              </a:prstGeom>
            </p:spPr>
          </p:pic>
        </p:grpSp>
        <p:grpSp>
          <p:nvGrpSpPr>
            <p:cNvPr id="16" name="群組 15"/>
            <p:cNvGrpSpPr/>
            <p:nvPr/>
          </p:nvGrpSpPr>
          <p:grpSpPr>
            <a:xfrm>
              <a:off x="2378717" y="4840990"/>
              <a:ext cx="2779910" cy="1060970"/>
              <a:chOff x="2378717" y="5050540"/>
              <a:chExt cx="2779910" cy="1060970"/>
            </a:xfrm>
          </p:grpSpPr>
          <p:sp>
            <p:nvSpPr>
              <p:cNvPr id="26" name="文字方塊 25">
                <a:extLst>
                  <a:ext uri="{FF2B5EF4-FFF2-40B4-BE49-F238E27FC236}">
                    <a16:creationId xmlns:a16="http://schemas.microsoft.com/office/drawing/2014/main" id="{59279985-19D6-A048-8DE8-A8AD34CF0670}"/>
                  </a:ext>
                </a:extLst>
              </p:cNvPr>
              <p:cNvSpPr txBox="1"/>
              <p:nvPr/>
            </p:nvSpPr>
            <p:spPr>
              <a:xfrm>
                <a:off x="2378717" y="5050540"/>
                <a:ext cx="15838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srgbClr val="025189"/>
                    </a:solidFill>
                    <a:effectLst/>
                    <a:uLnTx/>
                    <a:uFillTx/>
                    <a:latin typeface="Noto Sans TC Bold" pitchFamily="34" charset="-120"/>
                    <a:ea typeface="Noto Sans TC Bold" pitchFamily="34" charset="-120"/>
                    <a:cs typeface="+mn-cs"/>
                  </a:rPr>
                  <a:t>文字互動式</a:t>
                </a:r>
              </a:p>
            </p:txBody>
          </p:sp>
          <p:pic>
            <p:nvPicPr>
              <p:cNvPr id="37" name="圖片 36">
                <a:extLst>
                  <a:ext uri="{FF2B5EF4-FFF2-40B4-BE49-F238E27FC236}">
                    <a16:creationId xmlns:a16="http://schemas.microsoft.com/office/drawing/2014/main" id="{E7327A8B-4530-F24D-AEA1-16E60114FA13}"/>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845149" y="5477221"/>
                <a:ext cx="572992" cy="572992"/>
              </a:xfrm>
              <a:prstGeom prst="rect">
                <a:avLst/>
              </a:prstGeom>
            </p:spPr>
          </p:pic>
          <p:pic>
            <p:nvPicPr>
              <p:cNvPr id="38" name="圖片 37">
                <a:extLst>
                  <a:ext uri="{FF2B5EF4-FFF2-40B4-BE49-F238E27FC236}">
                    <a16:creationId xmlns:a16="http://schemas.microsoft.com/office/drawing/2014/main" id="{E94A48BA-8AA8-5C4D-AD9D-057C81B9B2AF}"/>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53267" y="5477221"/>
                <a:ext cx="572992" cy="572992"/>
              </a:xfrm>
              <a:prstGeom prst="rect">
                <a:avLst/>
              </a:prstGeom>
            </p:spPr>
          </p:pic>
          <p:pic>
            <p:nvPicPr>
              <p:cNvPr id="39" name="圖片 38">
                <a:extLst>
                  <a:ext uri="{FF2B5EF4-FFF2-40B4-BE49-F238E27FC236}">
                    <a16:creationId xmlns:a16="http://schemas.microsoft.com/office/drawing/2014/main" id="{3225E4A8-EA87-B243-95EA-E94738219FF2}"/>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497483" y="5450366"/>
                <a:ext cx="661144" cy="661144"/>
              </a:xfrm>
              <a:prstGeom prst="rect">
                <a:avLst/>
              </a:prstGeom>
            </p:spPr>
          </p:pic>
          <p:pic>
            <p:nvPicPr>
              <p:cNvPr id="40" name="圖片 39">
                <a:extLst>
                  <a:ext uri="{FF2B5EF4-FFF2-40B4-BE49-F238E27FC236}">
                    <a16:creationId xmlns:a16="http://schemas.microsoft.com/office/drawing/2014/main" id="{A1987BCB-B106-D949-BC26-6C8CC60D5D49}"/>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53098" y="5444054"/>
                <a:ext cx="658111" cy="658109"/>
              </a:xfrm>
              <a:prstGeom prst="rect">
                <a:avLst/>
              </a:prstGeom>
            </p:spPr>
          </p:pic>
        </p:grpSp>
        <p:grpSp>
          <p:nvGrpSpPr>
            <p:cNvPr id="18" name="群組 17"/>
            <p:cNvGrpSpPr/>
            <p:nvPr/>
          </p:nvGrpSpPr>
          <p:grpSpPr>
            <a:xfrm>
              <a:off x="6751913" y="5328535"/>
              <a:ext cx="2048336" cy="833080"/>
              <a:chOff x="6257464" y="5413437"/>
              <a:chExt cx="2048336" cy="833080"/>
            </a:xfrm>
          </p:grpSpPr>
          <p:grpSp>
            <p:nvGrpSpPr>
              <p:cNvPr id="66" name="群組 65">
                <a:extLst>
                  <a:ext uri="{FF2B5EF4-FFF2-40B4-BE49-F238E27FC236}">
                    <a16:creationId xmlns:a16="http://schemas.microsoft.com/office/drawing/2014/main" id="{5F98D095-26D8-7E43-A31F-FF34462CD915}"/>
                  </a:ext>
                </a:extLst>
              </p:cNvPr>
              <p:cNvGrpSpPr/>
              <p:nvPr/>
            </p:nvGrpSpPr>
            <p:grpSpPr>
              <a:xfrm>
                <a:off x="6257464" y="5413437"/>
                <a:ext cx="1518617" cy="338554"/>
                <a:chOff x="7331325" y="5292354"/>
                <a:chExt cx="1518617" cy="338554"/>
              </a:xfrm>
            </p:grpSpPr>
            <p:sp>
              <p:nvSpPr>
                <p:cNvPr id="67" name="文字方塊 66">
                  <a:extLst>
                    <a:ext uri="{FF2B5EF4-FFF2-40B4-BE49-F238E27FC236}">
                      <a16:creationId xmlns:a16="http://schemas.microsoft.com/office/drawing/2014/main" id="{744C92B9-BEBD-0C4B-B1E2-21AE4FBFA480}"/>
                    </a:ext>
                  </a:extLst>
                </p:cNvPr>
                <p:cNvSpPr txBox="1"/>
                <p:nvPr/>
              </p:nvSpPr>
              <p:spPr>
                <a:xfrm>
                  <a:off x="7507124" y="5292354"/>
                  <a:ext cx="13428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1/2</a:t>
                  </a: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學生出席</a:t>
                  </a:r>
                </a:p>
              </p:txBody>
            </p:sp>
            <p:pic>
              <p:nvPicPr>
                <p:cNvPr id="68" name="圖形 87" descr="核取記號">
                  <a:extLst>
                    <a:ext uri="{FF2B5EF4-FFF2-40B4-BE49-F238E27FC236}">
                      <a16:creationId xmlns:a16="http://schemas.microsoft.com/office/drawing/2014/main" id="{043FCF25-B765-F546-AB0F-3159DCD20B2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331325" y="5344997"/>
                  <a:ext cx="216000" cy="216000"/>
                </a:xfrm>
                <a:prstGeom prst="rect">
                  <a:avLst/>
                </a:prstGeom>
              </p:spPr>
            </p:pic>
          </p:grpSp>
          <p:grpSp>
            <p:nvGrpSpPr>
              <p:cNvPr id="69" name="群組 68">
                <a:extLst>
                  <a:ext uri="{FF2B5EF4-FFF2-40B4-BE49-F238E27FC236}">
                    <a16:creationId xmlns:a16="http://schemas.microsoft.com/office/drawing/2014/main" id="{763E3171-B8CF-F44A-8DF7-30542B71E773}"/>
                  </a:ext>
                </a:extLst>
              </p:cNvPr>
              <p:cNvGrpSpPr/>
              <p:nvPr/>
            </p:nvGrpSpPr>
            <p:grpSpPr>
              <a:xfrm>
                <a:off x="6257464" y="5661742"/>
                <a:ext cx="2048336" cy="584775"/>
                <a:chOff x="7331325" y="5635909"/>
                <a:chExt cx="2048336" cy="584775"/>
              </a:xfrm>
            </p:grpSpPr>
            <p:sp>
              <p:nvSpPr>
                <p:cNvPr id="71" name="文字方塊 70">
                  <a:extLst>
                    <a:ext uri="{FF2B5EF4-FFF2-40B4-BE49-F238E27FC236}">
                      <a16:creationId xmlns:a16="http://schemas.microsoft.com/office/drawing/2014/main" id="{6CEDB1A9-7060-0D4E-B4F6-E41FFA1BBAD4}"/>
                    </a:ext>
                  </a:extLst>
                </p:cNvPr>
                <p:cNvSpPr txBox="1"/>
                <p:nvPr/>
              </p:nvSpPr>
              <p:spPr>
                <a:xfrm>
                  <a:off x="7507124" y="5635909"/>
                  <a:ext cx="18725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Regular" pitchFamily="34" charset="-120"/>
                      <a:ea typeface="Noto Sans TC Regular" pitchFamily="34" charset="-120"/>
                      <a:cs typeface="+mn-cs"/>
                    </a:rPr>
                    <a:t>學習應變小組認定符合相關規範</a:t>
                  </a:r>
                </a:p>
              </p:txBody>
            </p:sp>
            <p:pic>
              <p:nvPicPr>
                <p:cNvPr id="72" name="圖形 89" descr="核取記號">
                  <a:extLst>
                    <a:ext uri="{FF2B5EF4-FFF2-40B4-BE49-F238E27FC236}">
                      <a16:creationId xmlns:a16="http://schemas.microsoft.com/office/drawing/2014/main" id="{88D94DAA-8105-6D47-B709-0A319628800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331325" y="5681798"/>
                  <a:ext cx="216000" cy="216000"/>
                </a:xfrm>
                <a:prstGeom prst="rect">
                  <a:avLst/>
                </a:prstGeom>
              </p:spPr>
            </p:pic>
          </p:grpSp>
        </p:grpSp>
        <p:grpSp>
          <p:nvGrpSpPr>
            <p:cNvPr id="100" name="群組 99"/>
            <p:cNvGrpSpPr/>
            <p:nvPr/>
          </p:nvGrpSpPr>
          <p:grpSpPr>
            <a:xfrm>
              <a:off x="5773651" y="4363179"/>
              <a:ext cx="4431707" cy="640718"/>
              <a:chOff x="5773652" y="4363179"/>
              <a:chExt cx="3537285" cy="640718"/>
            </a:xfrm>
          </p:grpSpPr>
          <p:sp>
            <p:nvSpPr>
              <p:cNvPr id="63" name="矩形 62">
                <a:extLst>
                  <a:ext uri="{FF2B5EF4-FFF2-40B4-BE49-F238E27FC236}">
                    <a16:creationId xmlns:a16="http://schemas.microsoft.com/office/drawing/2014/main" id="{D2A2088A-B0E5-4548-A0D6-F1DE0C1020F3}"/>
                  </a:ext>
                </a:extLst>
              </p:cNvPr>
              <p:cNvSpPr/>
              <p:nvPr/>
            </p:nvSpPr>
            <p:spPr>
              <a:xfrm>
                <a:off x="5773652" y="4363179"/>
                <a:ext cx="3537285" cy="640718"/>
              </a:xfrm>
              <a:prstGeom prst="rect">
                <a:avLst/>
              </a:prstGeom>
              <a:solidFill>
                <a:srgbClr val="C5D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5" name="文字方塊 64">
                <a:extLst>
                  <a:ext uri="{FF2B5EF4-FFF2-40B4-BE49-F238E27FC236}">
                    <a16:creationId xmlns:a16="http://schemas.microsoft.com/office/drawing/2014/main" id="{ED35271C-0B70-0F41-A054-33720EA5F491}"/>
                  </a:ext>
                </a:extLst>
              </p:cNvPr>
              <p:cNvSpPr txBox="1"/>
              <p:nvPr/>
            </p:nvSpPr>
            <p:spPr>
              <a:xfrm>
                <a:off x="6781421" y="4390011"/>
                <a:ext cx="167399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rgbClr val="00446A"/>
                    </a:solidFill>
                    <a:effectLst/>
                    <a:uLnTx/>
                    <a:uFillTx/>
                    <a:latin typeface="Noto Sans TC Medium" pitchFamily="34" charset="-120"/>
                    <a:ea typeface="Noto Sans TC Medium" pitchFamily="34" charset="-120"/>
                    <a:cs typeface="+mn-cs"/>
                  </a:rPr>
                  <a:t>最高</a:t>
                </a:r>
                <a:r>
                  <a:rPr kumimoji="1" lang="en-US" altLang="zh-TW" sz="3200" b="1" i="0" u="none" strike="noStrike" kern="1200" cap="none" spc="0" normalizeH="0" baseline="0" noProof="0" dirty="0">
                    <a:ln>
                      <a:noFill/>
                    </a:ln>
                    <a:solidFill>
                      <a:srgbClr val="00446A"/>
                    </a:solidFill>
                    <a:effectLst/>
                    <a:uLnTx/>
                    <a:uFillTx/>
                    <a:latin typeface="Noto Sans TC Medium" pitchFamily="34" charset="-120"/>
                    <a:ea typeface="Noto Sans TC Medium" pitchFamily="34" charset="-120"/>
                    <a:cs typeface="+mn-cs"/>
                  </a:rPr>
                  <a:t>70</a:t>
                </a:r>
                <a:r>
                  <a:rPr kumimoji="1" lang="en-US" altLang="zh-TW" sz="1200" b="1" i="0" u="none" strike="noStrike" kern="1200" cap="none" spc="0" normalizeH="0" baseline="0" noProof="0" dirty="0">
                    <a:ln>
                      <a:noFill/>
                    </a:ln>
                    <a:solidFill>
                      <a:srgbClr val="00446A"/>
                    </a:solidFill>
                    <a:effectLst/>
                    <a:uLnTx/>
                    <a:uFillTx/>
                    <a:latin typeface="Noto Sans TC Medium" pitchFamily="34" charset="-120"/>
                    <a:ea typeface="Noto Sans TC Medium" pitchFamily="34" charset="-120"/>
                    <a:cs typeface="+mn-cs"/>
                  </a:rPr>
                  <a:t>%</a:t>
                </a:r>
                <a:endParaRPr kumimoji="1" lang="zh-TW" altLang="en-US" sz="2800" b="1" i="0" u="none" strike="noStrike" kern="1200" cap="none" spc="0" normalizeH="0" baseline="0" noProof="0" dirty="0">
                  <a:ln>
                    <a:noFill/>
                  </a:ln>
                  <a:solidFill>
                    <a:srgbClr val="00446A"/>
                  </a:solidFill>
                  <a:effectLst/>
                  <a:uLnTx/>
                  <a:uFillTx/>
                  <a:latin typeface="Noto Sans TC Medium" pitchFamily="34" charset="-120"/>
                  <a:ea typeface="Noto Sans TC Medium" pitchFamily="34" charset="-120"/>
                  <a:cs typeface="+mn-cs"/>
                </a:endParaRPr>
              </a:p>
            </p:txBody>
          </p:sp>
        </p:grpSp>
        <p:grpSp>
          <p:nvGrpSpPr>
            <p:cNvPr id="99" name="群組 98"/>
            <p:cNvGrpSpPr/>
            <p:nvPr/>
          </p:nvGrpSpPr>
          <p:grpSpPr>
            <a:xfrm>
              <a:off x="10312847" y="3986602"/>
              <a:ext cx="1898203" cy="1371628"/>
              <a:chOff x="9500866" y="3986602"/>
              <a:chExt cx="2750530" cy="1371628"/>
            </a:xfrm>
          </p:grpSpPr>
          <p:sp>
            <p:nvSpPr>
              <p:cNvPr id="64" name="向右箭號 63"/>
              <p:cNvSpPr/>
              <p:nvPr/>
            </p:nvSpPr>
            <p:spPr>
              <a:xfrm>
                <a:off x="9500867" y="3986602"/>
                <a:ext cx="2614931" cy="1371628"/>
              </a:xfrm>
              <a:prstGeom prst="rightArrow">
                <a:avLst/>
              </a:prstGeom>
              <a:solidFill>
                <a:srgbClr val="00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3" name="文字方塊 72">
                <a:extLst>
                  <a:ext uri="{FF2B5EF4-FFF2-40B4-BE49-F238E27FC236}">
                    <a16:creationId xmlns:a16="http://schemas.microsoft.com/office/drawing/2014/main" id="{68707ADC-49EA-F347-9AA5-30507A423900}"/>
                  </a:ext>
                </a:extLst>
              </p:cNvPr>
              <p:cNvSpPr txBox="1"/>
              <p:nvPr/>
            </p:nvSpPr>
            <p:spPr>
              <a:xfrm>
                <a:off x="9500866" y="4354183"/>
                <a:ext cx="275053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最高 </a:t>
                </a:r>
                <a:r>
                  <a:rPr kumimoji="1" lang="en-US" altLang="zh-TW" sz="36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100</a:t>
                </a:r>
                <a:r>
                  <a:rPr kumimoji="1" lang="en-US" altLang="zh-TW" sz="16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rPr>
                  <a:t>%</a:t>
                </a:r>
                <a:endParaRPr kumimoji="1" lang="zh-TW" altLang="en-US" sz="2400" b="1" i="0" u="none" strike="noStrike" kern="1200" cap="none" spc="0" normalizeH="0" baseline="0" noProof="0" dirty="0">
                  <a:ln>
                    <a:noFill/>
                  </a:ln>
                  <a:solidFill>
                    <a:prstClr val="white"/>
                  </a:solidFill>
                  <a:effectLst/>
                  <a:uLnTx/>
                  <a:uFillTx/>
                  <a:latin typeface="Noto Sans TC Medium" pitchFamily="34" charset="-120"/>
                  <a:ea typeface="Noto Sans TC Medium" pitchFamily="34" charset="-120"/>
                  <a:cs typeface="+mn-cs"/>
                </a:endParaRPr>
              </a:p>
            </p:txBody>
          </p:sp>
        </p:grpSp>
        <p:pic>
          <p:nvPicPr>
            <p:cNvPr id="82" name="圖形 104" descr="黑板">
              <a:extLst>
                <a:ext uri="{FF2B5EF4-FFF2-40B4-BE49-F238E27FC236}">
                  <a16:creationId xmlns:a16="http://schemas.microsoft.com/office/drawing/2014/main" id="{6B539131-9C6E-CF46-AD6F-8421F977AAE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6707955" y="6431291"/>
              <a:ext cx="360000" cy="360000"/>
            </a:xfrm>
            <a:prstGeom prst="rect">
              <a:avLst/>
            </a:prstGeom>
          </p:spPr>
        </p:pic>
        <p:sp>
          <p:nvSpPr>
            <p:cNvPr id="83" name="文字方塊 82">
              <a:extLst>
                <a:ext uri="{FF2B5EF4-FFF2-40B4-BE49-F238E27FC236}">
                  <a16:creationId xmlns:a16="http://schemas.microsoft.com/office/drawing/2014/main" id="{7CCEAF78-4D96-3D48-8C93-4AC7619BF29C}"/>
                </a:ext>
              </a:extLst>
            </p:cNvPr>
            <p:cNvSpPr txBox="1"/>
            <p:nvPr/>
          </p:nvSpPr>
          <p:spPr>
            <a:xfrm>
              <a:off x="7041117" y="6457402"/>
              <a:ext cx="37688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400" b="0" i="0" u="none" strike="noStrike" kern="1200" cap="none" spc="0" normalizeH="0" baseline="0" noProof="0" dirty="0">
                  <a:ln>
                    <a:noFill/>
                  </a:ln>
                  <a:solidFill>
                    <a:prstClr val="white">
                      <a:lumMod val="85000"/>
                    </a:prstClr>
                  </a:solidFill>
                  <a:effectLst/>
                  <a:uLnTx/>
                  <a:uFillTx/>
                  <a:latin typeface="Noto Sans TC Regular" pitchFamily="34" charset="-120"/>
                  <a:ea typeface="Noto Sans TC Regular" pitchFamily="34" charset="-120"/>
                  <a:cs typeface="SetoFont" panose="02000600000000000000" pitchFamily="2" charset="-120"/>
                </a:rPr>
                <a:t>線上自學與直播教學可混用，最高可折抵</a:t>
              </a:r>
              <a:r>
                <a:rPr kumimoji="1" lang="en-US" altLang="zh-TW" sz="1400" b="0" i="0" u="none" strike="noStrike" kern="1200" cap="none" spc="0" normalizeH="0" baseline="0" noProof="0" dirty="0">
                  <a:ln>
                    <a:noFill/>
                  </a:ln>
                  <a:solidFill>
                    <a:prstClr val="white">
                      <a:lumMod val="85000"/>
                    </a:prstClr>
                  </a:solidFill>
                  <a:effectLst/>
                  <a:uLnTx/>
                  <a:uFillTx/>
                  <a:latin typeface="Noto Sans TC Regular" pitchFamily="34" charset="-120"/>
                  <a:ea typeface="Noto Sans TC Regular" pitchFamily="34" charset="-120"/>
                  <a:cs typeface="SetoFont" panose="02000600000000000000" pitchFamily="2" charset="-120"/>
                </a:rPr>
                <a:t>70%</a:t>
              </a:r>
              <a:endParaRPr kumimoji="1" lang="zh-TW" altLang="en-US" sz="1400" b="0" i="0" u="none" strike="noStrike" kern="1200" cap="none" spc="0" normalizeH="0" baseline="0" noProof="0" dirty="0">
                <a:ln>
                  <a:noFill/>
                </a:ln>
                <a:solidFill>
                  <a:prstClr val="white">
                    <a:lumMod val="85000"/>
                  </a:prstClr>
                </a:solidFill>
                <a:effectLst/>
                <a:uLnTx/>
                <a:uFillTx/>
                <a:latin typeface="Noto Sans TC Regular" pitchFamily="34" charset="-120"/>
                <a:ea typeface="Noto Sans TC Regular" pitchFamily="34" charset="-120"/>
                <a:cs typeface="SetoFont" panose="02000600000000000000" pitchFamily="2" charset="-120"/>
              </a:endParaRPr>
            </a:p>
          </p:txBody>
        </p:sp>
        <p:grpSp>
          <p:nvGrpSpPr>
            <p:cNvPr id="97" name="群組 96"/>
            <p:cNvGrpSpPr/>
            <p:nvPr/>
          </p:nvGrpSpPr>
          <p:grpSpPr>
            <a:xfrm>
              <a:off x="1393912" y="6079701"/>
              <a:ext cx="5138831" cy="646331"/>
              <a:chOff x="1390650" y="6094979"/>
              <a:chExt cx="5138831" cy="646331"/>
            </a:xfrm>
          </p:grpSpPr>
          <p:sp>
            <p:nvSpPr>
              <p:cNvPr id="30" name="文字方塊 29">
                <a:extLst>
                  <a:ext uri="{FF2B5EF4-FFF2-40B4-BE49-F238E27FC236}">
                    <a16:creationId xmlns:a16="http://schemas.microsoft.com/office/drawing/2014/main" id="{AB07CDC8-7DB3-B34B-98B7-FEC0196DA1BC}"/>
                  </a:ext>
                </a:extLst>
              </p:cNvPr>
              <p:cNvSpPr txBox="1"/>
              <p:nvPr/>
            </p:nvSpPr>
            <p:spPr>
              <a:xfrm>
                <a:off x="2242253" y="6094979"/>
                <a:ext cx="428722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1.</a:t>
                </a:r>
                <a:r>
                  <a:rPr kumimoji="1" lang="zh-TW" altLang="en-US"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掌握學生出席狀況</a:t>
                </a:r>
                <a:endParaRPr kumimoji="1" lang="en-US" altLang="zh-TW"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2.</a:t>
                </a:r>
                <a:r>
                  <a:rPr kumimoji="1" lang="zh-TW" altLang="en-US"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指定任務、評量及回饋</a:t>
                </a:r>
                <a:endParaRPr kumimoji="1" lang="en-US" altLang="zh-TW"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3.</a:t>
                </a:r>
                <a:r>
                  <a:rPr kumimoji="1" lang="zh-TW" altLang="en-US" sz="1200" b="0" i="0" u="none" strike="noStrike" kern="1200" cap="none" spc="0" normalizeH="0" baseline="0" noProof="0" dirty="0">
                    <a:ln>
                      <a:noFill/>
                    </a:ln>
                    <a:solidFill>
                      <a:srgbClr val="015289"/>
                    </a:solidFill>
                    <a:effectLst/>
                    <a:uLnTx/>
                    <a:uFillTx/>
                    <a:latin typeface="Microsoft JhengHei" panose="020B0604030504040204" pitchFamily="34" charset="-120"/>
                    <a:ea typeface="Microsoft JhengHei" panose="020B0604030504040204" pitchFamily="34" charset="-120"/>
                    <a:cs typeface="+mn-cs"/>
                  </a:rPr>
                  <a:t>歷程資料留校備查</a:t>
                </a:r>
              </a:p>
            </p:txBody>
          </p:sp>
          <p:pic>
            <p:nvPicPr>
              <p:cNvPr id="84" name="圖片 83">
                <a:extLst>
                  <a:ext uri="{FF2B5EF4-FFF2-40B4-BE49-F238E27FC236}">
                    <a16:creationId xmlns:a16="http://schemas.microsoft.com/office/drawing/2014/main" id="{B77E96A8-3F65-3141-B3CC-BD6A106EDDC1}"/>
                  </a:ext>
                </a:extLst>
              </p:cNvPr>
              <p:cNvPicPr>
                <a:picLocks noChangeAspect="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52672" y="6142662"/>
                <a:ext cx="378002" cy="385506"/>
              </a:xfrm>
              <a:prstGeom prst="rect">
                <a:avLst/>
              </a:prstGeom>
            </p:spPr>
          </p:pic>
          <p:sp>
            <p:nvSpPr>
              <p:cNvPr id="8" name="文字方塊 7"/>
              <p:cNvSpPr txBox="1"/>
              <p:nvPr/>
            </p:nvSpPr>
            <p:spPr>
              <a:xfrm>
                <a:off x="1634394" y="6466927"/>
                <a:ext cx="622286" cy="2666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133" b="0" i="0" u="none" strike="noStrike" kern="1200" cap="none" spc="0" normalizeH="0" baseline="0" noProof="0" dirty="0">
                    <a:ln>
                      <a:noFill/>
                    </a:ln>
                    <a:solidFill>
                      <a:srgbClr val="015289"/>
                    </a:solidFill>
                    <a:effectLst/>
                    <a:uLnTx/>
                    <a:uFillTx/>
                    <a:latin typeface="Noto Sans TC Bold" pitchFamily="34" charset="-120"/>
                    <a:ea typeface="Noto Sans TC Bold" pitchFamily="34" charset="-120"/>
                    <a:cs typeface="+mn-cs"/>
                  </a:rPr>
                  <a:t>小叮嚀</a:t>
                </a:r>
              </a:p>
            </p:txBody>
          </p:sp>
          <p:sp>
            <p:nvSpPr>
              <p:cNvPr id="10" name="文字方塊 9"/>
              <p:cNvSpPr txBox="1"/>
              <p:nvPr/>
            </p:nvSpPr>
            <p:spPr>
              <a:xfrm>
                <a:off x="1390650" y="6096522"/>
                <a:ext cx="33855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25189"/>
                    </a:solidFill>
                    <a:effectLst/>
                    <a:uLnTx/>
                    <a:uFillTx/>
                    <a:latin typeface="Noto Sans TC Bold" pitchFamily="34" charset="-120"/>
                    <a:ea typeface="Noto Sans TC Bold" pitchFamily="34" charset="-120"/>
                    <a:cs typeface="+mn-cs"/>
                  </a:rPr>
                  <a:t>直</a:t>
                </a:r>
                <a:endParaRPr kumimoji="0" lang="en-US" altLang="zh-TW" sz="1200" b="0" i="0" u="none" strike="noStrike" kern="1200" cap="none" spc="0" normalizeH="0" baseline="0" noProof="0" dirty="0">
                  <a:ln>
                    <a:noFill/>
                  </a:ln>
                  <a:solidFill>
                    <a:srgbClr val="025189"/>
                  </a:solidFill>
                  <a:effectLst/>
                  <a:uLnTx/>
                  <a:uFillTx/>
                  <a:latin typeface="Noto Sans TC Bold" pitchFamily="34" charset="-120"/>
                  <a:ea typeface="Noto Sans TC Bold"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25189"/>
                    </a:solidFill>
                    <a:effectLst/>
                    <a:uLnTx/>
                    <a:uFillTx/>
                    <a:latin typeface="Noto Sans TC Bold" pitchFamily="34" charset="-120"/>
                    <a:ea typeface="Noto Sans TC Bold" pitchFamily="34" charset="-120"/>
                    <a:cs typeface="+mn-cs"/>
                  </a:rPr>
                  <a:t>播</a:t>
                </a:r>
              </a:p>
            </p:txBody>
          </p:sp>
        </p:grpSp>
        <p:cxnSp>
          <p:nvCxnSpPr>
            <p:cNvPr id="105" name="直線接點 104">
              <a:extLst>
                <a:ext uri="{FF2B5EF4-FFF2-40B4-BE49-F238E27FC236}">
                  <a16:creationId xmlns:a16="http://schemas.microsoft.com/office/drawing/2014/main" id="{795DCA71-E06D-0343-934D-46EDF98927FA}"/>
                </a:ext>
              </a:extLst>
            </p:cNvPr>
            <p:cNvCxnSpPr/>
            <p:nvPr/>
          </p:nvCxnSpPr>
          <p:spPr>
            <a:xfrm flipV="1">
              <a:off x="1013728" y="5989342"/>
              <a:ext cx="4121019" cy="9471"/>
            </a:xfrm>
            <a:prstGeom prst="line">
              <a:avLst/>
            </a:prstGeom>
            <a:ln w="19050">
              <a:solidFill>
                <a:srgbClr val="C5D9E3"/>
              </a:solidFill>
              <a:prstDash val="sysDot"/>
            </a:ln>
          </p:spPr>
          <p:style>
            <a:lnRef idx="1">
              <a:schemeClr val="accent1"/>
            </a:lnRef>
            <a:fillRef idx="0">
              <a:schemeClr val="accent1"/>
            </a:fillRef>
            <a:effectRef idx="0">
              <a:schemeClr val="accent1"/>
            </a:effectRef>
            <a:fontRef idx="minor">
              <a:schemeClr val="tx1"/>
            </a:fontRef>
          </p:style>
        </p:cxnSp>
      </p:grpSp>
      <p:sp>
        <p:nvSpPr>
          <p:cNvPr id="98" name="橢圓 97"/>
          <p:cNvSpPr/>
          <p:nvPr/>
        </p:nvSpPr>
        <p:spPr>
          <a:xfrm>
            <a:off x="10839269" y="-28574"/>
            <a:ext cx="943156" cy="943156"/>
          </a:xfrm>
          <a:prstGeom prst="ellipse">
            <a:avLst/>
          </a:prstGeom>
          <a:solidFill>
            <a:srgbClr val="E5EBE6"/>
          </a:solidFill>
          <a:ln>
            <a:noFill/>
          </a:ln>
          <a:effectLst>
            <a:glow>
              <a:schemeClr val="accent1">
                <a:alpha val="40000"/>
              </a:schemeClr>
            </a:glow>
            <a:softEdge rad="2540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94" name="圖片 93"/>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128010" y="67712"/>
            <a:ext cx="1010318" cy="591878"/>
          </a:xfrm>
          <a:prstGeom prst="rect">
            <a:avLst/>
          </a:prstGeom>
        </p:spPr>
      </p:pic>
    </p:spTree>
    <p:extLst>
      <p:ext uri="{BB962C8B-B14F-4D97-AF65-F5344CB8AC3E}">
        <p14:creationId xmlns:p14="http://schemas.microsoft.com/office/powerpoint/2010/main" val="1964184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453181" y="492029"/>
            <a:ext cx="7431067" cy="1039836"/>
          </a:xfrm>
          <a:prstGeom prst="rect">
            <a:avLst/>
          </a:prstGeom>
          <a:noFill/>
        </p:spPr>
        <p:txBody>
          <a:bodyPr wrap="square" rtlCol="0">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zh-TW" altLang="en-US" sz="6157" b="0" i="0" u="none" strike="noStrike" kern="1200" cap="none" spc="0" normalizeH="0" baseline="0" noProof="0">
                <a:ln>
                  <a:noFill/>
                </a:ln>
                <a:solidFill>
                  <a:srgbClr val="139CA6"/>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線上直播教學國家隊</a:t>
            </a:r>
          </a:p>
        </p:txBody>
      </p:sp>
      <p:grpSp>
        <p:nvGrpSpPr>
          <p:cNvPr id="11" name="群組 10"/>
          <p:cNvGrpSpPr/>
          <p:nvPr/>
        </p:nvGrpSpPr>
        <p:grpSpPr>
          <a:xfrm>
            <a:off x="1701225" y="2775032"/>
            <a:ext cx="4857858" cy="708113"/>
            <a:chOff x="709685" y="3657600"/>
            <a:chExt cx="7573535" cy="1103968"/>
          </a:xfrm>
        </p:grpSpPr>
        <p:sp>
          <p:nvSpPr>
            <p:cNvPr id="10" name="圓角化對角線角落矩形 9"/>
            <p:cNvSpPr/>
            <p:nvPr/>
          </p:nvSpPr>
          <p:spPr>
            <a:xfrm>
              <a:off x="709685" y="3657600"/>
              <a:ext cx="3152632" cy="1052238"/>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p:cNvSpPr txBox="1"/>
            <p:nvPr/>
          </p:nvSpPr>
          <p:spPr>
            <a:xfrm>
              <a:off x="915296" y="3786508"/>
              <a:ext cx="7367924" cy="975060"/>
            </a:xfrm>
            <a:prstGeom prst="rect">
              <a:avLst/>
            </a:prstGeom>
            <a:noFill/>
          </p:spPr>
          <p:txBody>
            <a:bodyPr wrap="none" rtlCol="0">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zh-TW" altLang="en-US" sz="3464" b="0" i="0" u="none" strike="noStrike" kern="1200" cap="none" spc="0" normalizeH="0" baseline="0" noProof="0" dirty="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全國唯一 </a:t>
              </a:r>
              <a:r>
                <a:rPr kumimoji="0" lang="zh-TW" altLang="en-US" sz="3464" b="0" i="0" u="none" strike="noStrike" kern="1200" cap="none" spc="0" normalizeH="0" baseline="0" noProof="0" dirty="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公版直播課表</a:t>
              </a:r>
            </a:p>
          </p:txBody>
        </p:sp>
      </p:grpSp>
      <p:grpSp>
        <p:nvGrpSpPr>
          <p:cNvPr id="13" name="群組 12"/>
          <p:cNvGrpSpPr/>
          <p:nvPr/>
        </p:nvGrpSpPr>
        <p:grpSpPr>
          <a:xfrm>
            <a:off x="1701225" y="3812512"/>
            <a:ext cx="4039086" cy="701787"/>
            <a:chOff x="709685" y="4929379"/>
            <a:chExt cx="6297047" cy="1094106"/>
          </a:xfrm>
        </p:grpSpPr>
        <p:sp>
          <p:nvSpPr>
            <p:cNvPr id="12" name="圓角化對角線角落矩形 11"/>
            <p:cNvSpPr/>
            <p:nvPr/>
          </p:nvSpPr>
          <p:spPr>
            <a:xfrm>
              <a:off x="709685" y="4929379"/>
              <a:ext cx="3152632" cy="1052238"/>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文字方塊 7"/>
            <p:cNvSpPr txBox="1"/>
            <p:nvPr/>
          </p:nvSpPr>
          <p:spPr>
            <a:xfrm>
              <a:off x="1053313" y="5048425"/>
              <a:ext cx="5953419" cy="975060"/>
            </a:xfrm>
            <a:prstGeom prst="rect">
              <a:avLst/>
            </a:prstGeom>
            <a:noFill/>
          </p:spPr>
          <p:txBody>
            <a:bodyPr wrap="none" rtlCol="0">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en-US" altLang="zh-TW" sz="3464" b="0" i="0" u="none" strike="noStrike" kern="1200" cap="none" spc="0" normalizeH="0" baseline="0" noProof="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72</a:t>
              </a:r>
              <a:r>
                <a:rPr kumimoji="0" lang="zh-TW" altLang="en-US" sz="3464" b="0" i="0" u="none" strike="noStrike" kern="1200" cap="none" spc="0" normalizeH="0" baseline="0" noProof="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 門課</a:t>
              </a:r>
              <a:r>
                <a:rPr kumimoji="0" lang="zh-TW" altLang="en-US" sz="3464" b="0" i="0" u="none" strike="noStrike" kern="1200" cap="none" spc="0" normalizeH="0" baseline="0" noProof="0">
                  <a:ln>
                    <a:noFill/>
                  </a:ln>
                  <a:solidFill>
                    <a:prstClr val="white"/>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   </a:t>
              </a:r>
              <a:r>
                <a:rPr kumimoji="0" lang="zh-TW" altLang="en-US" sz="3464"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一天到位</a:t>
              </a:r>
            </a:p>
          </p:txBody>
        </p:sp>
      </p:grpSp>
      <p:sp>
        <p:nvSpPr>
          <p:cNvPr id="9" name="文字方塊 8"/>
          <p:cNvSpPr txBox="1"/>
          <p:nvPr/>
        </p:nvSpPr>
        <p:spPr>
          <a:xfrm>
            <a:off x="3440055" y="1847295"/>
            <a:ext cx="5508239" cy="802977"/>
          </a:xfrm>
          <a:prstGeom prst="rect">
            <a:avLst/>
          </a:prstGeom>
          <a:noFill/>
        </p:spPr>
        <p:txBody>
          <a:bodyPr wrap="none" rtlCol="0">
            <a:spAutoFit/>
          </a:bodyPr>
          <a:lstStyle/>
          <a:p>
            <a:pPr marL="0" marR="0" lvl="0" indent="0" algn="ctr" defTabSz="293248" rtl="0" eaLnBrk="1" fontAlgn="auto" latinLnBrk="0" hangingPunct="1">
              <a:lnSpc>
                <a:spcPct val="100000"/>
              </a:lnSpc>
              <a:spcBef>
                <a:spcPts val="0"/>
              </a:spcBef>
              <a:spcAft>
                <a:spcPts val="0"/>
              </a:spcAft>
              <a:buClrTx/>
              <a:buSzTx/>
              <a:buFontTx/>
              <a:buNone/>
              <a:tabLst/>
              <a:defRPr/>
            </a:pPr>
            <a:r>
              <a:rPr kumimoji="0" lang="zh-TW" altLang="en-US" sz="4618" b="0" i="0" u="none" strike="noStrike" kern="1200" cap="none" spc="0" normalizeH="0" baseline="0" noProof="0">
                <a:ln>
                  <a:noFill/>
                </a:ln>
                <a:solidFill>
                  <a:srgbClr val="ED7D31"/>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臺南線上自主學習網</a:t>
            </a:r>
          </a:p>
        </p:txBody>
      </p:sp>
      <p:pic>
        <p:nvPicPr>
          <p:cNvPr id="1026" name="Picture 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85" t="19397" r="1303" b="2244"/>
          <a:stretch/>
        </p:blipFill>
        <p:spPr bwMode="auto">
          <a:xfrm>
            <a:off x="6556401" y="3023651"/>
            <a:ext cx="4018335" cy="247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圖片 19">
            <a:extLst>
              <a:ext uri="{FF2B5EF4-FFF2-40B4-BE49-F238E27FC236}">
                <a16:creationId xmlns:a16="http://schemas.microsoft.com/office/drawing/2014/main" id="{901CC951-2703-4BD0-8528-83E69A9C8E3D}"/>
              </a:ext>
            </a:extLst>
          </p:cNvPr>
          <p:cNvPicPr>
            <a:picLocks noChangeAspect="1"/>
          </p:cNvPicPr>
          <p:nvPr/>
        </p:nvPicPr>
        <p:blipFill>
          <a:blip r:embed="rId3"/>
          <a:stretch>
            <a:fillRect/>
          </a:stretch>
        </p:blipFill>
        <p:spPr>
          <a:xfrm>
            <a:off x="5270755" y="6246580"/>
            <a:ext cx="1846838" cy="463423"/>
          </a:xfrm>
          <a:prstGeom prst="rect">
            <a:avLst/>
          </a:prstGeom>
        </p:spPr>
      </p:pic>
      <p:grpSp>
        <p:nvGrpSpPr>
          <p:cNvPr id="22" name="群組 21"/>
          <p:cNvGrpSpPr/>
          <p:nvPr/>
        </p:nvGrpSpPr>
        <p:grpSpPr>
          <a:xfrm>
            <a:off x="1701225" y="4849994"/>
            <a:ext cx="4309631" cy="1268958"/>
            <a:chOff x="714866" y="7561276"/>
            <a:chExt cx="6718835" cy="1978341"/>
          </a:xfrm>
        </p:grpSpPr>
        <p:grpSp>
          <p:nvGrpSpPr>
            <p:cNvPr id="16" name="群組 15"/>
            <p:cNvGrpSpPr/>
            <p:nvPr/>
          </p:nvGrpSpPr>
          <p:grpSpPr>
            <a:xfrm>
              <a:off x="714866" y="7561276"/>
              <a:ext cx="6718835" cy="1078268"/>
              <a:chOff x="709684" y="7401913"/>
              <a:chExt cx="6718835" cy="1078268"/>
            </a:xfrm>
          </p:grpSpPr>
          <p:sp>
            <p:nvSpPr>
              <p:cNvPr id="17" name="圓角化對角線角落矩形 16"/>
              <p:cNvSpPr/>
              <p:nvPr/>
            </p:nvSpPr>
            <p:spPr>
              <a:xfrm>
                <a:off x="709684" y="7401913"/>
                <a:ext cx="6616340" cy="1052238"/>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3248" rtl="0" eaLnBrk="1" fontAlgn="auto" latinLnBrk="0" hangingPunct="1">
                  <a:lnSpc>
                    <a:spcPct val="100000"/>
                  </a:lnSpc>
                  <a:spcBef>
                    <a:spcPts val="0"/>
                  </a:spcBef>
                  <a:spcAft>
                    <a:spcPts val="0"/>
                  </a:spcAft>
                  <a:buClrTx/>
                  <a:buSzTx/>
                  <a:buFontTx/>
                  <a:buNone/>
                  <a:tabLst/>
                  <a:defRPr/>
                </a:pPr>
                <a:endParaRPr kumimoji="0" lang="zh-TW" altLang="en-US" sz="1155"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文字方塊 17"/>
              <p:cNvSpPr txBox="1"/>
              <p:nvPr/>
            </p:nvSpPr>
            <p:spPr>
              <a:xfrm>
                <a:off x="915295" y="7505121"/>
                <a:ext cx="6513224" cy="975060"/>
              </a:xfrm>
              <a:prstGeom prst="rect">
                <a:avLst/>
              </a:prstGeom>
              <a:noFill/>
            </p:spPr>
            <p:txBody>
              <a:bodyPr wrap="none" rtlCol="0">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zh-TW" altLang="en-US" sz="3464" b="0" i="0" u="none" strike="noStrike" kern="1200" cap="none" spc="0" normalizeH="0" baseline="0" noProof="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超過</a:t>
                </a:r>
                <a:r>
                  <a:rPr kumimoji="0" lang="en-US" altLang="zh-TW" sz="3464" b="0" i="0" u="none" strike="noStrike" kern="1200" cap="none" spc="0" normalizeH="0" baseline="0" noProof="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900</a:t>
                </a:r>
                <a:r>
                  <a:rPr kumimoji="0" lang="zh-TW" altLang="en-US" sz="3464" b="0" i="0" u="none" strike="noStrike" kern="1200" cap="none" spc="0" normalizeH="0" baseline="0" noProof="0">
                    <a:ln>
                      <a:noFill/>
                    </a:ln>
                    <a:solidFill>
                      <a:prstClr val="white"/>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rPr>
                  <a:t>萬觀看人次 </a:t>
                </a:r>
                <a:endParaRPr kumimoji="0" lang="en-US" altLang="zh-TW" sz="3464" b="0" i="0" u="none" strike="noStrike" kern="1200" cap="none" spc="0" normalizeH="0" baseline="0" noProof="0">
                  <a:ln>
                    <a:noFill/>
                  </a:ln>
                  <a:solidFill>
                    <a:prstClr val="black">
                      <a:lumMod val="50000"/>
                      <a:lumOff val="50000"/>
                    </a:prstClr>
                  </a:solidFill>
                  <a:effectLst/>
                  <a:uLnTx/>
                  <a:uFillTx/>
                  <a:latin typeface="獅尾牙膏圓體-Bold" panose="020B0500000000000000" pitchFamily="34" charset="-120"/>
                  <a:ea typeface="獅尾牙膏圓體-Bold" panose="020B0500000000000000" pitchFamily="34" charset="-120"/>
                  <a:cs typeface="Gen Jyuu GothicX Bold" panose="020B0602020203020207" pitchFamily="34" charset="-120"/>
                </a:endParaRPr>
              </a:p>
            </p:txBody>
          </p:sp>
        </p:grpSp>
        <p:sp>
          <p:nvSpPr>
            <p:cNvPr id="21" name="文字方塊 20"/>
            <p:cNvSpPr txBox="1"/>
            <p:nvPr/>
          </p:nvSpPr>
          <p:spPr>
            <a:xfrm>
              <a:off x="1353612" y="8780082"/>
              <a:ext cx="4366474" cy="759535"/>
            </a:xfrm>
            <a:prstGeom prst="rect">
              <a:avLst/>
            </a:prstGeom>
            <a:noFill/>
          </p:spPr>
          <p:txBody>
            <a:bodyPr wrap="none" rtlCol="0">
              <a:spAutoFit/>
            </a:bodyPr>
            <a:lstStyle/>
            <a:p>
              <a:pPr marL="0" marR="0" lvl="0" indent="0" algn="l" defTabSz="293248" rtl="0" eaLnBrk="1" fontAlgn="auto" latinLnBrk="0" hangingPunct="1">
                <a:lnSpc>
                  <a:spcPct val="100000"/>
                </a:lnSpc>
                <a:spcBef>
                  <a:spcPts val="0"/>
                </a:spcBef>
                <a:spcAft>
                  <a:spcPts val="0"/>
                </a:spcAft>
                <a:buClrTx/>
                <a:buSzTx/>
                <a:buFontTx/>
                <a:buNone/>
                <a:tabLst/>
                <a:defRPr/>
              </a:pPr>
              <a:r>
                <a:rPr kumimoji="0" lang="en-US" altLang="zh-TW" sz="2566"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a:t>
              </a:r>
              <a:r>
                <a:rPr kumimoji="0" lang="zh-TW" altLang="en-US" sz="2566"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自</a:t>
              </a:r>
              <a:r>
                <a:rPr kumimoji="0" lang="en-US" altLang="zh-TW" sz="2566"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5/20</a:t>
              </a:r>
              <a:r>
                <a:rPr kumimoji="0" lang="zh-TW" altLang="en-US" sz="2566"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累計至</a:t>
              </a:r>
              <a:r>
                <a:rPr kumimoji="0" lang="en-US" altLang="zh-TW" sz="2566" b="0" i="0" u="none" strike="noStrike" kern="1200" cap="none" spc="0" normalizeH="0" baseline="0" noProof="0">
                  <a:ln>
                    <a:noFill/>
                  </a:ln>
                  <a:solidFill>
                    <a:prstClr val="black">
                      <a:lumMod val="50000"/>
                      <a:lumOff val="50000"/>
                    </a:prstClr>
                  </a:solidFill>
                  <a:effectLst/>
                  <a:uLnTx/>
                  <a:uFillTx/>
                  <a:latin typeface="Gen Jyuu GothicX Bold" panose="020B0602020203020207" pitchFamily="34" charset="-120"/>
                  <a:ea typeface="Gen Jyuu GothicX Bold" panose="020B0602020203020207" pitchFamily="34" charset="-120"/>
                  <a:cs typeface="Gen Jyuu GothicX Bold" panose="020B0602020203020207" pitchFamily="34" charset="-120"/>
                </a:rPr>
                <a:t>7/22)</a:t>
              </a:r>
            </a:p>
          </p:txBody>
        </p:sp>
      </p:grpSp>
      <p:cxnSp>
        <p:nvCxnSpPr>
          <p:cNvPr id="24" name="直線接點 23"/>
          <p:cNvCxnSpPr/>
          <p:nvPr/>
        </p:nvCxnSpPr>
        <p:spPr>
          <a:xfrm>
            <a:off x="3407486" y="2562164"/>
            <a:ext cx="5478714"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499035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021" y="202689"/>
            <a:ext cx="9610368" cy="6376451"/>
          </a:xfrm>
          <a:prstGeom prst="rect">
            <a:avLst/>
          </a:prstGeom>
        </p:spPr>
      </p:pic>
    </p:spTree>
    <p:extLst>
      <p:ext uri="{BB962C8B-B14F-4D97-AF65-F5344CB8AC3E}">
        <p14:creationId xmlns:p14="http://schemas.microsoft.com/office/powerpoint/2010/main" val="319970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zh-TW" sz="1200" b="1" i="0" u="none" strike="noStrike" kern="1200" cap="none" spc="0" normalizeH="0" baseline="0" noProof="0" smtClean="0">
                <a:ln>
                  <a:noFill/>
                </a:ln>
                <a:solidFill>
                  <a:prstClr val="black"/>
                </a:solidFill>
                <a:effectLst/>
                <a:uLnTx/>
                <a:uFillTx/>
                <a:latin typeface="Cooper Black" panose="0208090404030B020404" pitchFamily="18" charset="0"/>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TW" altLang="en-US" sz="1200" b="1" i="0" u="none" strike="noStrike" kern="1200" cap="none" spc="0" normalizeH="0" baseline="0" noProof="0">
              <a:ln>
                <a:noFill/>
              </a:ln>
              <a:solidFill>
                <a:prstClr val="black"/>
              </a:solidFill>
              <a:effectLst/>
              <a:uLnTx/>
              <a:uFillTx/>
              <a:latin typeface="Cooper Black" panose="0208090404030B020404" pitchFamily="18" charset="0"/>
              <a:ea typeface="新細明體" panose="02020500000000000000" pitchFamily="18" charset="-120"/>
              <a:cs typeface="+mn-cs"/>
            </a:endParaRPr>
          </a:p>
        </p:txBody>
      </p:sp>
      <p:pic>
        <p:nvPicPr>
          <p:cNvPr id="1026" name="Picture 2" descr="https://www.pwc.tw/zh/news/press-release/assets/press-201711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263"/>
            <a:ext cx="12344400" cy="678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91073"/>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替代程序 4">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科技化平台融入教學</a:t>
            </a:r>
            <a:endParaRPr kumimoji="0" lang="en-US" altLang="zh-TW"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grpSp>
        <p:nvGrpSpPr>
          <p:cNvPr id="6"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7"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pic>
        <p:nvPicPr>
          <p:cNvPr id="10"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smtClean="0">
                <a:ln>
                  <a:noFill/>
                </a:ln>
                <a:solidFill>
                  <a:srgbClr val="33CCCC"/>
                </a:solidFill>
                <a:effectLst/>
                <a:uLnTx/>
                <a:uFillTx/>
                <a:latin typeface="Arial" panose="020B0604020202020204" pitchFamily="34" charset="0"/>
                <a:ea typeface="Arial Unicode MS" panose="020B0604020202020204" pitchFamily="34" charset="-120"/>
              </a:rPr>
              <a:t>02</a:t>
            </a:r>
            <a:endParaRPr kumimoji="0" lang="zh-TW" altLang="en-US" sz="3200" b="1" i="0" u="none" strike="noStrike" kern="1200" cap="none" spc="0" normalizeH="0" baseline="0" noProof="0" dirty="0">
              <a:ln>
                <a:noFill/>
              </a:ln>
              <a:solidFill>
                <a:srgbClr val="33CCCC"/>
              </a:solidFill>
              <a:effectLst/>
              <a:uLnTx/>
              <a:uFillTx/>
              <a:latin typeface="Arial" panose="020B0604020202020204" pitchFamily="34" charset="0"/>
              <a:ea typeface="Arial Unicode MS" panose="020B0604020202020204" pitchFamily="34" charset="-120"/>
            </a:endParaRPr>
          </a:p>
        </p:txBody>
      </p:sp>
      <p:sp>
        <p:nvSpPr>
          <p:cNvPr id="13"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3" y="1224217"/>
            <a:ext cx="1027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提升</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老師具備</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使用線上數位媒體的</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技能</a:t>
            </a:r>
            <a:endPar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17" name="投影片編號版面配置區 1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BC07BF0-BABE-48FA-A92A-861F8E04B1A1}" type="slidenum">
              <a:rPr kumimoji="1" lang="zh-TW" altLang="en-US" sz="1200" b="1" i="0" u="none" strike="noStrike" kern="1200" cap="none" spc="0" normalizeH="0" baseline="0" noProof="0" smtClean="0">
                <a:ln>
                  <a:noFill/>
                </a:ln>
                <a:solidFill>
                  <a:srgbClr val="000000"/>
                </a:solidFill>
                <a:effectLst/>
                <a:uLnTx/>
                <a:uFillTx/>
                <a:latin typeface="Cooper Black" panose="0208090404030B020404" pitchFamily="18" charset="0"/>
                <a:ea typeface="新細明體" panose="02020500000000000000" pitchFamily="18" charset="-12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endParaRPr>
          </a:p>
        </p:txBody>
      </p:sp>
      <p:sp>
        <p:nvSpPr>
          <p:cNvPr id="18" name="矩形 17"/>
          <p:cNvSpPr/>
          <p:nvPr/>
        </p:nvSpPr>
        <p:spPr>
          <a:xfrm>
            <a:off x="1459902" y="1806942"/>
            <a:ext cx="9462097" cy="5693866"/>
          </a:xfrm>
          <a:prstGeom prst="rect">
            <a:avLst/>
          </a:prstGeom>
          <a:ln w="7620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1.109</a:t>
            </a:r>
            <a:r>
              <a:rPr kumimoji="1" lang="zh-TW"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年</a:t>
            </a:r>
            <a:r>
              <a:rPr kumimoji="1" lang="en-US"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12</a:t>
            </a:r>
            <a:r>
              <a:rPr kumimoji="1" lang="zh-TW"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月</a:t>
            </a:r>
            <a:r>
              <a:rPr kumimoji="1" lang="en-US"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21</a:t>
            </a:r>
            <a:r>
              <a:rPr kumimoji="1" lang="zh-TW"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日臺教授國部字第</a:t>
            </a:r>
            <a:r>
              <a:rPr kumimoji="1" lang="en-US"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1090157205</a:t>
            </a:r>
            <a:r>
              <a:rPr kumimoji="1" lang="zh-TW" altLang="zh-TW" sz="32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rPr>
              <a:t>號</a:t>
            </a:r>
            <a:r>
              <a:rPr kumimoji="1" lang="zh-TW" altLang="zh-TW" sz="3200" b="0"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函</a:t>
            </a:r>
            <a:endParaRPr kumimoji="1" lang="en-US" altLang="zh-TW" sz="3200" b="0"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 Unicode MS" panose="020B0604020202020204" pitchFamily="34" charset="-120"/>
              </a:rPr>
              <a:t>    </a:t>
            </a:r>
            <a:r>
              <a:rPr kumimoji="1"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各</a:t>
            </a:r>
            <a:r>
              <a:rPr kumimoji="1"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校師生應持續落實並熟練線上教學設備及</a:t>
            </a:r>
            <a:r>
              <a:rPr kumimoji="1"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方式</a:t>
            </a:r>
            <a:r>
              <a:rPr kumimoji="1"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，參與線上演練  </a:t>
            </a:r>
            <a:endParaRPr kumimoji="1"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t>
            </a:r>
            <a:r>
              <a:rPr kumimoji="1"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教師予以嘉獎鼓勵。</a:t>
            </a:r>
            <a:r>
              <a:rPr kumimoji="1"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1"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線上教學演練注意事項，如附件</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1" lang="zh-TW"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1"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32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2.</a:t>
            </a:r>
            <a:r>
              <a:rPr kumimoji="1" lang="en-US"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109</a:t>
            </a:r>
            <a:r>
              <a:rPr kumimoji="1" lang="zh-TW" altLang="zh-TW" sz="3200" b="0" i="0" u="none" strike="noStrike" kern="1200" cap="none" spc="0" normalizeH="0" baseline="0" noProof="0" dirty="0">
                <a:ln>
                  <a:noFill/>
                </a:ln>
                <a:solidFill>
                  <a:srgbClr val="002060"/>
                </a:solidFill>
                <a:effectLst/>
                <a:uLnTx/>
                <a:uFillTx/>
                <a:latin typeface="Arial" panose="020B0604020202020204" pitchFamily="34" charset="0"/>
                <a:ea typeface="Arial Unicode MS" panose="020B0604020202020204" pitchFamily="34" charset="-120"/>
              </a:rPr>
              <a:t>年</a:t>
            </a:r>
            <a:r>
              <a:rPr kumimoji="1" lang="en-US" altLang="zh-TW" sz="3200" b="0" i="0" u="none" strike="noStrike" kern="1200" cap="none" spc="0" normalizeH="0" baseline="0" noProof="0" dirty="0">
                <a:ln>
                  <a:noFill/>
                </a:ln>
                <a:solidFill>
                  <a:srgbClr val="002060"/>
                </a:solidFill>
                <a:effectLst/>
                <a:uLnTx/>
                <a:uFillTx/>
                <a:latin typeface="Arial" panose="020B0604020202020204" pitchFamily="34" charset="0"/>
                <a:ea typeface="Arial Unicode MS" panose="020B0604020202020204" pitchFamily="34" charset="-120"/>
              </a:rPr>
              <a:t>12</a:t>
            </a:r>
            <a:r>
              <a:rPr kumimoji="1" lang="zh-TW" altLang="zh-TW" sz="3200" b="0" i="0" u="none" strike="noStrike" kern="1200" cap="none" spc="0" normalizeH="0" baseline="0" noProof="0" dirty="0">
                <a:ln>
                  <a:noFill/>
                </a:ln>
                <a:solidFill>
                  <a:srgbClr val="002060"/>
                </a:solidFill>
                <a:effectLst/>
                <a:uLnTx/>
                <a:uFillTx/>
                <a:latin typeface="Arial" panose="020B0604020202020204" pitchFamily="34" charset="0"/>
                <a:ea typeface="Arial Unicode MS" panose="020B0604020202020204" pitchFamily="34" charset="-120"/>
              </a:rPr>
              <a:t>月</a:t>
            </a:r>
            <a:r>
              <a:rPr kumimoji="1" lang="en-US"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25</a:t>
            </a:r>
            <a:r>
              <a:rPr kumimoji="1" lang="zh-TW"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日</a:t>
            </a:r>
            <a:r>
              <a:rPr kumimoji="1" lang="zh-TW" altLang="en-US"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南市教專字</a:t>
            </a:r>
            <a:r>
              <a:rPr kumimoji="1" lang="zh-TW"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第</a:t>
            </a:r>
            <a:r>
              <a:rPr kumimoji="1" lang="en-US"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1091585728</a:t>
            </a:r>
            <a:r>
              <a:rPr kumimoji="1" lang="zh-TW" altLang="zh-TW" sz="3200" b="0" i="0" u="none" strike="noStrike" kern="1200" cap="none" spc="0" normalizeH="0" baseline="0" noProof="0" dirty="0" smtClean="0">
                <a:ln>
                  <a:noFill/>
                </a:ln>
                <a:solidFill>
                  <a:srgbClr val="002060"/>
                </a:solidFill>
                <a:effectLst/>
                <a:uLnTx/>
                <a:uFillTx/>
                <a:latin typeface="Arial" panose="020B0604020202020204" pitchFamily="34" charset="0"/>
                <a:ea typeface="Arial Unicode MS" panose="020B0604020202020204" pitchFamily="34" charset="-120"/>
              </a:rPr>
              <a:t>號</a:t>
            </a:r>
            <a:r>
              <a:rPr kumimoji="1" lang="zh-TW" altLang="zh-TW" sz="3200" b="0" i="0" u="none" strike="noStrike" kern="1200" cap="none" spc="0" normalizeH="0" baseline="0" noProof="0" dirty="0">
                <a:ln>
                  <a:noFill/>
                </a:ln>
                <a:solidFill>
                  <a:srgbClr val="002060"/>
                </a:solidFill>
                <a:effectLst/>
                <a:uLnTx/>
                <a:uFillTx/>
                <a:latin typeface="Arial" panose="020B0604020202020204" pitchFamily="34" charset="0"/>
                <a:ea typeface="Arial Unicode MS" panose="020B0604020202020204" pitchFamily="34" charset="-120"/>
              </a:rPr>
              <a:t>函</a:t>
            </a:r>
            <a:endParaRPr kumimoji="1" lang="en-US" altLang="zh-TW" sz="3200" b="0" i="0" u="none" strike="noStrike" kern="1200" cap="none" spc="0" normalizeH="0" baseline="0" noProof="0" dirty="0">
              <a:ln>
                <a:noFill/>
              </a:ln>
              <a:solidFill>
                <a:srgbClr val="002060"/>
              </a:solidFill>
              <a:effectLst/>
              <a:uLnTx/>
              <a:uFillTx/>
              <a:latin typeface="Arial" panose="020B0604020202020204" pitchFamily="34" charset="0"/>
              <a:ea typeface="Arial Unicode MS" panose="020B060402020202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辦理</a:t>
            </a:r>
            <a:r>
              <a:rPr kumimoji="0" lang="zh-TW" altLang="en-US" sz="2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線上教學演練之教師</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予以鼓勵嘉獎</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1</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次；參與本案規劃之學校  </a:t>
            </a: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a:t>
            </a:r>
            <a:r>
              <a:rPr kumimoji="0" lang="zh-TW" altLang="en-US" sz="2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行政人員</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獎勵措施，將依學校辦理之班級數另函知相關獎勵機制。</a:t>
            </a: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3.110</a:t>
            </a:r>
            <a:r>
              <a:rPr kumimoji="0" lang="zh-TW" altLang="en-US"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年</a:t>
            </a:r>
            <a:r>
              <a:rPr kumimoji="0" lang="en-US" altLang="zh-TW"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2</a:t>
            </a:r>
            <a:r>
              <a:rPr kumimoji="0" lang="zh-TW" altLang="en-US"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月</a:t>
            </a:r>
            <a:r>
              <a:rPr kumimoji="0" lang="en-US" altLang="zh-TW"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4</a:t>
            </a:r>
            <a:r>
              <a:rPr kumimoji="0" lang="zh-TW" altLang="en-US"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日南市教專字第</a:t>
            </a:r>
            <a:r>
              <a:rPr kumimoji="0" lang="en-US" altLang="zh-TW"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1100139977</a:t>
            </a:r>
            <a:r>
              <a:rPr kumimoji="0" lang="zh-TW" altLang="en-US"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號函</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為</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提升學校師生參與線上教學演練</a:t>
            </a: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之實質效益，</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提高敘獎額度</a:t>
            </a:r>
            <a:r>
              <a:rPr kumimoji="0" lang="zh-TW" altLang="en-US"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rPr>
              <a:t>鼓勵參與規劃及演練之行政人員。</a:t>
            </a: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p:txBody>
      </p:sp>
      <p:cxnSp>
        <p:nvCxnSpPr>
          <p:cNvPr id="16" name="直線接點 15"/>
          <p:cNvCxnSpPr/>
          <p:nvPr/>
        </p:nvCxnSpPr>
        <p:spPr>
          <a:xfrm>
            <a:off x="3111335" y="3016401"/>
            <a:ext cx="521923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線接點 14"/>
          <p:cNvCxnSpPr/>
          <p:nvPr/>
        </p:nvCxnSpPr>
        <p:spPr>
          <a:xfrm>
            <a:off x="6532880" y="4766826"/>
            <a:ext cx="1026160" cy="1016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74496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替代程序 4">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科技化平台融入教學</a:t>
            </a:r>
            <a:endParaRPr kumimoji="0" lang="en-US" altLang="zh-TW"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grpSp>
        <p:nvGrpSpPr>
          <p:cNvPr id="6"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7"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8"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9"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pic>
        <p:nvPicPr>
          <p:cNvPr id="10" name="圖片 44">
            <a:extLst>
              <a:ext uri="{FF2B5EF4-FFF2-40B4-BE49-F238E27FC236}">
                <a16:creationId xmlns:a16="http://schemas.microsoft.com/office/drawing/2014/main" id="{9BACEC70-357E-4CA5-88A6-4C6BB6268537}"/>
              </a:ext>
            </a:extLst>
          </p:cNvPr>
          <p:cNvPicPr>
            <a:picLocks noChangeAspect="1"/>
          </p:cNvPicPr>
          <p:nvPr/>
        </p:nvPicPr>
        <p:blipFill>
          <a:blip r:embed="rId2">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smtClean="0">
                <a:ln>
                  <a:noFill/>
                </a:ln>
                <a:solidFill>
                  <a:srgbClr val="33CCCC"/>
                </a:solidFill>
                <a:effectLst/>
                <a:uLnTx/>
                <a:uFillTx/>
                <a:latin typeface="Arial" panose="020B0604020202020204" pitchFamily="34" charset="0"/>
                <a:ea typeface="Arial Unicode MS" panose="020B0604020202020204" pitchFamily="34" charset="-120"/>
              </a:rPr>
              <a:t>02</a:t>
            </a:r>
            <a:endParaRPr kumimoji="0" lang="zh-TW" altLang="en-US" sz="3200" b="1" i="0" u="none" strike="noStrike" kern="1200" cap="none" spc="0" normalizeH="0" baseline="0" noProof="0" dirty="0">
              <a:ln>
                <a:noFill/>
              </a:ln>
              <a:solidFill>
                <a:srgbClr val="33CCCC"/>
              </a:solidFill>
              <a:effectLst/>
              <a:uLnTx/>
              <a:uFillTx/>
              <a:latin typeface="Arial" panose="020B0604020202020204" pitchFamily="34" charset="0"/>
              <a:ea typeface="Arial Unicode MS" panose="020B0604020202020204" pitchFamily="34" charset="-120"/>
            </a:endParaRPr>
          </a:p>
        </p:txBody>
      </p:sp>
      <p:sp>
        <p:nvSpPr>
          <p:cNvPr id="13" name="矩形 46">
            <a:extLst>
              <a:ext uri="{FF2B5EF4-FFF2-40B4-BE49-F238E27FC236}">
                <a16:creationId xmlns:a16="http://schemas.microsoft.com/office/drawing/2014/main" id="{9FD80C7D-BDB7-4C43-B532-EB31EDF11E8C}"/>
              </a:ext>
            </a:extLst>
          </p:cNvPr>
          <p:cNvSpPr>
            <a:spLocks noChangeArrowheads="1"/>
          </p:cNvSpPr>
          <p:nvPr/>
        </p:nvSpPr>
        <p:spPr bwMode="auto">
          <a:xfrm>
            <a:off x="1784673" y="1224217"/>
            <a:ext cx="1027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提升</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老師具備</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使用線上數位媒體的</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技能</a:t>
            </a:r>
            <a:endPar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17" name="投影片編號版面配置區 16"/>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BC07BF0-BABE-48FA-A92A-861F8E04B1A1}" type="slidenum">
              <a:rPr kumimoji="1" lang="zh-TW" altLang="en-US" sz="1200" b="1" i="0" u="none" strike="noStrike" kern="1200" cap="none" spc="0" normalizeH="0" baseline="0" noProof="0" smtClean="0">
                <a:ln>
                  <a:noFill/>
                </a:ln>
                <a:solidFill>
                  <a:srgbClr val="000000"/>
                </a:solidFill>
                <a:effectLst/>
                <a:uLnTx/>
                <a:uFillTx/>
                <a:latin typeface="Cooper Black" panose="0208090404030B020404" pitchFamily="18" charset="0"/>
                <a:ea typeface="新細明體" panose="02020500000000000000" pitchFamily="18" charset="-12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1" lang="zh-TW" altLang="en-US" sz="1200" b="1" i="0" u="none" strike="noStrike" kern="1200" cap="none" spc="0" normalizeH="0" baseline="0" noProof="0">
              <a:ln>
                <a:noFill/>
              </a:ln>
              <a:solidFill>
                <a:srgbClr val="000000"/>
              </a:solidFill>
              <a:effectLst/>
              <a:uLnTx/>
              <a:uFillTx/>
              <a:latin typeface="Cooper Black" panose="0208090404030B020404" pitchFamily="18" charset="0"/>
              <a:ea typeface="新細明體" panose="02020500000000000000" pitchFamily="18" charset="-120"/>
            </a:endParaRPr>
          </a:p>
        </p:txBody>
      </p:sp>
      <p:sp>
        <p:nvSpPr>
          <p:cNvPr id="18" name="矩形 17"/>
          <p:cNvSpPr/>
          <p:nvPr/>
        </p:nvSpPr>
        <p:spPr>
          <a:xfrm>
            <a:off x="1459902" y="1806942"/>
            <a:ext cx="9462097" cy="2923877"/>
          </a:xfrm>
          <a:prstGeom prst="rect">
            <a:avLst/>
          </a:prstGeom>
          <a:ln w="7620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4.</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 </a:t>
            </a: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110</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年</a:t>
            </a: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8</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月</a:t>
            </a: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23</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日</a:t>
            </a:r>
            <a:endPar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3200" b="1" dirty="0" smtClean="0">
                <a:solidFill>
                  <a:srgbClr val="223474"/>
                </a:solidFill>
                <a:latin typeface="微軟正黑體" panose="020B0604030504040204" pitchFamily="34" charset="-120"/>
                <a:ea typeface="微軟正黑體" panose="020B0604030504040204" pitchFamily="34" charset="-120"/>
              </a:rPr>
              <a:t>110</a:t>
            </a:r>
            <a:r>
              <a:rPr kumimoji="0" lang="zh-TW" altLang="en-US" sz="3200" b="1" dirty="0" smtClean="0">
                <a:solidFill>
                  <a:srgbClr val="223474"/>
                </a:solidFill>
                <a:latin typeface="微軟正黑體" panose="020B0604030504040204" pitchFamily="34" charset="-120"/>
                <a:ea typeface="微軟正黑體" panose="020B0604030504040204" pitchFamily="34" charset="-120"/>
              </a:rPr>
              <a:t>學年度線上教學現況調查  </a:t>
            </a: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8/31(</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二</a:t>
            </a:r>
            <a:r>
              <a:rPr kumimoji="0" lang="en-US" altLang="zh-TW"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rPr>
              <a:t>前回填表單</a:t>
            </a:r>
            <a:endParaRPr kumimoji="0" lang="zh-TW" altLang="en-US" sz="3200" b="1"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dirty="0" smtClean="0">
              <a:ln>
                <a:noFill/>
              </a:ln>
              <a:solidFill>
                <a:srgbClr val="223474"/>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zh-TW" sz="2400" b="0" i="0" u="none" strike="noStrike" kern="1200" cap="none" spc="0" normalizeH="0" baseline="0" noProof="0" dirty="0">
              <a:ln>
                <a:noFill/>
              </a:ln>
              <a:solidFill>
                <a:srgbClr val="223474"/>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180960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zh-TW" sz="4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836550" y="206016"/>
            <a:ext cx="96316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marL="109538" marR="0" lvl="0" indent="0" algn="just" defTabSz="914400" rtl="0" eaLnBrk="1" fontAlgn="base" latinLnBrk="0" hangingPunct="1">
              <a:lnSpc>
                <a:spcPct val="100000"/>
              </a:lnSpc>
              <a:spcBef>
                <a:spcPts val="400"/>
              </a:spcBef>
              <a:spcAft>
                <a:spcPct val="0"/>
              </a:spcAft>
              <a:buClr>
                <a:srgbClr val="00B050"/>
              </a:buClr>
              <a:buSzPct val="90000"/>
              <a:buFontTx/>
              <a:buNone/>
              <a:tabLst/>
              <a:defRPr/>
            </a:pPr>
            <a:r>
              <a:rPr kumimoji="0" lang="en-US" altLang="zh-TW" sz="4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Arial Unicode MS" panose="020B0604020202020204" pitchFamily="34" charset="-120"/>
              </a:rPr>
              <a:t>110-111</a:t>
            </a:r>
            <a:r>
              <a:rPr kumimoji="0" lang="zh-TW" altLang="en-US" sz="4000" b="1" i="0" u="none" strike="noStrike" kern="1200" cap="none" spc="0" normalizeH="0" baseline="0" noProof="0" dirty="0">
                <a:ln>
                  <a:noFill/>
                </a:ln>
                <a:solidFill>
                  <a:srgbClr val="000000"/>
                </a:solidFill>
                <a:effectLst/>
                <a:uLnTx/>
                <a:uFillTx/>
                <a:latin typeface="微軟正黑體" panose="020B0604030504040204" pitchFamily="34" charset="-120"/>
                <a:ea typeface="Arial Unicode MS" panose="020B0604020202020204" pitchFamily="34" charset="-120"/>
              </a:rPr>
              <a:t>年數位學習教師增能工作坊</a:t>
            </a:r>
          </a:p>
        </p:txBody>
      </p:sp>
      <p:sp>
        <p:nvSpPr>
          <p:cNvPr id="15" name="投影片編號版面配置區 14"/>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F02BF43-3C7B-4031-B368-07C3D7CB8D98}" type="slidenum">
              <a:rPr kumimoji="1" lang="zh-TW" altLang="en-US" sz="1800" b="0" i="0" u="none" strike="noStrike" kern="1200" cap="none" spc="0" normalizeH="0" baseline="0" noProof="0" smtClean="0">
                <a:ln>
                  <a:noFill/>
                </a:ln>
                <a:solidFill>
                  <a:srgbClr val="000000"/>
                </a:solidFill>
                <a:effectLst/>
                <a:uLnTx/>
                <a:uFillTx/>
                <a:latin typeface="Arial" panose="020B0604020202020204" pitchFamily="34" charset="0"/>
                <a:ea typeface="Arial Unicode MS" panose="020B0604020202020204" pitchFamily="34" charset="-120"/>
              </a:rPr>
              <a:pPr marL="0" marR="0" lvl="0" indent="0" algn="l" defTabSz="914400" rtl="0" eaLnBrk="0" fontAlgn="base" latinLnBrk="0" hangingPunct="0">
                <a:lnSpc>
                  <a:spcPct val="100000"/>
                </a:lnSpc>
                <a:spcBef>
                  <a:spcPct val="0"/>
                </a:spcBef>
                <a:spcAft>
                  <a:spcPct val="0"/>
                </a:spcAft>
                <a:buClrTx/>
                <a:buSzTx/>
                <a:buFontTx/>
                <a:buNone/>
                <a:tabLst/>
                <a:defRPr/>
              </a:pPr>
              <a:t>92</a:t>
            </a:fld>
            <a:endParaRPr kumimoji="1" lang="zh-TW" altLang="en-US" sz="1800" b="0" i="0" u="none" strike="noStrike" kern="1200" cap="none" spc="0" normalizeH="0" baseline="0" noProof="0">
              <a:ln>
                <a:noFill/>
              </a:ln>
              <a:solidFill>
                <a:srgbClr val="000000"/>
              </a:solidFill>
              <a:effectLst/>
              <a:uLnTx/>
              <a:uFillTx/>
              <a:latin typeface="Arial" panose="020B0604020202020204" pitchFamily="34" charset="0"/>
              <a:ea typeface="Arial Unicode MS" panose="020B0604020202020204" pitchFamily="34" charset="-120"/>
            </a:endParaRPr>
          </a:p>
        </p:txBody>
      </p:sp>
      <p:sp>
        <p:nvSpPr>
          <p:cNvPr id="38" name="矩形 37"/>
          <p:cNvSpPr/>
          <p:nvPr/>
        </p:nvSpPr>
        <p:spPr>
          <a:xfrm>
            <a:off x="836550" y="1379250"/>
            <a:ext cx="2324457" cy="49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ts val="2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計畫</a:t>
            </a:r>
            <a:endParaRPr kumimoji="1"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grpSp>
        <p:nvGrpSpPr>
          <p:cNvPr id="39" name="群組 38"/>
          <p:cNvGrpSpPr/>
          <p:nvPr/>
        </p:nvGrpSpPr>
        <p:grpSpPr>
          <a:xfrm>
            <a:off x="7344396" y="1131224"/>
            <a:ext cx="4847604" cy="3923749"/>
            <a:chOff x="7965736" y="1356318"/>
            <a:chExt cx="3746239" cy="3923749"/>
          </a:xfrm>
        </p:grpSpPr>
        <p:cxnSp>
          <p:nvCxnSpPr>
            <p:cNvPr id="41" name="肘形接點 40">
              <a:extLst>
                <a:ext uri="{FF2B5EF4-FFF2-40B4-BE49-F238E27FC236}">
                  <a16:creationId xmlns:a16="http://schemas.microsoft.com/office/drawing/2014/main" id="{9752E27B-6DCD-7143-9C0B-4EEF963C2ABB}"/>
                </a:ext>
              </a:extLst>
            </p:cNvPr>
            <p:cNvCxnSpPr>
              <a:cxnSpLocks/>
            </p:cNvCxnSpPr>
            <p:nvPr/>
          </p:nvCxnSpPr>
          <p:spPr>
            <a:xfrm rot="5400000" flipH="1" flipV="1">
              <a:off x="10342890" y="3177415"/>
              <a:ext cx="360000" cy="513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0D60956F-034F-6A43-A049-1E7FDBD626B1}"/>
                </a:ext>
              </a:extLst>
            </p:cNvPr>
            <p:cNvCxnSpPr>
              <a:cxnSpLocks/>
            </p:cNvCxnSpPr>
            <p:nvPr/>
          </p:nvCxnSpPr>
          <p:spPr>
            <a:xfrm rot="16200000" flipV="1">
              <a:off x="10848187" y="3179990"/>
              <a:ext cx="360000" cy="513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3" name="肘形接點 42">
              <a:extLst>
                <a:ext uri="{FF2B5EF4-FFF2-40B4-BE49-F238E27FC236}">
                  <a16:creationId xmlns:a16="http://schemas.microsoft.com/office/drawing/2014/main" id="{819312A0-DB00-3D43-86F1-05A39A7A376C}"/>
                </a:ext>
              </a:extLst>
            </p:cNvPr>
            <p:cNvCxnSpPr>
              <a:cxnSpLocks/>
            </p:cNvCxnSpPr>
            <p:nvPr/>
          </p:nvCxnSpPr>
          <p:spPr>
            <a:xfrm rot="16200000" flipV="1">
              <a:off x="10075618" y="1625559"/>
              <a:ext cx="612000" cy="1188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4" name="肘形接點 43">
              <a:extLst>
                <a:ext uri="{FF2B5EF4-FFF2-40B4-BE49-F238E27FC236}">
                  <a16:creationId xmlns:a16="http://schemas.microsoft.com/office/drawing/2014/main" id="{87090606-9BE4-4D4D-A56F-4A810D45A319}"/>
                </a:ext>
              </a:extLst>
            </p:cNvPr>
            <p:cNvCxnSpPr>
              <a:cxnSpLocks/>
            </p:cNvCxnSpPr>
            <p:nvPr/>
          </p:nvCxnSpPr>
          <p:spPr>
            <a:xfrm rot="5400000" flipH="1" flipV="1">
              <a:off x="9049618" y="1791725"/>
              <a:ext cx="612000" cy="864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5" name="手繪多邊形 44">
              <a:extLst>
                <a:ext uri="{FF2B5EF4-FFF2-40B4-BE49-F238E27FC236}">
                  <a16:creationId xmlns:a16="http://schemas.microsoft.com/office/drawing/2014/main" id="{7165C47F-53E7-1944-B876-D55320516FB6}"/>
                </a:ext>
              </a:extLst>
            </p:cNvPr>
            <p:cNvSpPr/>
            <p:nvPr/>
          </p:nvSpPr>
          <p:spPr>
            <a:xfrm>
              <a:off x="8576632" y="1356318"/>
              <a:ext cx="2664936" cy="711050"/>
            </a:xfrm>
            <a:custGeom>
              <a:avLst/>
              <a:gdLst>
                <a:gd name="connsiteX0" fmla="*/ 0 w 4911089"/>
                <a:gd name="connsiteY0" fmla="*/ 71105 h 711050"/>
                <a:gd name="connsiteX1" fmla="*/ 71105 w 4911089"/>
                <a:gd name="connsiteY1" fmla="*/ 0 h 711050"/>
                <a:gd name="connsiteX2" fmla="*/ 4839984 w 4911089"/>
                <a:gd name="connsiteY2" fmla="*/ 0 h 711050"/>
                <a:gd name="connsiteX3" fmla="*/ 4911089 w 4911089"/>
                <a:gd name="connsiteY3" fmla="*/ 71105 h 711050"/>
                <a:gd name="connsiteX4" fmla="*/ 4911089 w 4911089"/>
                <a:gd name="connsiteY4" fmla="*/ 639945 h 711050"/>
                <a:gd name="connsiteX5" fmla="*/ 4839984 w 4911089"/>
                <a:gd name="connsiteY5" fmla="*/ 711050 h 711050"/>
                <a:gd name="connsiteX6" fmla="*/ 71105 w 4911089"/>
                <a:gd name="connsiteY6" fmla="*/ 711050 h 711050"/>
                <a:gd name="connsiteX7" fmla="*/ 0 w 4911089"/>
                <a:gd name="connsiteY7" fmla="*/ 639945 h 711050"/>
                <a:gd name="connsiteX8" fmla="*/ 0 w 4911089"/>
                <a:gd name="connsiteY8" fmla="*/ 71105 h 71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1089" h="711050">
                  <a:moveTo>
                    <a:pt x="0" y="71105"/>
                  </a:moveTo>
                  <a:cubicBezTo>
                    <a:pt x="0" y="31835"/>
                    <a:pt x="31835" y="0"/>
                    <a:pt x="71105" y="0"/>
                  </a:cubicBezTo>
                  <a:lnTo>
                    <a:pt x="4839984" y="0"/>
                  </a:lnTo>
                  <a:cubicBezTo>
                    <a:pt x="4879254" y="0"/>
                    <a:pt x="4911089" y="31835"/>
                    <a:pt x="4911089" y="71105"/>
                  </a:cubicBezTo>
                  <a:lnTo>
                    <a:pt x="4911089" y="639945"/>
                  </a:lnTo>
                  <a:cubicBezTo>
                    <a:pt x="4911089" y="679215"/>
                    <a:pt x="4879254" y="711050"/>
                    <a:pt x="4839984" y="711050"/>
                  </a:cubicBezTo>
                  <a:lnTo>
                    <a:pt x="71105" y="711050"/>
                  </a:lnTo>
                  <a:cubicBezTo>
                    <a:pt x="31835" y="711050"/>
                    <a:pt x="0" y="679215"/>
                    <a:pt x="0" y="639945"/>
                  </a:cubicBezTo>
                  <a:lnTo>
                    <a:pt x="0" y="71105"/>
                  </a:lnTo>
                  <a:close/>
                </a:path>
              </a:pathLst>
            </a:custGeom>
            <a:solidFill>
              <a:srgbClr val="7030A0"/>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7026" tIns="97026" rIns="97026" bIns="97026" numCol="1" spcCol="1270" anchor="ctr" anchorCtr="0">
              <a:noAutofit/>
            </a:bodyPr>
            <a:lstStyle/>
            <a:p>
              <a:pPr marL="0" marR="0" lvl="0" indent="0" algn="ctr" defTabSz="889000" rtl="0" eaLnBrk="0" fontAlgn="base" latinLnBrk="0" hangingPunct="0">
                <a:lnSpc>
                  <a:spcPct val="90000"/>
                </a:lnSpc>
                <a:spcBef>
                  <a:spcPct val="0"/>
                </a:spcBef>
                <a:spcAft>
                  <a:spcPct val="35000"/>
                </a:spcAft>
                <a:buClrTx/>
                <a:buSzTx/>
                <a:buFontTx/>
                <a:buNone/>
                <a:tabLst/>
                <a:defRPr/>
              </a:pPr>
              <a:r>
                <a:rPr kumimoji="1" lang="zh-TW" altLang="en-US" sz="2800" b="1" i="0" u="none" strike="noStrike" kern="1200" cap="none" spc="0" normalizeH="0" baseline="0" noProof="0" dirty="0">
                  <a:ln>
                    <a:noFill/>
                  </a:ln>
                  <a:solidFill>
                    <a:prstClr val="white">
                      <a:lumMod val="95000"/>
                    </a:prstClr>
                  </a:solidFill>
                  <a:effectLst/>
                  <a:uLnTx/>
                  <a:uFillTx/>
                  <a:latin typeface="Microsoft YaHei" panose="020B0503020204020204" pitchFamily="34" charset="-122"/>
                  <a:ea typeface="Microsoft YaHei" panose="020B0503020204020204" pitchFamily="34" charset="-122"/>
                  <a:cs typeface="+mn-cs"/>
                </a:rPr>
                <a:t>承辦學校</a:t>
              </a:r>
            </a:p>
          </p:txBody>
        </p:sp>
        <p:sp>
          <p:nvSpPr>
            <p:cNvPr id="46" name="手繪多邊形 45">
              <a:extLst>
                <a:ext uri="{FF2B5EF4-FFF2-40B4-BE49-F238E27FC236}">
                  <a16:creationId xmlns:a16="http://schemas.microsoft.com/office/drawing/2014/main" id="{34391154-4028-3942-BE41-A63BA0773AF4}"/>
                </a:ext>
              </a:extLst>
            </p:cNvPr>
            <p:cNvSpPr/>
            <p:nvPr/>
          </p:nvSpPr>
          <p:spPr>
            <a:xfrm>
              <a:off x="10015562" y="2504147"/>
              <a:ext cx="1661089" cy="792000"/>
            </a:xfrm>
            <a:custGeom>
              <a:avLst/>
              <a:gdLst>
                <a:gd name="connsiteX0" fmla="*/ 0 w 2214785"/>
                <a:gd name="connsiteY0" fmla="*/ 70421 h 704205"/>
                <a:gd name="connsiteX1" fmla="*/ 70421 w 2214785"/>
                <a:gd name="connsiteY1" fmla="*/ 0 h 704205"/>
                <a:gd name="connsiteX2" fmla="*/ 2144365 w 2214785"/>
                <a:gd name="connsiteY2" fmla="*/ 0 h 704205"/>
                <a:gd name="connsiteX3" fmla="*/ 2214786 w 2214785"/>
                <a:gd name="connsiteY3" fmla="*/ 70421 h 704205"/>
                <a:gd name="connsiteX4" fmla="*/ 2214785 w 2214785"/>
                <a:gd name="connsiteY4" fmla="*/ 633785 h 704205"/>
                <a:gd name="connsiteX5" fmla="*/ 2144364 w 2214785"/>
                <a:gd name="connsiteY5" fmla="*/ 704206 h 704205"/>
                <a:gd name="connsiteX6" fmla="*/ 70421 w 2214785"/>
                <a:gd name="connsiteY6" fmla="*/ 704205 h 704205"/>
                <a:gd name="connsiteX7" fmla="*/ 0 w 2214785"/>
                <a:gd name="connsiteY7" fmla="*/ 633784 h 704205"/>
                <a:gd name="connsiteX8" fmla="*/ 0 w 2214785"/>
                <a:gd name="connsiteY8" fmla="*/ 70421 h 70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785" h="704205">
                  <a:moveTo>
                    <a:pt x="0" y="70421"/>
                  </a:moveTo>
                  <a:cubicBezTo>
                    <a:pt x="0" y="31529"/>
                    <a:pt x="31529" y="0"/>
                    <a:pt x="70421" y="0"/>
                  </a:cubicBezTo>
                  <a:lnTo>
                    <a:pt x="2144365" y="0"/>
                  </a:lnTo>
                  <a:cubicBezTo>
                    <a:pt x="2183257" y="0"/>
                    <a:pt x="2214786" y="31529"/>
                    <a:pt x="2214786" y="70421"/>
                  </a:cubicBezTo>
                  <a:cubicBezTo>
                    <a:pt x="2214786" y="258209"/>
                    <a:pt x="2214785" y="445997"/>
                    <a:pt x="2214785" y="633785"/>
                  </a:cubicBezTo>
                  <a:cubicBezTo>
                    <a:pt x="2214785" y="672677"/>
                    <a:pt x="2183256" y="704206"/>
                    <a:pt x="2144364" y="704206"/>
                  </a:cubicBezTo>
                  <a:lnTo>
                    <a:pt x="70421" y="704205"/>
                  </a:lnTo>
                  <a:cubicBezTo>
                    <a:pt x="31529" y="704205"/>
                    <a:pt x="0" y="672676"/>
                    <a:pt x="0" y="633784"/>
                  </a:cubicBezTo>
                  <a:lnTo>
                    <a:pt x="0" y="70421"/>
                  </a:lnTo>
                  <a:close/>
                </a:path>
              </a:pathLst>
            </a:custGeom>
            <a:solidFill>
              <a:srgbClr val="00B0F0"/>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965" tIns="73965" rIns="73965" bIns="73965"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endParaRPr kumimoji="1"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p:txBody>
        </p:sp>
        <p:sp>
          <p:nvSpPr>
            <p:cNvPr id="47" name="手繪多邊形 46">
              <a:extLst>
                <a:ext uri="{FF2B5EF4-FFF2-40B4-BE49-F238E27FC236}">
                  <a16:creationId xmlns:a16="http://schemas.microsoft.com/office/drawing/2014/main" id="{8E0E56E2-D70C-A840-AF4A-3FACBB413082}"/>
                </a:ext>
              </a:extLst>
            </p:cNvPr>
            <p:cNvSpPr/>
            <p:nvPr/>
          </p:nvSpPr>
          <p:spPr>
            <a:xfrm>
              <a:off x="10911189" y="3636731"/>
              <a:ext cx="675000" cy="468000"/>
            </a:xfrm>
            <a:custGeom>
              <a:avLst/>
              <a:gdLst>
                <a:gd name="connsiteX0" fmla="*/ 0 w 1354589"/>
                <a:gd name="connsiteY0" fmla="*/ 52934 h 529335"/>
                <a:gd name="connsiteX1" fmla="*/ 52934 w 1354589"/>
                <a:gd name="connsiteY1" fmla="*/ 0 h 529335"/>
                <a:gd name="connsiteX2" fmla="*/ 1301656 w 1354589"/>
                <a:gd name="connsiteY2" fmla="*/ 0 h 529335"/>
                <a:gd name="connsiteX3" fmla="*/ 1354590 w 1354589"/>
                <a:gd name="connsiteY3" fmla="*/ 52934 h 529335"/>
                <a:gd name="connsiteX4" fmla="*/ 1354589 w 1354589"/>
                <a:gd name="connsiteY4" fmla="*/ 476402 h 529335"/>
                <a:gd name="connsiteX5" fmla="*/ 1301655 w 1354589"/>
                <a:gd name="connsiteY5" fmla="*/ 529336 h 529335"/>
                <a:gd name="connsiteX6" fmla="*/ 52934 w 1354589"/>
                <a:gd name="connsiteY6" fmla="*/ 529335 h 529335"/>
                <a:gd name="connsiteX7" fmla="*/ 0 w 1354589"/>
                <a:gd name="connsiteY7" fmla="*/ 476401 h 529335"/>
                <a:gd name="connsiteX8" fmla="*/ 0 w 1354589"/>
                <a:gd name="connsiteY8" fmla="*/ 52934 h 52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4589" h="529335">
                  <a:moveTo>
                    <a:pt x="0" y="52934"/>
                  </a:moveTo>
                  <a:cubicBezTo>
                    <a:pt x="0" y="23699"/>
                    <a:pt x="23699" y="0"/>
                    <a:pt x="52934" y="0"/>
                  </a:cubicBezTo>
                  <a:lnTo>
                    <a:pt x="1301656" y="0"/>
                  </a:lnTo>
                  <a:cubicBezTo>
                    <a:pt x="1330891" y="0"/>
                    <a:pt x="1354590" y="23699"/>
                    <a:pt x="1354590" y="52934"/>
                  </a:cubicBezTo>
                  <a:cubicBezTo>
                    <a:pt x="1354590" y="194090"/>
                    <a:pt x="1354589" y="335246"/>
                    <a:pt x="1354589" y="476402"/>
                  </a:cubicBezTo>
                  <a:cubicBezTo>
                    <a:pt x="1354589" y="505637"/>
                    <a:pt x="1330890" y="529336"/>
                    <a:pt x="1301655" y="529336"/>
                  </a:cubicBezTo>
                  <a:lnTo>
                    <a:pt x="52934" y="529335"/>
                  </a:lnTo>
                  <a:cubicBezTo>
                    <a:pt x="23699" y="529335"/>
                    <a:pt x="0" y="505636"/>
                    <a:pt x="0" y="476401"/>
                  </a:cubicBezTo>
                  <a:lnTo>
                    <a:pt x="0" y="52934"/>
                  </a:lnTo>
                  <a:close/>
                </a:path>
              </a:pathLst>
            </a:custGeom>
            <a:solidFill>
              <a:srgbClr val="F1F2F3"/>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844" tIns="68844" rIns="68844" bIns="68844"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1" lang="zh-TW"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rPr>
                <a:t>國中</a:t>
              </a:r>
            </a:p>
          </p:txBody>
        </p:sp>
        <p:sp>
          <p:nvSpPr>
            <p:cNvPr id="48" name="手繪多邊形 47">
              <a:extLst>
                <a:ext uri="{FF2B5EF4-FFF2-40B4-BE49-F238E27FC236}">
                  <a16:creationId xmlns:a16="http://schemas.microsoft.com/office/drawing/2014/main" id="{FC47965F-5387-474F-AB21-4D2C486EFD04}"/>
                </a:ext>
              </a:extLst>
            </p:cNvPr>
            <p:cNvSpPr/>
            <p:nvPr/>
          </p:nvSpPr>
          <p:spPr>
            <a:xfrm>
              <a:off x="9955772" y="3587552"/>
              <a:ext cx="675000" cy="468000"/>
            </a:xfrm>
            <a:custGeom>
              <a:avLst/>
              <a:gdLst>
                <a:gd name="connsiteX0" fmla="*/ 0 w 1350102"/>
                <a:gd name="connsiteY0" fmla="*/ 52692 h 526919"/>
                <a:gd name="connsiteX1" fmla="*/ 52692 w 1350102"/>
                <a:gd name="connsiteY1" fmla="*/ 0 h 526919"/>
                <a:gd name="connsiteX2" fmla="*/ 1297410 w 1350102"/>
                <a:gd name="connsiteY2" fmla="*/ 0 h 526919"/>
                <a:gd name="connsiteX3" fmla="*/ 1350102 w 1350102"/>
                <a:gd name="connsiteY3" fmla="*/ 52692 h 526919"/>
                <a:gd name="connsiteX4" fmla="*/ 1350102 w 1350102"/>
                <a:gd name="connsiteY4" fmla="*/ 474227 h 526919"/>
                <a:gd name="connsiteX5" fmla="*/ 1297410 w 1350102"/>
                <a:gd name="connsiteY5" fmla="*/ 526919 h 526919"/>
                <a:gd name="connsiteX6" fmla="*/ 52692 w 1350102"/>
                <a:gd name="connsiteY6" fmla="*/ 526919 h 526919"/>
                <a:gd name="connsiteX7" fmla="*/ 0 w 1350102"/>
                <a:gd name="connsiteY7" fmla="*/ 474227 h 526919"/>
                <a:gd name="connsiteX8" fmla="*/ 0 w 1350102"/>
                <a:gd name="connsiteY8" fmla="*/ 52692 h 52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102" h="526919">
                  <a:moveTo>
                    <a:pt x="0" y="52692"/>
                  </a:moveTo>
                  <a:cubicBezTo>
                    <a:pt x="0" y="23591"/>
                    <a:pt x="23591" y="0"/>
                    <a:pt x="52692" y="0"/>
                  </a:cubicBezTo>
                  <a:lnTo>
                    <a:pt x="1297410" y="0"/>
                  </a:lnTo>
                  <a:cubicBezTo>
                    <a:pt x="1326511" y="0"/>
                    <a:pt x="1350102" y="23591"/>
                    <a:pt x="1350102" y="52692"/>
                  </a:cubicBezTo>
                  <a:lnTo>
                    <a:pt x="1350102" y="474227"/>
                  </a:lnTo>
                  <a:cubicBezTo>
                    <a:pt x="1350102" y="503328"/>
                    <a:pt x="1326511" y="526919"/>
                    <a:pt x="1297410" y="526919"/>
                  </a:cubicBezTo>
                  <a:lnTo>
                    <a:pt x="52692" y="526919"/>
                  </a:lnTo>
                  <a:cubicBezTo>
                    <a:pt x="23591" y="526919"/>
                    <a:pt x="0" y="503328"/>
                    <a:pt x="0" y="474227"/>
                  </a:cubicBezTo>
                  <a:lnTo>
                    <a:pt x="0" y="52692"/>
                  </a:lnTo>
                  <a:close/>
                </a:path>
              </a:pathLst>
            </a:custGeom>
            <a:solidFill>
              <a:srgbClr val="F1F2F3"/>
            </a:solidFill>
            <a:ln w="12700" cap="flat" cmpd="sng" algn="ctr">
              <a:solidFill>
                <a:srgbClr val="ED7D31">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773" tIns="68773" rIns="68773" bIns="68773"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1" lang="zh-Hant"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rPr>
                <a:t>國小</a:t>
              </a:r>
              <a:endParaRPr kumimoji="1" lang="zh-TW" altLang="en-US" sz="2000" b="1" i="0" u="none" strike="noStrike" kern="1200" cap="none" spc="0" normalizeH="0" baseline="0" noProof="0" dirty="0">
                <a:ln>
                  <a:noFill/>
                </a:ln>
                <a:solidFill>
                  <a:sysClr val="windowText" lastClr="000000"/>
                </a:solidFill>
                <a:effectLst/>
                <a:uLnTx/>
                <a:uFillTx/>
                <a:latin typeface="Arial Rounded MT Bold" panose="020F0704030504030204" pitchFamily="34" charset="0"/>
                <a:ea typeface="PingFang TC" panose="020B0400000000000000" pitchFamily="34" charset="-120"/>
                <a:cs typeface="+mn-cs"/>
              </a:endParaRPr>
            </a:p>
          </p:txBody>
        </p:sp>
        <p:sp>
          <p:nvSpPr>
            <p:cNvPr id="49" name="手繪多邊形 48">
              <a:extLst>
                <a:ext uri="{FF2B5EF4-FFF2-40B4-BE49-F238E27FC236}">
                  <a16:creationId xmlns:a16="http://schemas.microsoft.com/office/drawing/2014/main" id="{2B0D2083-0A01-B143-975E-005BD7373C6D}"/>
                </a:ext>
              </a:extLst>
            </p:cNvPr>
            <p:cNvSpPr/>
            <p:nvPr/>
          </p:nvSpPr>
          <p:spPr>
            <a:xfrm>
              <a:off x="7965736" y="2541065"/>
              <a:ext cx="1915764" cy="792000"/>
            </a:xfrm>
            <a:custGeom>
              <a:avLst/>
              <a:gdLst>
                <a:gd name="connsiteX0" fmla="*/ 0 w 2925155"/>
                <a:gd name="connsiteY0" fmla="*/ 69799 h 697991"/>
                <a:gd name="connsiteX1" fmla="*/ 69799 w 2925155"/>
                <a:gd name="connsiteY1" fmla="*/ 0 h 697991"/>
                <a:gd name="connsiteX2" fmla="*/ 2855356 w 2925155"/>
                <a:gd name="connsiteY2" fmla="*/ 0 h 697991"/>
                <a:gd name="connsiteX3" fmla="*/ 2925155 w 2925155"/>
                <a:gd name="connsiteY3" fmla="*/ 69799 h 697991"/>
                <a:gd name="connsiteX4" fmla="*/ 2925155 w 2925155"/>
                <a:gd name="connsiteY4" fmla="*/ 628192 h 697991"/>
                <a:gd name="connsiteX5" fmla="*/ 2855356 w 2925155"/>
                <a:gd name="connsiteY5" fmla="*/ 697991 h 697991"/>
                <a:gd name="connsiteX6" fmla="*/ 69799 w 2925155"/>
                <a:gd name="connsiteY6" fmla="*/ 697991 h 697991"/>
                <a:gd name="connsiteX7" fmla="*/ 0 w 2925155"/>
                <a:gd name="connsiteY7" fmla="*/ 628192 h 697991"/>
                <a:gd name="connsiteX8" fmla="*/ 0 w 2925155"/>
                <a:gd name="connsiteY8" fmla="*/ 69799 h 69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5155" h="697991">
                  <a:moveTo>
                    <a:pt x="0" y="69799"/>
                  </a:moveTo>
                  <a:cubicBezTo>
                    <a:pt x="0" y="31250"/>
                    <a:pt x="31250" y="0"/>
                    <a:pt x="69799" y="0"/>
                  </a:cubicBezTo>
                  <a:lnTo>
                    <a:pt x="2855356" y="0"/>
                  </a:lnTo>
                  <a:cubicBezTo>
                    <a:pt x="2893905" y="0"/>
                    <a:pt x="2925155" y="31250"/>
                    <a:pt x="2925155" y="69799"/>
                  </a:cubicBezTo>
                  <a:lnTo>
                    <a:pt x="2925155" y="628192"/>
                  </a:lnTo>
                  <a:cubicBezTo>
                    <a:pt x="2925155" y="666741"/>
                    <a:pt x="2893905" y="697991"/>
                    <a:pt x="2855356" y="697991"/>
                  </a:cubicBezTo>
                  <a:lnTo>
                    <a:pt x="69799" y="697991"/>
                  </a:lnTo>
                  <a:cubicBezTo>
                    <a:pt x="31250" y="697991"/>
                    <a:pt x="0" y="666741"/>
                    <a:pt x="0" y="628192"/>
                  </a:cubicBezTo>
                  <a:lnTo>
                    <a:pt x="0" y="69799"/>
                  </a:lnTo>
                  <a:close/>
                </a:path>
              </a:pathLst>
            </a:custGeom>
            <a:solidFill>
              <a:srgbClr val="00B0F0"/>
            </a:solidFill>
            <a:ln w="12700" cap="flat" cmpd="sng" algn="ctr">
              <a:solidFill>
                <a:srgbClr val="ED7D31">
                  <a:lumMod val="40000"/>
                  <a:lumOff val="6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83" tIns="73783" rIns="73783" bIns="73783"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endParaRPr kumimoji="1"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cs typeface="+mn-cs"/>
              </a:endParaRPr>
            </a:p>
          </p:txBody>
        </p:sp>
        <p:sp>
          <p:nvSpPr>
            <p:cNvPr id="50" name="手繪多邊形 49">
              <a:extLst>
                <a:ext uri="{FF2B5EF4-FFF2-40B4-BE49-F238E27FC236}">
                  <a16:creationId xmlns:a16="http://schemas.microsoft.com/office/drawing/2014/main" id="{C4EB053E-F77C-8E40-96B9-ADE489020C89}"/>
                </a:ext>
              </a:extLst>
            </p:cNvPr>
            <p:cNvSpPr/>
            <p:nvPr/>
          </p:nvSpPr>
          <p:spPr>
            <a:xfrm>
              <a:off x="8134617" y="3758456"/>
              <a:ext cx="1524584" cy="1081495"/>
            </a:xfrm>
            <a:custGeom>
              <a:avLst/>
              <a:gdLst>
                <a:gd name="connsiteX0" fmla="*/ 0 w 2850315"/>
                <a:gd name="connsiteY0" fmla="*/ 108150 h 1081495"/>
                <a:gd name="connsiteX1" fmla="*/ 108150 w 2850315"/>
                <a:gd name="connsiteY1" fmla="*/ 0 h 1081495"/>
                <a:gd name="connsiteX2" fmla="*/ 2742166 w 2850315"/>
                <a:gd name="connsiteY2" fmla="*/ 0 h 1081495"/>
                <a:gd name="connsiteX3" fmla="*/ 2850316 w 2850315"/>
                <a:gd name="connsiteY3" fmla="*/ 108150 h 1081495"/>
                <a:gd name="connsiteX4" fmla="*/ 2850315 w 2850315"/>
                <a:gd name="connsiteY4" fmla="*/ 973346 h 1081495"/>
                <a:gd name="connsiteX5" fmla="*/ 2742165 w 2850315"/>
                <a:gd name="connsiteY5" fmla="*/ 1081496 h 1081495"/>
                <a:gd name="connsiteX6" fmla="*/ 108150 w 2850315"/>
                <a:gd name="connsiteY6" fmla="*/ 1081495 h 1081495"/>
                <a:gd name="connsiteX7" fmla="*/ 0 w 2850315"/>
                <a:gd name="connsiteY7" fmla="*/ 973345 h 1081495"/>
                <a:gd name="connsiteX8" fmla="*/ 0 w 2850315"/>
                <a:gd name="connsiteY8" fmla="*/ 108150 h 10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0315" h="1081495">
                  <a:moveTo>
                    <a:pt x="0" y="108150"/>
                  </a:moveTo>
                  <a:cubicBezTo>
                    <a:pt x="0" y="48420"/>
                    <a:pt x="48420" y="0"/>
                    <a:pt x="108150" y="0"/>
                  </a:cubicBezTo>
                  <a:lnTo>
                    <a:pt x="2742166" y="0"/>
                  </a:lnTo>
                  <a:cubicBezTo>
                    <a:pt x="2801896" y="0"/>
                    <a:pt x="2850316" y="48420"/>
                    <a:pt x="2850316" y="108150"/>
                  </a:cubicBezTo>
                  <a:cubicBezTo>
                    <a:pt x="2850316" y="396549"/>
                    <a:pt x="2850315" y="684947"/>
                    <a:pt x="2850315" y="973346"/>
                  </a:cubicBezTo>
                  <a:cubicBezTo>
                    <a:pt x="2850315" y="1033076"/>
                    <a:pt x="2801895" y="1081496"/>
                    <a:pt x="2742165" y="1081496"/>
                  </a:cubicBezTo>
                  <a:lnTo>
                    <a:pt x="108150" y="1081495"/>
                  </a:lnTo>
                  <a:cubicBezTo>
                    <a:pt x="48420" y="1081495"/>
                    <a:pt x="0" y="1033075"/>
                    <a:pt x="0" y="973345"/>
                  </a:cubicBezTo>
                  <a:lnTo>
                    <a:pt x="0" y="108150"/>
                  </a:lnTo>
                  <a:close/>
                </a:path>
              </a:pathLst>
            </a:custGeom>
            <a:solidFill>
              <a:srgbClr val="F1F2F3"/>
            </a:solidFill>
            <a:ln w="12700" cap="flat" cmpd="sng" algn="ctr">
              <a:solidFill>
                <a:srgbClr val="ED7D31">
                  <a:lumMod val="40000"/>
                  <a:lumOff val="6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2636" tIns="92636" rIns="92636" bIns="92636" numCol="1" spcCol="1270" anchor="ctr" anchorCtr="0">
              <a:noAutofit/>
            </a:bodyPr>
            <a:lstStyle/>
            <a:p>
              <a:pPr marL="0" marR="0" lvl="0" indent="0" algn="ctr" defTabSz="7112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東原國中</a:t>
              </a:r>
              <a:endParaRPr kumimoji="1" lang="en-US" altLang="zh-TW"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7112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rPr>
                <a:t>官田國小</a:t>
              </a:r>
              <a:endParaRPr kumimoji="1" lang="en-US" altLang="zh-TW" sz="20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n-cs"/>
              </a:endParaRPr>
            </a:p>
          </p:txBody>
        </p:sp>
        <p:sp>
          <p:nvSpPr>
            <p:cNvPr id="51" name="橢圓 50">
              <a:extLst>
                <a:ext uri="{FF2B5EF4-FFF2-40B4-BE49-F238E27FC236}">
                  <a16:creationId xmlns:a16="http://schemas.microsoft.com/office/drawing/2014/main" id="{F0E4B154-8273-D94A-9FF8-551A9C8C7CFE}"/>
                </a:ext>
              </a:extLst>
            </p:cNvPr>
            <p:cNvSpPr/>
            <p:nvPr/>
          </p:nvSpPr>
          <p:spPr>
            <a:xfrm>
              <a:off x="9810847" y="4121128"/>
              <a:ext cx="911085" cy="115893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44</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圈</a:t>
              </a:r>
              <a:endPar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5</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區</a:t>
              </a:r>
            </a:p>
          </p:txBody>
        </p:sp>
        <p:sp>
          <p:nvSpPr>
            <p:cNvPr id="52" name="橢圓 51">
              <a:extLst>
                <a:ext uri="{FF2B5EF4-FFF2-40B4-BE49-F238E27FC236}">
                  <a16:creationId xmlns:a16="http://schemas.microsoft.com/office/drawing/2014/main" id="{A1F31A8B-F604-F44F-B726-233A8A8C1CDA}"/>
                </a:ext>
              </a:extLst>
            </p:cNvPr>
            <p:cNvSpPr/>
            <p:nvPr/>
          </p:nvSpPr>
          <p:spPr>
            <a:xfrm>
              <a:off x="10857399" y="4150346"/>
              <a:ext cx="854576" cy="1102965"/>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13</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圈</a:t>
              </a:r>
              <a:endPar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0" fontAlgn="base" latinLnBrk="0" hangingPunct="0">
                <a:lnSpc>
                  <a:spcPct val="150000"/>
                </a:lnSpc>
                <a:spcBef>
                  <a:spcPct val="0"/>
                </a:spcBef>
                <a:spcAft>
                  <a:spcPct val="0"/>
                </a:spcAft>
                <a:buClrTx/>
                <a:buSzTx/>
                <a:buFontTx/>
                <a:buNone/>
                <a:tabLst/>
                <a:defRPr/>
              </a:pPr>
              <a:r>
                <a:rPr kumimoji="1" lang="en-US" altLang="zh-TW"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2</a:t>
              </a:r>
              <a:r>
                <a:rPr kumimoji="1" lang="zh-TW" altLang="en-US" sz="1900" b="0" i="0" u="none" strike="noStrike" kern="1200" cap="none" spc="0" normalizeH="0" baseline="0" noProof="0" dirty="0">
                  <a:ln>
                    <a:noFill/>
                  </a:ln>
                  <a:solidFill>
                    <a:srgbClr val="E3DED1">
                      <a:lumMod val="10000"/>
                    </a:srgbClr>
                  </a:solidFill>
                  <a:effectLst/>
                  <a:uLnTx/>
                  <a:uFillTx/>
                  <a:latin typeface="Microsoft YaHei" panose="020B0503020204020204" pitchFamily="34" charset="-122"/>
                  <a:ea typeface="Microsoft YaHei" panose="020B0503020204020204" pitchFamily="34" charset="-122"/>
                  <a:cs typeface="+mn-cs"/>
                </a:rPr>
                <a:t>區</a:t>
              </a:r>
            </a:p>
          </p:txBody>
        </p:sp>
        <p:cxnSp>
          <p:nvCxnSpPr>
            <p:cNvPr id="53" name="直線接點 52">
              <a:extLst>
                <a:ext uri="{FF2B5EF4-FFF2-40B4-BE49-F238E27FC236}">
                  <a16:creationId xmlns:a16="http://schemas.microsoft.com/office/drawing/2014/main" id="{99F0487A-724A-6F49-ABB9-EACC82D40188}"/>
                </a:ext>
              </a:extLst>
            </p:cNvPr>
            <p:cNvCxnSpPr/>
            <p:nvPr/>
          </p:nvCxnSpPr>
          <p:spPr>
            <a:xfrm>
              <a:off x="8831977" y="3333065"/>
              <a:ext cx="0" cy="450669"/>
            </a:xfrm>
            <a:prstGeom prst="line">
              <a:avLst/>
            </a:prstGeom>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16DCBEDD-0DBF-3E43-872D-27DF307EA38B}"/>
                </a:ext>
              </a:extLst>
            </p:cNvPr>
            <p:cNvSpPr/>
            <p:nvPr/>
          </p:nvSpPr>
          <p:spPr>
            <a:xfrm>
              <a:off x="8303583" y="2687781"/>
              <a:ext cx="1415773" cy="424732"/>
            </a:xfrm>
            <a:prstGeom prst="rect">
              <a:avLst/>
            </a:prstGeom>
          </p:spPr>
          <p:txBody>
            <a:bodyPr wrap="none">
              <a:sp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1" lang="zh-TW" altLang="en-US"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rPr>
                <a:t>偏非中心</a:t>
              </a:r>
              <a:endParaRPr kumimoji="1"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endParaRPr>
            </a:p>
          </p:txBody>
        </p:sp>
        <p:sp>
          <p:nvSpPr>
            <p:cNvPr id="55" name="矩形 54">
              <a:extLst>
                <a:ext uri="{FF2B5EF4-FFF2-40B4-BE49-F238E27FC236}">
                  <a16:creationId xmlns:a16="http://schemas.microsoft.com/office/drawing/2014/main" id="{F8ED68D8-9142-A143-AF9C-221636B90F48}"/>
                </a:ext>
              </a:extLst>
            </p:cNvPr>
            <p:cNvSpPr/>
            <p:nvPr/>
          </p:nvSpPr>
          <p:spPr>
            <a:xfrm>
              <a:off x="10138219" y="2565573"/>
              <a:ext cx="1415773" cy="424732"/>
            </a:xfrm>
            <a:prstGeom prst="rect">
              <a:avLst/>
            </a:prstGeom>
          </p:spPr>
          <p:txBody>
            <a:bodyPr wrap="none">
              <a:sp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1" lang="zh-TW" altLang="en-US"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rPr>
                <a:t>策略聯盟</a:t>
              </a:r>
              <a:endParaRPr kumimoji="1" lang="en-US" altLang="zh-TW" sz="2400" b="1" i="0" u="none" strike="noStrike" kern="1200" cap="none" spc="0" normalizeH="0" baseline="0" noProof="0" dirty="0">
                <a:ln>
                  <a:noFill/>
                </a:ln>
                <a:solidFill>
                  <a:srgbClr val="202C41"/>
                </a:solidFill>
                <a:effectLst/>
                <a:uLnTx/>
                <a:uFillTx/>
                <a:latin typeface="Microsoft YaHei" panose="020B0503020204020204" pitchFamily="34" charset="-122"/>
                <a:ea typeface="Microsoft YaHei" panose="020B0503020204020204" pitchFamily="34" charset="-122"/>
              </a:endParaRPr>
            </a:p>
          </p:txBody>
        </p:sp>
        <p:sp>
          <p:nvSpPr>
            <p:cNvPr id="56" name="矩形 55">
              <a:extLst>
                <a:ext uri="{FF2B5EF4-FFF2-40B4-BE49-F238E27FC236}">
                  <a16:creationId xmlns:a16="http://schemas.microsoft.com/office/drawing/2014/main" id="{2DE9E4C8-8890-2B4B-8BCF-9F5B84A3CECF}"/>
                </a:ext>
              </a:extLst>
            </p:cNvPr>
            <p:cNvSpPr/>
            <p:nvPr/>
          </p:nvSpPr>
          <p:spPr>
            <a:xfrm>
              <a:off x="10407524" y="2972719"/>
              <a:ext cx="877163" cy="341632"/>
            </a:xfrm>
            <a:prstGeom prst="rect">
              <a:avLst/>
            </a:prstGeom>
          </p:spPr>
          <p:txBody>
            <a:bodyPr wrap="none">
              <a:spAutoFit/>
            </a:bodyPr>
            <a:lstStyle/>
            <a:p>
              <a:pPr marL="0" marR="0" lvl="0" indent="0" algn="ctr" defTabSz="622300" rtl="0" eaLnBrk="0" fontAlgn="base" latinLnBrk="0" hangingPunct="0">
                <a:lnSpc>
                  <a:spcPct val="90000"/>
                </a:lnSpc>
                <a:spcBef>
                  <a:spcPct val="0"/>
                </a:spcBef>
                <a:spcAft>
                  <a:spcPct val="35000"/>
                </a:spcAft>
                <a:buClrTx/>
                <a:buSzTx/>
                <a:buFontTx/>
                <a:buNone/>
                <a:tabLst/>
                <a:defRPr/>
              </a:pPr>
              <a:r>
                <a:rPr kumimoji="1" lang="zh-TW" altLang="en-US" sz="1800" b="0"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rPr>
                <a:t>工作圈</a:t>
              </a:r>
            </a:p>
          </p:txBody>
        </p:sp>
      </p:grpSp>
      <p:sp>
        <p:nvSpPr>
          <p:cNvPr id="57" name="圓角矩形 56"/>
          <p:cNvSpPr/>
          <p:nvPr/>
        </p:nvSpPr>
        <p:spPr>
          <a:xfrm>
            <a:off x="147480" y="2160096"/>
            <a:ext cx="7410693" cy="3530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0" fontAlgn="base" latinLnBrk="0" hangingPunct="0">
              <a:lnSpc>
                <a:spcPts val="3500"/>
              </a:lnSpc>
              <a:spcBef>
                <a:spcPct val="0"/>
              </a:spcBef>
              <a:spcAft>
                <a:spcPct val="0"/>
              </a:spcAft>
              <a:buClrTx/>
              <a:buSzTx/>
              <a:buFontTx/>
              <a:buNone/>
              <a:tabLst/>
              <a:defRPr/>
            </a:pPr>
            <a:endParaRPr kumimoji="1" lang="en-US" altLang="zh-TW" sz="2800" b="1" i="0" u="none" strike="noStrike" kern="100" cap="none" spc="0" normalizeH="0" baseline="0" noProof="0" dirty="0" smtClean="0">
              <a:ln>
                <a:noFill/>
              </a:ln>
              <a:solidFill>
                <a:srgbClr val="008000"/>
              </a:solidFill>
              <a:effectLst/>
              <a:uLnTx/>
              <a:uFillTx/>
              <a:latin typeface="微軟正黑體" pitchFamily="34" charset="-120"/>
              <a:ea typeface="微軟正黑體" pitchFamily="34" charset="-120"/>
              <a:cs typeface="Microsoft JhengHei" charset="-120"/>
            </a:endParaRPr>
          </a:p>
          <a:p>
            <a:pPr marL="0" marR="0" lvl="0" indent="0" algn="l" defTabSz="457200" rtl="0" eaLnBrk="0" fontAlgn="base" latinLnBrk="0" hangingPunct="0">
              <a:lnSpc>
                <a:spcPts val="3500"/>
              </a:lnSpc>
              <a:spcBef>
                <a:spcPct val="0"/>
              </a:spcBef>
              <a:spcAft>
                <a:spcPct val="0"/>
              </a:spcAft>
              <a:buClrTx/>
              <a:buSzTx/>
              <a:buFontTx/>
              <a:buNone/>
              <a:tabLst/>
              <a:defRPr/>
            </a:pPr>
            <a:r>
              <a:rPr kumimoji="1" lang="zh-TW" altLang="en-US" sz="2800" b="1" i="0" u="none" strike="noStrike" kern="100" cap="none" spc="0" normalizeH="0" baseline="0" noProof="0" dirty="0" smtClean="0">
                <a:ln>
                  <a:noFill/>
                </a:ln>
                <a:solidFill>
                  <a:srgbClr val="008000"/>
                </a:solidFill>
                <a:effectLst/>
                <a:uLnTx/>
                <a:uFillTx/>
                <a:latin typeface="微軟正黑體" pitchFamily="34" charset="-120"/>
                <a:ea typeface="微軟正黑體" pitchFamily="34" charset="-120"/>
                <a:cs typeface="Microsoft JhengHei" charset="-120"/>
              </a:rPr>
              <a:t>承辦</a:t>
            </a:r>
            <a:r>
              <a:rPr kumimoji="1" lang="zh-TW" altLang="en-US" sz="2800" b="1" i="0" u="none" strike="noStrike" kern="100" cap="none" spc="0" normalizeH="0" baseline="0" noProof="0" dirty="0">
                <a:ln>
                  <a:noFill/>
                </a:ln>
                <a:solidFill>
                  <a:srgbClr val="008000"/>
                </a:solidFill>
                <a:effectLst/>
                <a:uLnTx/>
                <a:uFillTx/>
                <a:latin typeface="微軟正黑體" pitchFamily="34" charset="-120"/>
                <a:ea typeface="微軟正黑體" pitchFamily="34" charset="-120"/>
                <a:cs typeface="Microsoft JhengHei" charset="-120"/>
              </a:rPr>
              <a:t>學校</a:t>
            </a:r>
            <a:r>
              <a:rPr kumimoji="1" lang="en-US" altLang="zh-TW" sz="2800" b="1" i="0" u="none" strike="noStrike" kern="100" cap="none" spc="0" normalizeH="0" baseline="0" noProof="0" dirty="0" smtClean="0">
                <a:ln>
                  <a:noFill/>
                </a:ln>
                <a:solidFill>
                  <a:srgbClr val="00800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共</a:t>
            </a:r>
            <a:r>
              <a:rPr kumimoji="1" lang="en-US" altLang="zh-TW"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66</a:t>
            </a:r>
            <a:r>
              <a:rPr kumimoji="1" lang="zh-TW" altLang="en-US" sz="2800" b="1" i="0" u="none" strike="noStrike" kern="100" cap="none" spc="0" normalizeH="0" baseline="0" noProof="0" dirty="0" smtClean="0">
                <a:ln>
                  <a:noFill/>
                </a:ln>
                <a:solidFill>
                  <a:srgbClr val="FF6600"/>
                </a:solidFill>
                <a:effectLst/>
                <a:uLnTx/>
                <a:uFillTx/>
                <a:latin typeface="微軟正黑體" pitchFamily="34" charset="-120"/>
                <a:ea typeface="微軟正黑體" pitchFamily="34" charset="-120"/>
                <a:cs typeface="Microsoft JhengHei" charset="-120"/>
              </a:rPr>
              <a:t>所</a:t>
            </a:r>
            <a:r>
              <a:rPr kumimoji="1" lang="en-US" altLang="zh-TW" sz="2800" b="1" i="0" u="none" strike="noStrike" kern="100" cap="none" spc="0" normalizeH="0" baseline="0" noProof="0" dirty="0" smtClean="0">
                <a:ln>
                  <a:noFill/>
                </a:ln>
                <a:solidFill>
                  <a:srgbClr val="C0000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smtClean="0">
                <a:ln>
                  <a:noFill/>
                </a:ln>
                <a:solidFill>
                  <a:srgbClr val="C00000"/>
                </a:solidFill>
                <a:effectLst/>
                <a:uLnTx/>
                <a:uFillTx/>
                <a:latin typeface="微軟正黑體" pitchFamily="34" charset="-120"/>
                <a:ea typeface="微軟正黑體" pitchFamily="34" charset="-120"/>
                <a:cs typeface="Microsoft JhengHei" charset="-120"/>
              </a:rPr>
              <a:t>不用寫計畫局端直接核定</a:t>
            </a:r>
            <a:r>
              <a:rPr kumimoji="1" lang="en-US" altLang="zh-TW" sz="2800" b="1" i="0" u="none" strike="noStrike" kern="100" cap="none" spc="0" normalizeH="0" baseline="0" noProof="0" dirty="0" smtClean="0">
                <a:ln>
                  <a:noFill/>
                </a:ln>
                <a:solidFill>
                  <a:srgbClr val="C00000"/>
                </a:solidFill>
                <a:effectLst/>
                <a:uLnTx/>
                <a:uFillTx/>
                <a:latin typeface="微軟正黑體" pitchFamily="34" charset="-120"/>
                <a:ea typeface="微軟正黑體" pitchFamily="34" charset="-120"/>
                <a:cs typeface="Microsoft JhengHei" charset="-120"/>
              </a:rPr>
              <a:t>)</a:t>
            </a:r>
            <a:endParaRPr kumimoji="1" lang="en-US" altLang="zh-TW" sz="2800" b="1" i="0" u="none" strike="noStrike" kern="100" cap="none" spc="0" normalizeH="0" baseline="0" noProof="0" dirty="0">
              <a:ln>
                <a:noFill/>
              </a:ln>
              <a:solidFill>
                <a:srgbClr val="C00000"/>
              </a:solidFill>
              <a:effectLst/>
              <a:uLnTx/>
              <a:uFillTx/>
              <a:latin typeface="微軟正黑體" pitchFamily="34" charset="-120"/>
              <a:ea typeface="微軟正黑體" pitchFamily="34" charset="-120"/>
              <a:cs typeface="Microsoft JhengHei" charset="-120"/>
            </a:endParaRPr>
          </a:p>
          <a:p>
            <a:pPr marL="0" marR="0" lvl="0" indent="0" algn="l" defTabSz="457200" rtl="0" eaLnBrk="0" fontAlgn="base" latinLnBrk="0" hangingPunct="0">
              <a:lnSpc>
                <a:spcPts val="3500"/>
              </a:lnSpc>
              <a:spcBef>
                <a:spcPct val="0"/>
              </a:spcBef>
              <a:spcAft>
                <a:spcPct val="0"/>
              </a:spcAft>
              <a:buClrTx/>
              <a:buSzTx/>
              <a:buFontTx/>
              <a:buNone/>
              <a:tabLst/>
              <a:defRPr/>
            </a:pPr>
            <a:r>
              <a:rPr kumimoji="1" lang="en-US" altLang="zh-TW"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1.</a:t>
            </a:r>
            <a:r>
              <a:rPr kumimoji="1" lang="zh-TW" altLang="en-US"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偏非中心</a:t>
            </a:r>
            <a:r>
              <a:rPr kumimoji="1" lang="en-US" altLang="zh-TW"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2</a:t>
            </a:r>
            <a:r>
              <a:rPr kumimoji="1" lang="zh-TW" altLang="en-US"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、核心學校</a:t>
            </a:r>
            <a:r>
              <a:rPr kumimoji="1" lang="en-US" altLang="zh-TW" sz="2800" b="1" i="0" u="none" strike="noStrike" kern="100" cap="none" spc="0" normalizeH="0" baseline="0" noProof="0" dirty="0" smtClean="0">
                <a:ln>
                  <a:noFill/>
                </a:ln>
                <a:solidFill>
                  <a:srgbClr val="FF6600"/>
                </a:solidFill>
                <a:effectLst/>
                <a:uLnTx/>
                <a:uFillTx/>
                <a:latin typeface="微軟正黑體" pitchFamily="34" charset="-120"/>
                <a:ea typeface="微軟正黑體" pitchFamily="34" charset="-120"/>
                <a:cs typeface="Microsoft JhengHei" charset="-120"/>
              </a:rPr>
              <a:t>7</a:t>
            </a:r>
            <a:endParaRPr kumimoji="1" lang="en-US" altLang="zh-TW"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endParaRPr>
          </a:p>
          <a:p>
            <a:pPr marL="0" marR="0" lvl="0" indent="0" algn="l" defTabSz="457200" rtl="0" eaLnBrk="0" fontAlgn="base" latinLnBrk="0" hangingPunct="0">
              <a:lnSpc>
                <a:spcPts val="3500"/>
              </a:lnSpc>
              <a:spcBef>
                <a:spcPct val="0"/>
              </a:spcBef>
              <a:spcAft>
                <a:spcPct val="0"/>
              </a:spcAft>
              <a:buClrTx/>
              <a:buSzTx/>
              <a:buFontTx/>
              <a:buNone/>
              <a:tabLst/>
              <a:defRPr/>
            </a:pPr>
            <a:r>
              <a:rPr kumimoji="1" lang="zh-TW" altLang="en-US" sz="2800" b="1" i="0" u="none" strike="noStrike" kern="100" cap="none" spc="0" normalizeH="0" baseline="0" noProof="0" dirty="0" smtClean="0">
                <a:ln>
                  <a:noFill/>
                </a:ln>
                <a:solidFill>
                  <a:srgbClr val="FF6600"/>
                </a:solidFill>
                <a:effectLst/>
                <a:uLnTx/>
                <a:uFillTx/>
                <a:latin typeface="微軟正黑體" pitchFamily="34" charset="-120"/>
                <a:ea typeface="微軟正黑體" pitchFamily="34" charset="-120"/>
                <a:cs typeface="Microsoft JhengHei" charset="-120"/>
              </a:rPr>
              <a:t>   策略聯盟工作圈召集</a:t>
            </a:r>
            <a:r>
              <a:rPr kumimoji="1" lang="zh-TW" altLang="en-US" sz="2800" b="1" i="0" u="none" strike="noStrike" kern="100" cap="none" spc="0" normalizeH="0" baseline="0" noProof="0" dirty="0">
                <a:ln>
                  <a:noFill/>
                </a:ln>
                <a:solidFill>
                  <a:srgbClr val="FF6600"/>
                </a:solidFill>
                <a:effectLst/>
                <a:uLnTx/>
                <a:uFillTx/>
                <a:latin typeface="微軟正黑體" pitchFamily="34" charset="-120"/>
                <a:ea typeface="微軟正黑體" pitchFamily="34" charset="-120"/>
                <a:cs typeface="Microsoft JhengHei" charset="-120"/>
              </a:rPr>
              <a:t>學校</a:t>
            </a:r>
            <a:r>
              <a:rPr kumimoji="1" lang="en-US" altLang="zh-TW" sz="2800" b="1" i="0" u="none" strike="noStrike" kern="100" cap="none" spc="0" normalizeH="0" baseline="0" noProof="0" dirty="0" smtClean="0">
                <a:ln>
                  <a:noFill/>
                </a:ln>
                <a:solidFill>
                  <a:srgbClr val="FF6600"/>
                </a:solidFill>
                <a:effectLst/>
                <a:uLnTx/>
                <a:uFillTx/>
                <a:latin typeface="微軟正黑體" pitchFamily="34" charset="-120"/>
                <a:ea typeface="微軟正黑體" pitchFamily="34" charset="-120"/>
                <a:cs typeface="Microsoft JhengHei" charset="-120"/>
              </a:rPr>
              <a:t>57</a:t>
            </a:r>
          </a:p>
          <a:p>
            <a:pPr marL="0" marR="0" lvl="0" indent="0" algn="l" defTabSz="457200" rtl="0" eaLnBrk="0" fontAlgn="base" latinLnBrk="0" hangingPunct="0">
              <a:lnSpc>
                <a:spcPts val="3500"/>
              </a:lnSpc>
              <a:spcBef>
                <a:spcPct val="0"/>
              </a:spcBef>
              <a:spcAft>
                <a:spcPct val="0"/>
              </a:spcAft>
              <a:buClrTx/>
              <a:buSzTx/>
              <a:buFontTx/>
              <a:buNone/>
              <a:tabLst/>
              <a:defRPr/>
            </a:pPr>
            <a:r>
              <a:rPr kumimoji="1" lang="en-US" altLang="zh-TW" sz="2800" b="1" i="0" u="none" strike="noStrike" kern="100" cap="none" spc="0" normalizeH="0" baseline="0" noProof="0" dirty="0" smtClean="0">
                <a:ln>
                  <a:noFill/>
                </a:ln>
                <a:solidFill>
                  <a:srgbClr val="0000CC"/>
                </a:solidFill>
                <a:effectLst/>
                <a:uLnTx/>
                <a:uFillTx/>
                <a:latin typeface="微軟正黑體" pitchFamily="34" charset="-120"/>
                <a:ea typeface="微軟正黑體" pitchFamily="34" charset="-120"/>
                <a:cs typeface="Microsoft JhengHei" charset="-120"/>
              </a:rPr>
              <a:t>2</a:t>
            </a:r>
            <a:r>
              <a:rPr kumimoji="1" lang="en-US" altLang="zh-TW" sz="2800" b="1" i="0" u="none" strike="noStrike" kern="100" cap="none" spc="0" normalizeH="0" baseline="0" noProof="0" dirty="0">
                <a:ln>
                  <a:noFill/>
                </a:ln>
                <a:solidFill>
                  <a:srgbClr val="0000CC"/>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00CC"/>
                </a:solidFill>
                <a:effectLst/>
                <a:uLnTx/>
                <a:uFillTx/>
                <a:latin typeface="微軟正黑體" pitchFamily="34" charset="-120"/>
                <a:ea typeface="微軟正黑體" pitchFamily="34" charset="-120"/>
                <a:cs typeface="Microsoft JhengHei" charset="-120"/>
              </a:rPr>
              <a:t>每校經費</a:t>
            </a:r>
            <a:r>
              <a:rPr kumimoji="1" lang="en-US" altLang="zh-TW" sz="2800" b="1" i="0" u="none" strike="noStrike" kern="100" cap="none" spc="0" normalizeH="0" baseline="0" noProof="0" dirty="0" smtClean="0">
                <a:ln>
                  <a:noFill/>
                </a:ln>
                <a:solidFill>
                  <a:srgbClr val="0000CC"/>
                </a:solidFill>
                <a:effectLst/>
                <a:uLnTx/>
                <a:uFillTx/>
                <a:latin typeface="微軟正黑體" pitchFamily="34" charset="-120"/>
                <a:ea typeface="微軟正黑體" pitchFamily="34" charset="-120"/>
                <a:cs typeface="Microsoft JhengHei" charset="-120"/>
              </a:rPr>
              <a:t>33,500</a:t>
            </a:r>
            <a:r>
              <a:rPr kumimoji="1" lang="zh-TW" altLang="en-US" sz="2800" b="1" i="0" u="none" strike="noStrike" kern="100" cap="none" spc="0" normalizeH="0" baseline="0" noProof="0" dirty="0">
                <a:ln>
                  <a:noFill/>
                </a:ln>
                <a:solidFill>
                  <a:srgbClr val="0000CC"/>
                </a:solidFill>
                <a:effectLst/>
                <a:uLnTx/>
                <a:uFillTx/>
                <a:latin typeface="微軟正黑體" pitchFamily="34" charset="-120"/>
                <a:ea typeface="微軟正黑體" pitchFamily="34" charset="-120"/>
                <a:cs typeface="Microsoft JhengHei" charset="-120"/>
              </a:rPr>
              <a:t>元</a:t>
            </a:r>
            <a:endParaRPr kumimoji="1" lang="en-US" altLang="zh-TW" sz="2800" b="1" i="0" u="none" strike="noStrike" kern="100" cap="none" spc="0" normalizeH="0" baseline="0" noProof="0" dirty="0">
              <a:ln>
                <a:noFill/>
              </a:ln>
              <a:solidFill>
                <a:srgbClr val="0000CC"/>
              </a:solidFill>
              <a:effectLst/>
              <a:uLnTx/>
              <a:uFillTx/>
              <a:latin typeface="微軟正黑體" pitchFamily="34" charset="-120"/>
              <a:ea typeface="微軟正黑體" pitchFamily="34" charset="-120"/>
              <a:cs typeface="Microsoft JhengHei" charset="-120"/>
            </a:endParaRPr>
          </a:p>
          <a:p>
            <a:pPr marL="0" marR="0" lvl="0" indent="0" algn="l" defTabSz="457200" rtl="0" eaLnBrk="0" fontAlgn="base" latinLnBrk="0" hangingPunct="0">
              <a:lnSpc>
                <a:spcPts val="3500"/>
              </a:lnSpc>
              <a:spcBef>
                <a:spcPct val="0"/>
              </a:spcBef>
              <a:spcAft>
                <a:spcPct val="0"/>
              </a:spcAft>
              <a:buClrTx/>
              <a:buSzTx/>
              <a:buFontTx/>
              <a:buNone/>
              <a:tabLst/>
              <a:defRPr/>
            </a:pPr>
            <a:r>
              <a:rPr kumimoji="1" lang="en-US" altLang="zh-TW" sz="2800" b="1" i="0" u="none" strike="noStrike" kern="100" cap="none" spc="0" normalizeH="0" baseline="0" noProof="0" dirty="0" smtClean="0">
                <a:ln>
                  <a:noFill/>
                </a:ln>
                <a:solidFill>
                  <a:srgbClr val="002060"/>
                </a:solidFill>
                <a:effectLst/>
                <a:uLnTx/>
                <a:uFillTx/>
                <a:latin typeface="微軟正黑體" pitchFamily="34" charset="-120"/>
                <a:ea typeface="微軟正黑體" pitchFamily="34" charset="-120"/>
                <a:cs typeface="Microsoft JhengHei" charset="-120"/>
              </a:rPr>
              <a:t>3.</a:t>
            </a:r>
            <a:r>
              <a:rPr kumimoji="1" lang="zh-TW" altLang="en-US" sz="2800" b="1" i="0" u="none" strike="noStrike" kern="100" cap="none" spc="0" normalizeH="0" baseline="0" noProof="0" dirty="0" smtClean="0">
                <a:ln>
                  <a:noFill/>
                </a:ln>
                <a:solidFill>
                  <a:srgbClr val="002060"/>
                </a:solidFill>
                <a:effectLst/>
                <a:uLnTx/>
                <a:uFillTx/>
                <a:latin typeface="微軟正黑體" pitchFamily="34" charset="-120"/>
                <a:ea typeface="微軟正黑體" pitchFamily="34" charset="-120"/>
                <a:cs typeface="Microsoft JhengHei" charset="-120"/>
              </a:rPr>
              <a:t>數位</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學習工作坊</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一</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  </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二場</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p>
          <a:p>
            <a:pPr marL="0" marR="0" lvl="0" indent="0" algn="l" defTabSz="457200" rtl="0" eaLnBrk="0" fontAlgn="base" latinLnBrk="0" hangingPunct="0">
              <a:lnSpc>
                <a:spcPts val="3500"/>
              </a:lnSpc>
              <a:spcBef>
                <a:spcPct val="0"/>
              </a:spcBef>
              <a:spcAft>
                <a:spcPct val="0"/>
              </a:spcAft>
              <a:buClrTx/>
              <a:buSzTx/>
              <a:buFontTx/>
              <a:buNone/>
              <a:tabLst/>
              <a:defRPr/>
            </a:pP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  </a:t>
            </a:r>
            <a:r>
              <a:rPr kumimoji="1" lang="zh-TW" altLang="en-US" sz="2800" b="1" i="0" u="none" strike="noStrike" kern="100" cap="none" spc="0" normalizeH="0" baseline="0" noProof="0" dirty="0" smtClean="0">
                <a:ln>
                  <a:noFill/>
                </a:ln>
                <a:solidFill>
                  <a:srgbClr val="002060"/>
                </a:solidFill>
                <a:effectLst/>
                <a:uLnTx/>
                <a:uFillTx/>
                <a:latin typeface="微軟正黑體" pitchFamily="34" charset="-120"/>
                <a:ea typeface="微軟正黑體" pitchFamily="34" charset="-120"/>
                <a:cs typeface="Microsoft JhengHei" charset="-120"/>
              </a:rPr>
              <a:t> </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數位學習工作坊</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二</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  </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r>
              <a:rPr kumimoji="1" lang="zh-TW" altLang="en-US"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二場</a:t>
            </a:r>
            <a:r>
              <a:rPr kumimoji="1" lang="en-US" altLang="zh-TW" sz="2800" b="1" i="0" u="none" strike="noStrike" kern="100" cap="none" spc="0" normalizeH="0" baseline="0" noProof="0" dirty="0">
                <a:ln>
                  <a:noFill/>
                </a:ln>
                <a:solidFill>
                  <a:srgbClr val="002060"/>
                </a:solidFill>
                <a:effectLst/>
                <a:uLnTx/>
                <a:uFillTx/>
                <a:latin typeface="微軟正黑體" pitchFamily="34" charset="-120"/>
                <a:ea typeface="微軟正黑體" pitchFamily="34" charset="-120"/>
                <a:cs typeface="Microsoft JhengHei" charset="-120"/>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00" cap="none" spc="0" normalizeH="0" baseline="0" noProof="0" dirty="0">
                <a:ln>
                  <a:noFill/>
                </a:ln>
                <a:solidFill>
                  <a:srgbClr val="0000CC"/>
                </a:solidFill>
                <a:effectLst/>
                <a:uLnTx/>
                <a:uFillTx/>
                <a:latin typeface="微軟正黑體" pitchFamily="34" charset="-120"/>
                <a:ea typeface="微軟正黑體" pitchFamily="34" charset="-120"/>
                <a:cs typeface="Microsoft JhengHei" charset="-120"/>
              </a:rPr>
              <a:t>     </a:t>
            </a:r>
            <a:endParaRPr kumimoji="1" lang="zh-TW" altLang="en-US" sz="2800" b="0" i="0" u="none" strike="noStrike" kern="1200" cap="none" spc="0" normalizeH="0" baseline="0" noProof="0" dirty="0">
              <a:ln>
                <a:noFill/>
              </a:ln>
              <a:solidFill>
                <a:prstClr val="white"/>
              </a:solidFill>
              <a:effectLst/>
              <a:uLnTx/>
              <a:uFillTx/>
              <a:latin typeface="Arial"/>
              <a:ea typeface="Arial Unicode MS"/>
              <a:cs typeface="+mn-cs"/>
            </a:endParaRPr>
          </a:p>
        </p:txBody>
      </p:sp>
      <p:pic>
        <p:nvPicPr>
          <p:cNvPr id="58" name="圖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357" y="4721242"/>
            <a:ext cx="3028950" cy="2060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20665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玖、相關業務叮嚀</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7" name="矩形 46">
            <a:extLst>
              <a:ext uri="{FF2B5EF4-FFF2-40B4-BE49-F238E27FC236}">
                <a16:creationId xmlns:a16="http://schemas.microsoft.com/office/drawing/2014/main" id="{9FD80C7D-BDB7-4C43-B532-EB31EDF11E8C}"/>
              </a:ext>
            </a:extLst>
          </p:cNvPr>
          <p:cNvSpPr>
            <a:spLocks noChangeArrowheads="1"/>
          </p:cNvSpPr>
          <p:nvPr/>
        </p:nvSpPr>
        <p:spPr bwMode="auto">
          <a:xfrm>
            <a:off x="1806683" y="1282655"/>
            <a:ext cx="6464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algn="just" eaLnBrk="1" hangingPunct="1">
              <a:lnSpc>
                <a:spcPct val="100000"/>
              </a:lnSpc>
              <a:spcBef>
                <a:spcPts val="400"/>
              </a:spcBef>
              <a:buClr>
                <a:srgbClr val="00B050"/>
              </a:buClr>
              <a:buSzPct val="90000"/>
              <a:buFontTx/>
              <a:buNone/>
            </a:pPr>
            <a:r>
              <a:rPr kumimoji="0" lang="zh-TW" altLang="en-US" b="1" dirty="0">
                <a:solidFill>
                  <a:srgbClr val="000000"/>
                </a:solidFill>
                <a:ea typeface="Arial Unicode MS" panose="020B0604020202020204" pitchFamily="34" charset="-120"/>
              </a:rPr>
              <a:t>好書推薦</a:t>
            </a:r>
          </a:p>
        </p:txBody>
      </p:sp>
      <p:pic>
        <p:nvPicPr>
          <p:cNvPr id="8" name="圖片 44">
            <a:extLst>
              <a:ext uri="{FF2B5EF4-FFF2-40B4-BE49-F238E27FC236}">
                <a16:creationId xmlns:a16="http://schemas.microsoft.com/office/drawing/2014/main" id="{9BACEC70-357E-4CA5-88A6-4C6BB6268537}"/>
              </a:ext>
            </a:extLst>
          </p:cNvPr>
          <p:cNvPicPr>
            <a:picLocks noChangeAspect="1"/>
          </p:cNvPicPr>
          <p:nvPr/>
        </p:nvPicPr>
        <p:blipFill>
          <a:blip r:embed="rId3">
            <a:extLst>
              <a:ext uri="{28A0092B-C50C-407E-A947-70E740481C1C}">
                <a14:useLocalDpi xmlns:a14="http://schemas.microsoft.com/office/drawing/2010/main" val="0"/>
              </a:ext>
            </a:extLst>
          </a:blip>
          <a:srcRect l="24614" t="36877" r="69019" b="50835"/>
          <a:stretch>
            <a:fillRect/>
          </a:stretch>
        </p:blipFill>
        <p:spPr bwMode="auto">
          <a:xfrm>
            <a:off x="814711" y="1067933"/>
            <a:ext cx="9699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45">
            <a:extLst>
              <a:ext uri="{FF2B5EF4-FFF2-40B4-BE49-F238E27FC236}">
                <a16:creationId xmlns:a16="http://schemas.microsoft.com/office/drawing/2014/main" id="{C180D39D-28D0-4DE9-A236-F893C9ACC0C5}"/>
              </a:ext>
            </a:extLst>
          </p:cNvPr>
          <p:cNvSpPr txBox="1">
            <a:spLocks noChangeArrowheads="1"/>
          </p:cNvSpPr>
          <p:nvPr/>
        </p:nvSpPr>
        <p:spPr bwMode="auto">
          <a:xfrm>
            <a:off x="1402086" y="1192933"/>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eaLnBrk="1" hangingPunct="1">
              <a:lnSpc>
                <a:spcPct val="100000"/>
              </a:lnSpc>
              <a:spcBef>
                <a:spcPct val="0"/>
              </a:spcBef>
              <a:buFontTx/>
              <a:buNone/>
            </a:pPr>
            <a:r>
              <a:rPr kumimoji="0" lang="en-US" altLang="zh-TW" sz="3200" b="1" dirty="0">
                <a:solidFill>
                  <a:srgbClr val="33CCCC"/>
                </a:solidFill>
                <a:latin typeface="Arial" panose="020B0604020202020204" pitchFamily="34" charset="0"/>
                <a:ea typeface="Arial Unicode MS" panose="020B0604020202020204" pitchFamily="34" charset="-120"/>
              </a:rPr>
              <a:t>02</a:t>
            </a:r>
            <a:endParaRPr kumimoji="0" lang="zh-TW" altLang="en-US" sz="3200" b="1" dirty="0">
              <a:solidFill>
                <a:srgbClr val="33CCCC"/>
              </a:solidFill>
              <a:latin typeface="Arial" panose="020B0604020202020204" pitchFamily="34" charset="0"/>
              <a:ea typeface="Arial Unicode MS" panose="020B0604020202020204" pitchFamily="34" charset="-120"/>
            </a:endParaRPr>
          </a:p>
        </p:txBody>
      </p:sp>
      <p:sp>
        <p:nvSpPr>
          <p:cNvPr id="18" name="投影片編號版面配置區 17"/>
          <p:cNvSpPr>
            <a:spLocks noGrp="1"/>
          </p:cNvSpPr>
          <p:nvPr>
            <p:ph type="sldNum" sz="quarter" idx="12"/>
          </p:nvPr>
        </p:nvSpPr>
        <p:spPr>
          <a:xfrm>
            <a:off x="9260071" y="6346094"/>
            <a:ext cx="2743200" cy="365125"/>
          </a:xfrm>
        </p:spPr>
        <p:txBody>
          <a:bodyPr/>
          <a:lstStyle/>
          <a:p>
            <a:pPr>
              <a:defRPr/>
            </a:pPr>
            <a:fld id="{5F02BF43-3C7B-4031-B368-07C3D7CB8D98}" type="slidenum">
              <a:rPr lang="zh-TW" altLang="en-US" smtClean="0"/>
              <a:pPr>
                <a:defRPr/>
              </a:pPr>
              <a:t>93</a:t>
            </a:fld>
            <a:endParaRPr lang="zh-TW" altLang="en-US"/>
          </a:p>
        </p:txBody>
      </p:sp>
      <p:pic>
        <p:nvPicPr>
          <p:cNvPr id="31" name="圖片版面配置區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867" y="1895597"/>
            <a:ext cx="2048400" cy="2901900"/>
          </a:xfrm>
          <a:prstGeom prst="rect">
            <a:avLst/>
          </a:prstGeom>
        </p:spPr>
      </p:pic>
      <p:pic>
        <p:nvPicPr>
          <p:cNvPr id="32" name="圖片版面配置區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800" y="1932582"/>
            <a:ext cx="2048400" cy="2827930"/>
          </a:xfrm>
          <a:prstGeom prst="rect">
            <a:avLst/>
          </a:prstGeom>
        </p:spPr>
      </p:pic>
      <p:pic>
        <p:nvPicPr>
          <p:cNvPr id="35" name="圖片版面配置區 13"/>
          <p:cNvPicPr>
            <a:picLocks noChangeAspect="1"/>
          </p:cNvPicPr>
          <p:nvPr/>
        </p:nvPicPr>
        <p:blipFill rotWithShape="1">
          <a:blip r:embed="rId6">
            <a:extLst>
              <a:ext uri="{28A0092B-C50C-407E-A947-70E740481C1C}">
                <a14:useLocalDpi xmlns:a14="http://schemas.microsoft.com/office/drawing/2010/main" val="0"/>
              </a:ext>
            </a:extLst>
          </a:blip>
          <a:srcRect l="15888" r="14363"/>
          <a:stretch/>
        </p:blipFill>
        <p:spPr>
          <a:xfrm>
            <a:off x="7277794" y="1932582"/>
            <a:ext cx="1982277" cy="2827930"/>
          </a:xfrm>
          <a:prstGeom prst="rect">
            <a:avLst/>
          </a:prstGeom>
        </p:spPr>
      </p:pic>
      <p:pic>
        <p:nvPicPr>
          <p:cNvPr id="37" name="圖片版面配置區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934" y="2008628"/>
            <a:ext cx="2048400" cy="2675837"/>
          </a:xfrm>
          <a:prstGeom prst="rect">
            <a:avLst/>
          </a:prstGeom>
        </p:spPr>
      </p:pic>
      <p:sp>
        <p:nvSpPr>
          <p:cNvPr id="40" name="矩形 39"/>
          <p:cNvSpPr/>
          <p:nvPr/>
        </p:nvSpPr>
        <p:spPr>
          <a:xfrm>
            <a:off x="725934" y="4945477"/>
            <a:ext cx="2048400" cy="1738589"/>
          </a:xfrm>
          <a:prstGeom prst="rect">
            <a:avLst/>
          </a:prstGeom>
          <a:solidFill>
            <a:srgbClr val="6BCBC5">
              <a:alpha val="90000"/>
            </a:srgbClr>
          </a:solidFill>
          <a:ln w="19050" cap="flat" cmpd="sng" algn="ctr">
            <a:noFill/>
            <a:prstDash val="dash"/>
          </a:ln>
          <a:effectLst/>
        </p:spPr>
        <p:txBody>
          <a:bodyPr rtlCol="0" anchor="ctr"/>
          <a:lstStyle/>
          <a:p>
            <a:pPr>
              <a:spcAft>
                <a:spcPts val="0"/>
              </a:spcAft>
            </a:pPr>
            <a:r>
              <a:rPr lang="zh-TW"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教學力：</a:t>
            </a:r>
            <a:r>
              <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深化素養學習的關鍵</a:t>
            </a:r>
          </a:p>
          <a:p>
            <a:r>
              <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rPr>
              <a:t>作者： 藍偉瑩</a:t>
            </a:r>
            <a:endParaRPr kumimoji="0" lang="en-US" sz="1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1" name="矩形 40"/>
          <p:cNvSpPr/>
          <p:nvPr/>
        </p:nvSpPr>
        <p:spPr>
          <a:xfrm>
            <a:off x="2898867" y="4950079"/>
            <a:ext cx="2048400" cy="1738589"/>
          </a:xfrm>
          <a:prstGeom prst="rect">
            <a:avLst/>
          </a:prstGeom>
          <a:solidFill>
            <a:srgbClr val="F5C636">
              <a:alpha val="90000"/>
            </a:srgbClr>
          </a:solidFill>
          <a:ln w="19050" cap="flat" cmpd="sng" algn="ctr">
            <a:noFill/>
            <a:prstDash val="dash"/>
          </a:ln>
          <a:effectLst/>
        </p:spPr>
        <p:txBody>
          <a:bodyPr rtlCol="0" anchor="ctr"/>
          <a:lstStyle/>
          <a:p>
            <a:pPr>
              <a:spcAft>
                <a:spcPts val="0"/>
              </a:spcAft>
            </a:pPr>
            <a:r>
              <a:rPr lang="zh-TW"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創造思考的教室：</a:t>
            </a:r>
            <a:r>
              <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rPr>
              <a:t>概念為本課程與教學</a:t>
            </a:r>
          </a:p>
          <a:p>
            <a:pPr>
              <a:spcAft>
                <a:spcPts val="0"/>
              </a:spcAft>
            </a:pPr>
            <a:r>
              <a:rPr lang="zh-TW" altLang="zh-TW" sz="1400" kern="100" dirty="0">
                <a:latin typeface="微軟正黑體" panose="020B0604030504040204" pitchFamily="34" charset="-120"/>
                <a:ea typeface="微軟正黑體" panose="020B0604030504040204" pitchFamily="34" charset="-120"/>
                <a:cs typeface="Times New Roman" panose="02020603050405020304" pitchFamily="18" charset="0"/>
              </a:rPr>
              <a:t>作者</a:t>
            </a:r>
            <a:r>
              <a:rPr lang="zh-TW" altLang="zh-TW" sz="12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200" kern="100" dirty="0">
                <a:latin typeface="微軟正黑體" panose="020B0604030504040204" pitchFamily="34" charset="-120"/>
                <a:ea typeface="微軟正黑體" panose="020B0604030504040204" pitchFamily="34" charset="-120"/>
                <a:cs typeface="Times New Roman" panose="02020603050405020304" pitchFamily="18" charset="0"/>
              </a:rPr>
              <a:t> H. Lynn Erickson, Lois A. Lanning, Rachel </a:t>
            </a:r>
          </a:p>
          <a:p>
            <a:pPr>
              <a:spcAft>
                <a:spcPts val="0"/>
              </a:spcAft>
            </a:pPr>
            <a:r>
              <a:rPr lang="zh-TW" altLang="zh-TW" sz="1400" dirty="0">
                <a:latin typeface="微軟正黑體" panose="020B0604030504040204" pitchFamily="34" charset="-120"/>
                <a:ea typeface="微軟正黑體" panose="020B0604030504040204" pitchFamily="34" charset="-120"/>
                <a:cs typeface="Times New Roman" panose="02020603050405020304" pitchFamily="18" charset="0"/>
              </a:rPr>
              <a:t>譯者： 劉恆昌</a:t>
            </a:r>
            <a:endParaRPr kumimoji="0" lang="en-US" sz="1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2" name="矩形 41"/>
          <p:cNvSpPr/>
          <p:nvPr/>
        </p:nvSpPr>
        <p:spPr>
          <a:xfrm>
            <a:off x="5071800" y="4970362"/>
            <a:ext cx="2048400" cy="1713704"/>
          </a:xfrm>
          <a:prstGeom prst="rect">
            <a:avLst/>
          </a:prstGeom>
          <a:solidFill>
            <a:srgbClr val="FF614C">
              <a:alpha val="90000"/>
            </a:srgbClr>
          </a:solidFill>
          <a:ln w="19050" cap="flat" cmpd="sng" algn="ctr">
            <a:noFill/>
            <a:prstDash val="dash"/>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kern="0" dirty="0">
                <a:latin typeface="微軟正黑體" panose="020B0604030504040204" pitchFamily="34" charset="-120"/>
                <a:ea typeface="微軟正黑體" panose="020B0604030504040204" pitchFamily="34" charset="-120"/>
                <a:cs typeface="+mn-cs"/>
              </a:rPr>
              <a:t>核心問題：</a:t>
            </a:r>
            <a:r>
              <a:rPr kumimoji="0" lang="en-US" altLang="zh-TW" sz="1600" b="1" kern="0" dirty="0">
                <a:latin typeface="微軟正黑體" panose="020B0604030504040204" pitchFamily="34" charset="-120"/>
                <a:ea typeface="微軟正黑體" panose="020B0604030504040204" pitchFamily="34" charset="-120"/>
                <a:cs typeface="+mn-cs"/>
              </a:rPr>
              <a:t/>
            </a:r>
            <a:br>
              <a:rPr kumimoji="0" lang="en-US" altLang="zh-TW" sz="1600" b="1" kern="0" dirty="0">
                <a:latin typeface="微軟正黑體" panose="020B0604030504040204" pitchFamily="34" charset="-120"/>
                <a:ea typeface="微軟正黑體" panose="020B0604030504040204" pitchFamily="34" charset="-120"/>
                <a:cs typeface="+mn-cs"/>
              </a:rPr>
            </a:br>
            <a:r>
              <a:rPr kumimoji="0" lang="zh-TW" altLang="en-US" sz="1600" b="1" kern="0" dirty="0">
                <a:latin typeface="微軟正黑體" panose="020B0604030504040204" pitchFamily="34" charset="-120"/>
                <a:ea typeface="微軟正黑體" panose="020B0604030504040204" pitchFamily="34" charset="-120"/>
                <a:cs typeface="+mn-cs"/>
              </a:rPr>
              <a:t>開啟學生理解之門</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作者： </a:t>
            </a:r>
            <a:r>
              <a:rPr kumimoji="0" lang="en-US" altLang="zh-TW" sz="1200" kern="0" dirty="0">
                <a:latin typeface="微軟正黑體" panose="020B0604030504040204" pitchFamily="34" charset="-120"/>
                <a:ea typeface="微軟正黑體" panose="020B0604030504040204" pitchFamily="34" charset="-120"/>
                <a:cs typeface="+mn-cs"/>
              </a:rPr>
              <a:t>Jay </a:t>
            </a:r>
            <a:r>
              <a:rPr kumimoji="0" lang="en-US" altLang="zh-TW" sz="1200" kern="0" dirty="0" err="1">
                <a:latin typeface="微軟正黑體" panose="020B0604030504040204" pitchFamily="34" charset="-120"/>
                <a:ea typeface="微軟正黑體" panose="020B0604030504040204" pitchFamily="34" charset="-120"/>
                <a:cs typeface="+mn-cs"/>
              </a:rPr>
              <a:t>McTighe</a:t>
            </a:r>
            <a:r>
              <a:rPr kumimoji="0" lang="en-US" altLang="zh-TW" sz="1200" kern="0" dirty="0">
                <a:latin typeface="微軟正黑體" panose="020B0604030504040204" pitchFamily="34" charset="-120"/>
                <a:ea typeface="微軟正黑體" panose="020B0604030504040204" pitchFamily="34" charset="-120"/>
                <a:cs typeface="+mn-cs"/>
              </a:rPr>
              <a:t>, Grant Wiggins  </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譯者： 侯秋玲</a:t>
            </a:r>
            <a:r>
              <a:rPr kumimoji="0" lang="en-US" altLang="zh-TW" sz="1400" kern="0" dirty="0">
                <a:latin typeface="微軟正黑體" panose="020B0604030504040204" pitchFamily="34" charset="-120"/>
                <a:ea typeface="微軟正黑體" panose="020B0604030504040204" pitchFamily="34" charset="-120"/>
                <a:cs typeface="+mn-cs"/>
              </a:rPr>
              <a:t>, </a:t>
            </a:r>
            <a:r>
              <a:rPr kumimoji="0" lang="zh-TW" altLang="en-US" sz="1400" kern="0" dirty="0">
                <a:latin typeface="微軟正黑體" panose="020B0604030504040204" pitchFamily="34" charset="-120"/>
                <a:ea typeface="微軟正黑體" panose="020B0604030504040204" pitchFamily="34" charset="-120"/>
                <a:cs typeface="+mn-cs"/>
              </a:rPr>
              <a:t>吳敏而</a:t>
            </a:r>
          </a:p>
        </p:txBody>
      </p:sp>
      <p:sp>
        <p:nvSpPr>
          <p:cNvPr id="44" name="矩形 43"/>
          <p:cNvSpPr/>
          <p:nvPr/>
        </p:nvSpPr>
        <p:spPr>
          <a:xfrm>
            <a:off x="7244733" y="4945478"/>
            <a:ext cx="2048400" cy="1713703"/>
          </a:xfrm>
          <a:prstGeom prst="rect">
            <a:avLst/>
          </a:prstGeom>
          <a:solidFill>
            <a:srgbClr val="9ACA9F">
              <a:alpha val="90000"/>
            </a:srgbClr>
          </a:solidFill>
          <a:ln w="19050" cap="flat" cmpd="sng" algn="ctr">
            <a:noFill/>
            <a:prstDash val="dash"/>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kern="0" dirty="0">
                <a:latin typeface="微軟正黑體" panose="020B0604030504040204" pitchFamily="34" charset="-120"/>
                <a:ea typeface="微軟正黑體" panose="020B0604030504040204" pitchFamily="34" charset="-120"/>
                <a:cs typeface="+mn-cs"/>
              </a:rPr>
              <a:t>讓思考變得可見</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原文作者： </a:t>
            </a:r>
            <a:r>
              <a:rPr kumimoji="0" lang="en-US" sz="1200" kern="0" dirty="0">
                <a:latin typeface="微軟正黑體" panose="020B0604030504040204" pitchFamily="34" charset="-120"/>
                <a:ea typeface="微軟正黑體" panose="020B0604030504040204" pitchFamily="34" charset="-120"/>
                <a:cs typeface="+mn-cs"/>
              </a:rPr>
              <a:t>Ron </a:t>
            </a:r>
            <a:r>
              <a:rPr kumimoji="0" lang="en-US" sz="1200" kern="0" dirty="0" err="1">
                <a:latin typeface="微軟正黑體" panose="020B0604030504040204" pitchFamily="34" charset="-120"/>
                <a:ea typeface="微軟正黑體" panose="020B0604030504040204" pitchFamily="34" charset="-120"/>
                <a:cs typeface="+mn-cs"/>
              </a:rPr>
              <a:t>Ritchhart</a:t>
            </a:r>
            <a:r>
              <a:rPr kumimoji="0" lang="en-US" sz="1200" kern="0" dirty="0">
                <a:latin typeface="微軟正黑體" panose="020B0604030504040204" pitchFamily="34" charset="-120"/>
                <a:ea typeface="微軟正黑體" panose="020B0604030504040204" pitchFamily="34" charset="-120"/>
                <a:cs typeface="+mn-cs"/>
              </a:rPr>
              <a:t>, Mark Church, Karin Morrison</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譯者： 伍晴文</a:t>
            </a:r>
          </a:p>
        </p:txBody>
      </p:sp>
      <p:pic>
        <p:nvPicPr>
          <p:cNvPr id="19" name="圖片版面配置區 13">
            <a:extLst>
              <a:ext uri="{FF2B5EF4-FFF2-40B4-BE49-F238E27FC236}">
                <a16:creationId xmlns:a16="http://schemas.microsoft.com/office/drawing/2014/main" id="{C0AE15F9-AA8F-4878-9322-89FE39694B8C}"/>
              </a:ext>
            </a:extLst>
          </p:cNvPr>
          <p:cNvPicPr>
            <a:picLocks noChangeAspect="1"/>
          </p:cNvPicPr>
          <p:nvPr/>
        </p:nvPicPr>
        <p:blipFill rotWithShape="1">
          <a:blip r:embed="rId8">
            <a:extLst>
              <a:ext uri="{28A0092B-C50C-407E-A947-70E740481C1C}">
                <a14:useLocalDpi xmlns:a14="http://schemas.microsoft.com/office/drawing/2010/main" val="0"/>
              </a:ext>
            </a:extLst>
          </a:blip>
          <a:srcRect l="14296" r="15186"/>
          <a:stretch/>
        </p:blipFill>
        <p:spPr>
          <a:xfrm>
            <a:off x="9401134" y="1932582"/>
            <a:ext cx="2015339" cy="2751883"/>
          </a:xfrm>
          <a:prstGeom prst="rect">
            <a:avLst/>
          </a:prstGeom>
        </p:spPr>
      </p:pic>
      <p:sp>
        <p:nvSpPr>
          <p:cNvPr id="20" name="矩形 19">
            <a:extLst>
              <a:ext uri="{FF2B5EF4-FFF2-40B4-BE49-F238E27FC236}">
                <a16:creationId xmlns:a16="http://schemas.microsoft.com/office/drawing/2014/main" id="{D75ED809-C225-4172-8880-0C81731B7AAD}"/>
              </a:ext>
            </a:extLst>
          </p:cNvPr>
          <p:cNvSpPr/>
          <p:nvPr/>
        </p:nvSpPr>
        <p:spPr>
          <a:xfrm>
            <a:off x="9384604" y="4945478"/>
            <a:ext cx="2048400" cy="1713703"/>
          </a:xfrm>
          <a:prstGeom prst="rect">
            <a:avLst/>
          </a:prstGeom>
          <a:solidFill>
            <a:srgbClr val="00B0F0">
              <a:alpha val="90000"/>
            </a:srgbClr>
          </a:solidFill>
          <a:ln w="19050" cap="flat" cmpd="sng" algn="ctr">
            <a:noFill/>
            <a:prstDash val="dash"/>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600" b="1" kern="0" dirty="0">
                <a:latin typeface="微軟正黑體" panose="020B0604030504040204" pitchFamily="34" charset="-120"/>
                <a:ea typeface="微軟正黑體" panose="020B0604030504040204" pitchFamily="34" charset="-120"/>
                <a:cs typeface="+mn-cs"/>
              </a:rPr>
              <a:t>被討厭的勇氣：</a:t>
            </a:r>
            <a:r>
              <a:rPr kumimoji="0" lang="en-US" altLang="zh-TW" sz="1600" b="1" kern="0" dirty="0">
                <a:latin typeface="微軟正黑體" panose="020B0604030504040204" pitchFamily="34" charset="-120"/>
                <a:ea typeface="微軟正黑體" panose="020B0604030504040204" pitchFamily="34" charset="-120"/>
                <a:cs typeface="+mn-cs"/>
              </a:rPr>
              <a:t/>
            </a:r>
            <a:br>
              <a:rPr kumimoji="0" lang="en-US" altLang="zh-TW" sz="1600" b="1" kern="0" dirty="0">
                <a:latin typeface="微軟正黑體" panose="020B0604030504040204" pitchFamily="34" charset="-120"/>
                <a:ea typeface="微軟正黑體" panose="020B0604030504040204" pitchFamily="34" charset="-120"/>
                <a:cs typeface="+mn-cs"/>
              </a:rPr>
            </a:br>
            <a:r>
              <a:rPr kumimoji="0" lang="zh-TW" altLang="en-US" sz="1600" b="1" kern="0" dirty="0">
                <a:latin typeface="微軟正黑體" panose="020B0604030504040204" pitchFamily="34" charset="-120"/>
                <a:ea typeface="微軟正黑體" panose="020B0604030504040204" pitchFamily="34" charset="-120"/>
                <a:cs typeface="+mn-cs"/>
              </a:rPr>
              <a:t>自我啟發之父「阿德勒」的教導</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作者：</a:t>
            </a:r>
            <a:r>
              <a:rPr kumimoji="0" lang="en-US" altLang="zh-TW" sz="1400" kern="0" dirty="0">
                <a:latin typeface="微軟正黑體" panose="020B0604030504040204" pitchFamily="34" charset="-120"/>
                <a:ea typeface="微軟正黑體" panose="020B0604030504040204" pitchFamily="34" charset="-120"/>
                <a:cs typeface="+mn-cs"/>
              </a:rPr>
              <a:t/>
            </a:r>
            <a:br>
              <a:rPr kumimoji="0" lang="en-US" altLang="zh-TW" sz="1400" kern="0" dirty="0">
                <a:latin typeface="微軟正黑體" panose="020B0604030504040204" pitchFamily="34" charset="-120"/>
                <a:ea typeface="微軟正黑體" panose="020B0604030504040204" pitchFamily="34" charset="-120"/>
                <a:cs typeface="+mn-cs"/>
              </a:rPr>
            </a:br>
            <a:r>
              <a:rPr kumimoji="0" lang="zh-TW" altLang="en-US" sz="1400" kern="0" dirty="0">
                <a:latin typeface="微軟正黑體" panose="020B0604030504040204" pitchFamily="34" charset="-120"/>
                <a:ea typeface="微軟正黑體" panose="020B0604030504040204" pitchFamily="34" charset="-120"/>
                <a:cs typeface="+mn-cs"/>
              </a:rPr>
              <a:t>古賀史健、岸見一郎</a:t>
            </a: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kern="0" dirty="0">
                <a:latin typeface="微軟正黑體" panose="020B0604030504040204" pitchFamily="34" charset="-120"/>
                <a:ea typeface="微軟正黑體" panose="020B0604030504040204" pitchFamily="34" charset="-120"/>
                <a:cs typeface="+mn-cs"/>
              </a:rPr>
              <a:t>譯者：葉小燕</a:t>
            </a:r>
          </a:p>
        </p:txBody>
      </p:sp>
    </p:spTree>
    <p:extLst>
      <p:ext uri="{BB962C8B-B14F-4D97-AF65-F5344CB8AC3E}">
        <p14:creationId xmlns:p14="http://schemas.microsoft.com/office/powerpoint/2010/main" val="29936789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玖、相關業務叮嚀</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pic>
        <p:nvPicPr>
          <p:cNvPr id="21" name="圖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874" y="1754798"/>
            <a:ext cx="10058400" cy="4547411"/>
          </a:xfrm>
          <a:prstGeom prst="rect">
            <a:avLst/>
          </a:prstGeom>
        </p:spPr>
      </p:pic>
      <p:sp>
        <p:nvSpPr>
          <p:cNvPr id="22" name="矩形 21">
            <a:extLst>
              <a:ext uri="{FF2B5EF4-FFF2-40B4-BE49-F238E27FC236}">
                <a16:creationId xmlns:a16="http://schemas.microsoft.com/office/drawing/2014/main" id="{D76F02D8-D205-154A-8910-D418C3607D36}"/>
              </a:ext>
            </a:extLst>
          </p:cNvPr>
          <p:cNvSpPr/>
          <p:nvPr/>
        </p:nvSpPr>
        <p:spPr>
          <a:xfrm>
            <a:off x="1315444" y="1518660"/>
            <a:ext cx="3877985" cy="646331"/>
          </a:xfrm>
          <a:prstGeom prst="rect">
            <a:avLst/>
          </a:prstGeom>
          <a:noFill/>
        </p:spPr>
        <p:txBody>
          <a:bodyPr wrap="none" rtlCol="0">
            <a:spAutoFit/>
            <a:scene3d>
              <a:camera prst="orthographicFront"/>
              <a:lightRig rig="threePt" dir="t"/>
            </a:scene3d>
            <a:sp3d contourW="12700"/>
          </a:bodyPr>
          <a:lstStyle/>
          <a:p>
            <a:r>
              <a:rPr lang="zh-TW" altLang="en-US" sz="3600" b="1" dirty="0">
                <a:solidFill>
                  <a:srgbClr val="223474"/>
                </a:solidFill>
                <a:latin typeface="Microsoft YaHei" panose="020B0503020204020204" pitchFamily="34" charset="-122"/>
                <a:ea typeface="Microsoft YaHei" panose="020B0503020204020204" pitchFamily="34" charset="-122"/>
              </a:rPr>
              <a:t>教務主任的內心話</a:t>
            </a:r>
            <a:endParaRPr lang="zh-TW" altLang="zh-TW" sz="3600" b="1" dirty="0">
              <a:solidFill>
                <a:srgbClr val="223474"/>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48395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替代程序 1">
            <a:extLst>
              <a:ext uri="{FF2B5EF4-FFF2-40B4-BE49-F238E27FC236}">
                <a16:creationId xmlns:a16="http://schemas.microsoft.com/office/drawing/2014/main" id="{CA82B6F3-C567-453E-9148-3F949B177879}"/>
              </a:ext>
            </a:extLst>
          </p:cNvPr>
          <p:cNvSpPr/>
          <p:nvPr/>
        </p:nvSpPr>
        <p:spPr>
          <a:xfrm>
            <a:off x="1017577" y="118595"/>
            <a:ext cx="9269611" cy="838200"/>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kumimoji="0" lang="zh-TW" altLang="en-US" sz="4000" b="1" dirty="0">
                <a:solidFill>
                  <a:schemeClr val="tx1"/>
                </a:solidFill>
                <a:latin typeface="微軟正黑體" panose="020B0604030504040204" pitchFamily="34" charset="-120"/>
                <a:ea typeface="微軟正黑體" panose="020B0604030504040204" pitchFamily="34" charset="-120"/>
              </a:rPr>
              <a:t>玖、相關業務叮嚀</a:t>
            </a:r>
            <a:endParaRPr kumimoji="0" lang="en-US" altLang="zh-TW" sz="4000" b="1" dirty="0">
              <a:solidFill>
                <a:schemeClr val="tx1"/>
              </a:solidFill>
              <a:latin typeface="微軟正黑體" panose="020B0604030504040204" pitchFamily="34" charset="-120"/>
              <a:ea typeface="微軟正黑體" panose="020B0604030504040204" pitchFamily="34" charset="-120"/>
            </a:endParaRPr>
          </a:p>
        </p:txBody>
      </p:sp>
      <p:grpSp>
        <p:nvGrpSpPr>
          <p:cNvPr id="3" name="组合 35">
            <a:extLst>
              <a:ext uri="{FF2B5EF4-FFF2-40B4-BE49-F238E27FC236}">
                <a16:creationId xmlns:a16="http://schemas.microsoft.com/office/drawing/2014/main" id="{781F5CBD-DB65-451E-9519-CF2BC3C2F269}"/>
              </a:ext>
            </a:extLst>
          </p:cNvPr>
          <p:cNvGrpSpPr>
            <a:grpSpLocks/>
          </p:cNvGrpSpPr>
          <p:nvPr/>
        </p:nvGrpSpPr>
        <p:grpSpPr bwMode="auto">
          <a:xfrm>
            <a:off x="83323" y="105289"/>
            <a:ext cx="1325752" cy="886195"/>
            <a:chOff x="874713" y="304800"/>
            <a:chExt cx="1182909" cy="850419"/>
          </a:xfrm>
        </p:grpSpPr>
        <p:sp>
          <p:nvSpPr>
            <p:cNvPr id="4" name="矩形 16">
              <a:extLst>
                <a:ext uri="{FF2B5EF4-FFF2-40B4-BE49-F238E27FC236}">
                  <a16:creationId xmlns:a16="http://schemas.microsoft.com/office/drawing/2014/main" id="{46207488-86DD-4A40-B151-A041D4BE43AA}"/>
                </a:ext>
              </a:extLst>
            </p:cNvPr>
            <p:cNvSpPr/>
            <p:nvPr/>
          </p:nvSpPr>
          <p:spPr>
            <a:xfrm rot="1800000">
              <a:off x="1220853" y="682411"/>
              <a:ext cx="836769" cy="472808"/>
            </a:xfrm>
            <a:custGeom>
              <a:avLst/>
              <a:gdLst>
                <a:gd name="connsiteX0" fmla="*/ 0 w 1504748"/>
                <a:gd name="connsiteY0" fmla="*/ 0 h 465789"/>
                <a:gd name="connsiteX1" fmla="*/ 1504748 w 1504748"/>
                <a:gd name="connsiteY1" fmla="*/ 0 h 465789"/>
                <a:gd name="connsiteX2" fmla="*/ 1504748 w 1504748"/>
                <a:gd name="connsiteY2" fmla="*/ 465789 h 465789"/>
                <a:gd name="connsiteX3" fmla="*/ 0 w 1504748"/>
                <a:gd name="connsiteY3" fmla="*/ 465789 h 465789"/>
                <a:gd name="connsiteX4" fmla="*/ 0 w 1504748"/>
                <a:gd name="connsiteY4" fmla="*/ 0 h 465789"/>
                <a:gd name="connsiteX0" fmla="*/ 0 w 1504748"/>
                <a:gd name="connsiteY0" fmla="*/ 5104 h 470893"/>
                <a:gd name="connsiteX1" fmla="*/ 342087 w 1504748"/>
                <a:gd name="connsiteY1" fmla="*/ 0 h 470893"/>
                <a:gd name="connsiteX2" fmla="*/ 1504748 w 1504748"/>
                <a:gd name="connsiteY2" fmla="*/ 5104 h 470893"/>
                <a:gd name="connsiteX3" fmla="*/ 1504748 w 1504748"/>
                <a:gd name="connsiteY3" fmla="*/ 470893 h 470893"/>
                <a:gd name="connsiteX4" fmla="*/ 0 w 1504748"/>
                <a:gd name="connsiteY4" fmla="*/ 470893 h 470893"/>
                <a:gd name="connsiteX5" fmla="*/ 0 w 1504748"/>
                <a:gd name="connsiteY5" fmla="*/ 5104 h 47089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470893 h 473453"/>
                <a:gd name="connsiteX6" fmla="*/ 0 w 1504748"/>
                <a:gd name="connsiteY6" fmla="*/ 5104 h 473453"/>
                <a:gd name="connsiteX0" fmla="*/ 0 w 1504748"/>
                <a:gd name="connsiteY0" fmla="*/ 5104 h 473453"/>
                <a:gd name="connsiteX1" fmla="*/ 342087 w 1504748"/>
                <a:gd name="connsiteY1" fmla="*/ 0 h 473453"/>
                <a:gd name="connsiteX2" fmla="*/ 1504748 w 1504748"/>
                <a:gd name="connsiteY2" fmla="*/ 5104 h 473453"/>
                <a:gd name="connsiteX3" fmla="*/ 1504748 w 1504748"/>
                <a:gd name="connsiteY3" fmla="*/ 470893 h 473453"/>
                <a:gd name="connsiteX4" fmla="*/ 322141 w 1504748"/>
                <a:gd name="connsiteY4" fmla="*/ 473453 h 473453"/>
                <a:gd name="connsiteX5" fmla="*/ 0 w 1504748"/>
                <a:gd name="connsiteY5" fmla="*/ 5104 h 473453"/>
                <a:gd name="connsiteX0" fmla="*/ 0 w 1182607"/>
                <a:gd name="connsiteY0" fmla="*/ 473453 h 473453"/>
                <a:gd name="connsiteX1" fmla="*/ 19946 w 1182607"/>
                <a:gd name="connsiteY1" fmla="*/ 0 h 473453"/>
                <a:gd name="connsiteX2" fmla="*/ 1182607 w 1182607"/>
                <a:gd name="connsiteY2" fmla="*/ 5104 h 473453"/>
                <a:gd name="connsiteX3" fmla="*/ 1182607 w 1182607"/>
                <a:gd name="connsiteY3" fmla="*/ 470893 h 473453"/>
                <a:gd name="connsiteX4" fmla="*/ 0 w 1182607"/>
                <a:gd name="connsiteY4" fmla="*/ 473453 h 473453"/>
                <a:gd name="connsiteX0" fmla="*/ 0 w 1182607"/>
                <a:gd name="connsiteY0" fmla="*/ 473453 h 473453"/>
                <a:gd name="connsiteX1" fmla="*/ 187993 w 1182607"/>
                <a:gd name="connsiteY1" fmla="*/ 240265 h 473453"/>
                <a:gd name="connsiteX2" fmla="*/ 19946 w 1182607"/>
                <a:gd name="connsiteY2" fmla="*/ 0 h 473453"/>
                <a:gd name="connsiteX3" fmla="*/ 1182607 w 1182607"/>
                <a:gd name="connsiteY3" fmla="*/ 5104 h 473453"/>
                <a:gd name="connsiteX4" fmla="*/ 1182607 w 1182607"/>
                <a:gd name="connsiteY4" fmla="*/ 470893 h 473453"/>
                <a:gd name="connsiteX5" fmla="*/ 0 w 1182607"/>
                <a:gd name="connsiteY5" fmla="*/ 473453 h 47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07" h="473453">
                  <a:moveTo>
                    <a:pt x="0" y="473453"/>
                  </a:moveTo>
                  <a:cubicBezTo>
                    <a:pt x="3995" y="397823"/>
                    <a:pt x="183998" y="315895"/>
                    <a:pt x="187993" y="240265"/>
                  </a:cubicBezTo>
                  <a:lnTo>
                    <a:pt x="19946" y="0"/>
                  </a:lnTo>
                  <a:lnTo>
                    <a:pt x="1182607" y="5104"/>
                  </a:lnTo>
                  <a:lnTo>
                    <a:pt x="1182607" y="470893"/>
                  </a:lnTo>
                  <a:lnTo>
                    <a:pt x="0" y="473453"/>
                  </a:lnTo>
                  <a:close/>
                </a:path>
              </a:pathLst>
            </a:custGeom>
            <a:gradFill flip="none" rotWithShape="1">
              <a:gsLst>
                <a:gs pos="0">
                  <a:schemeClr val="bg1">
                    <a:lumMod val="85000"/>
                    <a:alpha val="50000"/>
                  </a:schemeClr>
                </a:gs>
                <a:gs pos="84600">
                  <a:schemeClr val="bg1">
                    <a:alpha val="0"/>
                  </a:schemeClr>
                </a:gs>
                <a:gs pos="100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5" name="任意多边形 37">
              <a:extLst>
                <a:ext uri="{FF2B5EF4-FFF2-40B4-BE49-F238E27FC236}">
                  <a16:creationId xmlns:a16="http://schemas.microsoft.com/office/drawing/2014/main" id="{2E1A4C07-BD1A-462E-AB79-186FA9DD7476}"/>
                </a:ext>
              </a:extLst>
            </p:cNvPr>
            <p:cNvSpPr/>
            <p:nvPr/>
          </p:nvSpPr>
          <p:spPr>
            <a:xfrm>
              <a:off x="874713" y="304800"/>
              <a:ext cx="833593" cy="834553"/>
            </a:xfrm>
            <a:custGeom>
              <a:avLst/>
              <a:gdLst>
                <a:gd name="connsiteX0" fmla="*/ 0 w 834118"/>
                <a:gd name="connsiteY0" fmla="*/ 563336 h 834118"/>
                <a:gd name="connsiteX1" fmla="*/ 23764 w 834118"/>
                <a:gd name="connsiteY1" fmla="*/ 563336 h 834118"/>
                <a:gd name="connsiteX2" fmla="*/ 23764 w 834118"/>
                <a:gd name="connsiteY2" fmla="*/ 810354 h 834118"/>
                <a:gd name="connsiteX3" fmla="*/ 810354 w 834118"/>
                <a:gd name="connsiteY3" fmla="*/ 810354 h 834118"/>
                <a:gd name="connsiteX4" fmla="*/ 810354 w 834118"/>
                <a:gd name="connsiteY4" fmla="*/ 563336 h 834118"/>
                <a:gd name="connsiteX5" fmla="*/ 834118 w 834118"/>
                <a:gd name="connsiteY5" fmla="*/ 563336 h 834118"/>
                <a:gd name="connsiteX6" fmla="*/ 834118 w 834118"/>
                <a:gd name="connsiteY6" fmla="*/ 834118 h 834118"/>
                <a:gd name="connsiteX7" fmla="*/ 0 w 834118"/>
                <a:gd name="connsiteY7" fmla="*/ 834118 h 834118"/>
                <a:gd name="connsiteX8" fmla="*/ 0 w 834118"/>
                <a:gd name="connsiteY8" fmla="*/ 0 h 834118"/>
                <a:gd name="connsiteX9" fmla="*/ 834118 w 834118"/>
                <a:gd name="connsiteY9" fmla="*/ 0 h 834118"/>
                <a:gd name="connsiteX10" fmla="*/ 834118 w 834118"/>
                <a:gd name="connsiteY10" fmla="*/ 270782 h 834118"/>
                <a:gd name="connsiteX11" fmla="*/ 810354 w 834118"/>
                <a:gd name="connsiteY11" fmla="*/ 270782 h 834118"/>
                <a:gd name="connsiteX12" fmla="*/ 810354 w 834118"/>
                <a:gd name="connsiteY12" fmla="*/ 23764 h 834118"/>
                <a:gd name="connsiteX13" fmla="*/ 23764 w 834118"/>
                <a:gd name="connsiteY13" fmla="*/ 23764 h 834118"/>
                <a:gd name="connsiteX14" fmla="*/ 23764 w 834118"/>
                <a:gd name="connsiteY14" fmla="*/ 270782 h 834118"/>
                <a:gd name="connsiteX15" fmla="*/ 0 w 834118"/>
                <a:gd name="connsiteY15" fmla="*/ 270782 h 8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118" h="834118">
                  <a:moveTo>
                    <a:pt x="0" y="563336"/>
                  </a:moveTo>
                  <a:lnTo>
                    <a:pt x="23764" y="563336"/>
                  </a:lnTo>
                  <a:lnTo>
                    <a:pt x="23764" y="810354"/>
                  </a:lnTo>
                  <a:lnTo>
                    <a:pt x="810354" y="810354"/>
                  </a:lnTo>
                  <a:lnTo>
                    <a:pt x="810354" y="563336"/>
                  </a:lnTo>
                  <a:lnTo>
                    <a:pt x="834118" y="563336"/>
                  </a:lnTo>
                  <a:lnTo>
                    <a:pt x="834118" y="834118"/>
                  </a:lnTo>
                  <a:lnTo>
                    <a:pt x="0" y="834118"/>
                  </a:lnTo>
                  <a:close/>
                  <a:moveTo>
                    <a:pt x="0" y="0"/>
                  </a:moveTo>
                  <a:lnTo>
                    <a:pt x="834118" y="0"/>
                  </a:lnTo>
                  <a:lnTo>
                    <a:pt x="834118" y="270782"/>
                  </a:lnTo>
                  <a:lnTo>
                    <a:pt x="810354" y="270782"/>
                  </a:lnTo>
                  <a:lnTo>
                    <a:pt x="810354" y="23764"/>
                  </a:lnTo>
                  <a:lnTo>
                    <a:pt x="23764" y="23764"/>
                  </a:lnTo>
                  <a:lnTo>
                    <a:pt x="23764" y="270782"/>
                  </a:lnTo>
                  <a:lnTo>
                    <a:pt x="0" y="2707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kumimoji="0" lang="zh-CN" altLang="en-US" dirty="0">
                <a:solidFill>
                  <a:prstClr val="black"/>
                </a:solidFill>
                <a:latin typeface="Microsoft YaHei" panose="020B0503020204020204" pitchFamily="34" charset="-122"/>
                <a:ea typeface="Microsoft YaHei" panose="020B0503020204020204" pitchFamily="34" charset="-122"/>
                <a:sym typeface="inpin heiti" panose="00000500000000000000" pitchFamily="2" charset="-122"/>
              </a:endParaRPr>
            </a:p>
          </p:txBody>
        </p:sp>
        <p:sp>
          <p:nvSpPr>
            <p:cNvPr id="6" name="椭圆 13">
              <a:extLst>
                <a:ext uri="{FF2B5EF4-FFF2-40B4-BE49-F238E27FC236}">
                  <a16:creationId xmlns:a16="http://schemas.microsoft.com/office/drawing/2014/main" id="{23A08F16-2EBF-43E8-BFF1-A48A354D196C}"/>
                </a:ext>
              </a:extLst>
            </p:cNvPr>
            <p:cNvSpPr/>
            <p:nvPr/>
          </p:nvSpPr>
          <p:spPr>
            <a:xfrm>
              <a:off x="1055722" y="485673"/>
              <a:ext cx="471576" cy="472808"/>
            </a:xfrm>
            <a:custGeom>
              <a:avLst/>
              <a:gdLst>
                <a:gd name="connsiteX0" fmla="*/ 119063 w 330200"/>
                <a:gd name="connsiteY0" fmla="*/ 93662 h 330200"/>
                <a:gd name="connsiteX1" fmla="*/ 119063 w 330200"/>
                <a:gd name="connsiteY1" fmla="*/ 230187 h 330200"/>
                <a:gd name="connsiteX2" fmla="*/ 244476 w 330200"/>
                <a:gd name="connsiteY2" fmla="*/ 161925 h 330200"/>
                <a:gd name="connsiteX3" fmla="*/ 165100 w 330200"/>
                <a:gd name="connsiteY3" fmla="*/ 0 h 330200"/>
                <a:gd name="connsiteX4" fmla="*/ 330200 w 330200"/>
                <a:gd name="connsiteY4" fmla="*/ 165100 h 330200"/>
                <a:gd name="connsiteX5" fmla="*/ 165100 w 330200"/>
                <a:gd name="connsiteY5" fmla="*/ 330200 h 330200"/>
                <a:gd name="connsiteX6" fmla="*/ 0 w 330200"/>
                <a:gd name="connsiteY6" fmla="*/ 165100 h 330200"/>
                <a:gd name="connsiteX7" fmla="*/ 165100 w 330200"/>
                <a:gd name="connsiteY7"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 h="330200">
                  <a:moveTo>
                    <a:pt x="119063" y="93662"/>
                  </a:moveTo>
                  <a:lnTo>
                    <a:pt x="119063" y="230187"/>
                  </a:lnTo>
                  <a:lnTo>
                    <a:pt x="244476" y="161925"/>
                  </a:lnTo>
                  <a:close/>
                  <a:moveTo>
                    <a:pt x="165100" y="0"/>
                  </a:moveTo>
                  <a:cubicBezTo>
                    <a:pt x="256282" y="0"/>
                    <a:pt x="330200" y="73918"/>
                    <a:pt x="330200" y="165100"/>
                  </a:cubicBezTo>
                  <a:cubicBezTo>
                    <a:pt x="330200" y="256282"/>
                    <a:pt x="256282" y="330200"/>
                    <a:pt x="165100" y="330200"/>
                  </a:cubicBezTo>
                  <a:cubicBezTo>
                    <a:pt x="73918" y="330200"/>
                    <a:pt x="0" y="256282"/>
                    <a:pt x="0" y="165100"/>
                  </a:cubicBezTo>
                  <a:cubicBezTo>
                    <a:pt x="0" y="73918"/>
                    <a:pt x="73918" y="0"/>
                    <a:pt x="1651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dirty="0">
                <a:solidFill>
                  <a:prstClr val="white"/>
                </a:solidFill>
                <a:latin typeface="Microsoft YaHei" panose="020B0503020204020204" pitchFamily="34" charset="-122"/>
                <a:ea typeface="Microsoft YaHei" panose="020B0503020204020204" pitchFamily="34" charset="-122"/>
                <a:sym typeface="inpin heiti" panose="00000500000000000000" pitchFamily="2" charset="-122"/>
              </a:endParaRPr>
            </a:p>
          </p:txBody>
        </p:sp>
      </p:grpSp>
      <p:sp>
        <p:nvSpPr>
          <p:cNvPr id="22" name="矩形 21">
            <a:extLst>
              <a:ext uri="{FF2B5EF4-FFF2-40B4-BE49-F238E27FC236}">
                <a16:creationId xmlns:a16="http://schemas.microsoft.com/office/drawing/2014/main" id="{D76F02D8-D205-154A-8910-D418C3607D36}"/>
              </a:ext>
            </a:extLst>
          </p:cNvPr>
          <p:cNvSpPr/>
          <p:nvPr/>
        </p:nvSpPr>
        <p:spPr>
          <a:xfrm>
            <a:off x="1221177" y="1181029"/>
            <a:ext cx="4339650" cy="646331"/>
          </a:xfrm>
          <a:prstGeom prst="rect">
            <a:avLst/>
          </a:prstGeom>
          <a:noFill/>
        </p:spPr>
        <p:txBody>
          <a:bodyPr wrap="none" rtlCol="0">
            <a:spAutoFit/>
            <a:scene3d>
              <a:camera prst="orthographicFront"/>
              <a:lightRig rig="threePt" dir="t"/>
            </a:scene3d>
            <a:sp3d contourW="12700"/>
          </a:bodyPr>
          <a:lstStyle/>
          <a:p>
            <a:r>
              <a:rPr lang="zh-TW" altLang="en-US" sz="3600" b="1" dirty="0">
                <a:solidFill>
                  <a:srgbClr val="223474"/>
                </a:solidFill>
                <a:latin typeface="Microsoft YaHei" panose="020B0503020204020204" pitchFamily="34" charset="-122"/>
                <a:ea typeface="Microsoft YaHei" panose="020B0503020204020204" pitchFamily="34" charset="-122"/>
              </a:rPr>
              <a:t>教務</a:t>
            </a:r>
            <a:r>
              <a:rPr lang="zh-TW" altLang="en-US" sz="3600" b="1" dirty="0" smtClean="0">
                <a:solidFill>
                  <a:srgbClr val="223474"/>
                </a:solidFill>
                <a:latin typeface="Microsoft YaHei" panose="020B0503020204020204" pitchFamily="34" charset="-122"/>
                <a:ea typeface="Microsoft YaHei" panose="020B0503020204020204" pitchFamily="34" charset="-122"/>
              </a:rPr>
              <a:t>主任最重要的事</a:t>
            </a:r>
            <a:endParaRPr lang="zh-TW" altLang="zh-TW" sz="3600" b="1" dirty="0">
              <a:solidFill>
                <a:srgbClr val="223474"/>
              </a:solidFill>
              <a:latin typeface="Microsoft YaHei" panose="020B0503020204020204" pitchFamily="34" charset="-122"/>
              <a:ea typeface="Microsoft YaHei" panose="020B0503020204020204" pitchFamily="34" charset="-122"/>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77" y="1754798"/>
            <a:ext cx="7238483" cy="4961863"/>
          </a:xfrm>
          <a:prstGeom prst="rect">
            <a:avLst/>
          </a:prstGeom>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928" y="4118003"/>
            <a:ext cx="1807387" cy="2330694"/>
          </a:xfrm>
          <a:prstGeom prst="rect">
            <a:avLst/>
          </a:prstGeom>
        </p:spPr>
      </p:pic>
      <p:sp>
        <p:nvSpPr>
          <p:cNvPr id="11" name="橢圓形圖說文字 10"/>
          <p:cNvSpPr/>
          <p:nvPr/>
        </p:nvSpPr>
        <p:spPr>
          <a:xfrm>
            <a:off x="9094761" y="2051595"/>
            <a:ext cx="3033346" cy="1644161"/>
          </a:xfrm>
          <a:prstGeom prst="wedgeEllipseCallout">
            <a:avLst>
              <a:gd name="adj1" fmla="val -7499"/>
              <a:gd name="adj2" fmla="val 71056"/>
            </a:avLst>
          </a:prstGeom>
          <a:solidFill>
            <a:sysClr val="window" lastClr="FFFFFF"/>
          </a:solidFill>
          <a:ln w="12700" cap="flat" cmpd="sng" algn="ctr">
            <a:solidFill>
              <a:srgbClr val="C0504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公文</a:t>
            </a:r>
            <a:r>
              <a:rPr kumimoji="0" lang="zh-TW" altLang="en-US" sz="2400" b="0" i="0" u="none" strike="noStrike" kern="0" cap="none" spc="0" normalizeH="0" baseline="0" noProof="0" dirty="0" smtClean="0">
                <a:ln>
                  <a:noFill/>
                </a:ln>
                <a:solidFill>
                  <a:prstClr val="black"/>
                </a:solidFill>
                <a:effectLst/>
                <a:uLnTx/>
                <a:uFillTx/>
                <a:latin typeface="新細明體" panose="02020500000000000000" pitchFamily="18" charset="-120"/>
                <a:ea typeface="新細明體" panose="02020500000000000000" pitchFamily="18" charset="-120"/>
                <a:cs typeface="+mn-cs"/>
              </a:rPr>
              <a:t>、</a:t>
            </a: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公告</a:t>
            </a:r>
            <a: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看清楚 想清楚 問清楚 說清楚</a:t>
            </a:r>
          </a:p>
        </p:txBody>
      </p:sp>
      <p:sp>
        <p:nvSpPr>
          <p:cNvPr id="12" name="橢圓形圖說文字 11"/>
          <p:cNvSpPr/>
          <p:nvPr/>
        </p:nvSpPr>
        <p:spPr>
          <a:xfrm>
            <a:off x="6714597" y="2950566"/>
            <a:ext cx="3033346" cy="1644161"/>
          </a:xfrm>
          <a:prstGeom prst="wedgeEllipseCallout">
            <a:avLst>
              <a:gd name="adj1" fmla="val 41486"/>
              <a:gd name="adj2" fmla="val 40040"/>
            </a:avLst>
          </a:prstGeom>
          <a:solidFill>
            <a:sysClr val="window" lastClr="FFFFFF"/>
          </a:solidFill>
          <a:ln w="12700" cap="flat" cmpd="sng" algn="ctr">
            <a:solidFill>
              <a:srgbClr val="C0504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和鄰近</a:t>
            </a:r>
            <a: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規模相似教主</a:t>
            </a:r>
            <a: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US" altLang="zh-TW"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變成好朋友</a:t>
            </a:r>
          </a:p>
        </p:txBody>
      </p:sp>
    </p:spTree>
    <p:extLst>
      <p:ext uri="{BB962C8B-B14F-4D97-AF65-F5344CB8AC3E}">
        <p14:creationId xmlns:p14="http://schemas.microsoft.com/office/powerpoint/2010/main" val="6959393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education children」的圖片搜尋結果">
            <a:extLst>
              <a:ext uri="{FF2B5EF4-FFF2-40B4-BE49-F238E27FC236}">
                <a16:creationId xmlns:a16="http://schemas.microsoft.com/office/drawing/2014/main" id="{EF307A04-35D7-4B14-8C5F-A3E46F443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0"/>
            <a:ext cx="1219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220" name="群組 3">
            <a:extLst>
              <a:ext uri="{FF2B5EF4-FFF2-40B4-BE49-F238E27FC236}">
                <a16:creationId xmlns:a16="http://schemas.microsoft.com/office/drawing/2014/main" id="{81D93F35-F584-4FFF-8E9D-EBF5A87F6C47}"/>
              </a:ext>
            </a:extLst>
          </p:cNvPr>
          <p:cNvGrpSpPr>
            <a:grpSpLocks/>
          </p:cNvGrpSpPr>
          <p:nvPr/>
        </p:nvGrpSpPr>
        <p:grpSpPr bwMode="auto">
          <a:xfrm>
            <a:off x="614363" y="1181100"/>
            <a:ext cx="2008187" cy="1358900"/>
            <a:chOff x="331550" y="267494"/>
            <a:chExt cx="1671261" cy="1019175"/>
          </a:xfrm>
        </p:grpSpPr>
        <p:pic>
          <p:nvPicPr>
            <p:cNvPr id="137222" name="圖片 4">
              <a:extLst>
                <a:ext uri="{FF2B5EF4-FFF2-40B4-BE49-F238E27FC236}">
                  <a16:creationId xmlns:a16="http://schemas.microsoft.com/office/drawing/2014/main" id="{AD309F22-D948-4415-A38C-23643AFA0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50" y="600785"/>
              <a:ext cx="576064" cy="49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圖片 5" descr="臺南市政府全球資訊網市徽">
              <a:extLst>
                <a:ext uri="{FF2B5EF4-FFF2-40B4-BE49-F238E27FC236}">
                  <a16:creationId xmlns:a16="http://schemas.microsoft.com/office/drawing/2014/main" id="{21E1E430-6AE5-4E50-935B-FB7D89BB5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41" y="267494"/>
              <a:ext cx="110617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PA_文本框 4">
            <a:extLst>
              <a:ext uri="{FF2B5EF4-FFF2-40B4-BE49-F238E27FC236}">
                <a16:creationId xmlns:a16="http://schemas.microsoft.com/office/drawing/2014/main" id="{63C57ABC-8A81-40FF-B387-FE28B4FAD8B8}"/>
              </a:ext>
            </a:extLst>
          </p:cNvPr>
          <p:cNvSpPr txBox="1"/>
          <p:nvPr>
            <p:custDataLst>
              <p:tags r:id="rId1"/>
            </p:custDataLst>
          </p:nvPr>
        </p:nvSpPr>
        <p:spPr>
          <a:xfrm>
            <a:off x="3119438" y="774700"/>
            <a:ext cx="8399462" cy="2169825"/>
          </a:xfrm>
          <a:prstGeom prst="rect">
            <a:avLst/>
          </a:prstGeom>
          <a:noFill/>
        </p:spPr>
        <p:txBody>
          <a:bodyPr>
            <a:spAutoFit/>
          </a:bodyPr>
          <a:lstStyle/>
          <a:p>
            <a:pPr algn="ctr" eaLnBrk="1" fontAlgn="auto" hangingPunct="1">
              <a:spcBef>
                <a:spcPts val="0"/>
              </a:spcBef>
              <a:spcAft>
                <a:spcPts val="0"/>
              </a:spcAft>
              <a:defRPr/>
            </a:pPr>
            <a:r>
              <a:rPr kumimoji="0" lang="en-US" altLang="zh-TW" sz="5400" b="1" spc="600" dirty="0">
                <a:solidFill>
                  <a:srgbClr val="0033CC"/>
                </a:solidFill>
                <a:latin typeface="Cooper Black" panose="0208090404030B020404" pitchFamily="18" charset="0"/>
                <a:ea typeface="微软雅黑" panose="020B0503020204020204" pitchFamily="34" charset="-122"/>
                <a:cs typeface="+mn-ea"/>
                <a:sym typeface="+mn-lt"/>
              </a:rPr>
              <a:t>We Are Team</a:t>
            </a:r>
          </a:p>
          <a:p>
            <a:pPr algn="ctr" eaLnBrk="1" fontAlgn="auto" hangingPunct="1">
              <a:lnSpc>
                <a:spcPct val="150000"/>
              </a:lnSpc>
              <a:spcBef>
                <a:spcPts val="0"/>
              </a:spcBef>
              <a:spcAft>
                <a:spcPts val="0"/>
              </a:spcAft>
              <a:defRPr/>
            </a:pPr>
            <a:r>
              <a:rPr kumimoji="0" lang="zh-TW" altLang="en-US" sz="5400" b="1" spc="600" dirty="0">
                <a:solidFill>
                  <a:srgbClr val="3C5F6B"/>
                </a:solidFill>
                <a:latin typeface="微软雅黑" panose="020B0503020204020204" pitchFamily="34" charset="-122"/>
                <a:ea typeface="微软雅黑" panose="020B0503020204020204" pitchFamily="34" charset="-122"/>
                <a:cs typeface="+mn-ea"/>
                <a:sym typeface="+mn-lt"/>
              </a:rPr>
              <a:t>協力同行 夥伴們出發囉</a:t>
            </a:r>
            <a:endParaRPr kumimoji="0" lang="zh-CN" altLang="en-US" sz="5400" b="1" spc="600" dirty="0">
              <a:solidFill>
                <a:srgbClr val="3C5F6B"/>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over and End Slide Master">
  <a:themeElements>
    <a:clrScheme name="ALLPPT-WEAPON">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7F7F7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8.xml><?xml version="1.0" encoding="utf-8"?>
<a:theme xmlns:a="http://schemas.openxmlformats.org/drawingml/2006/main" name="1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Contents Slide Master">
  <a:themeElements>
    <a:clrScheme name="ALLPPT-WEAPON">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WEAPON">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WEAPON">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7F7F7F"/>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佈景主題">
  <a:themeElements>
    <a:clrScheme name="觀點">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5194</TotalTime>
  <Words>6814</Words>
  <Application>Microsoft Office PowerPoint</Application>
  <PresentationFormat>寬螢幕</PresentationFormat>
  <Paragraphs>1324</Paragraphs>
  <Slides>96</Slides>
  <Notes>34</Notes>
  <HiddenSlides>0</HiddenSlides>
  <MMClips>0</MMClips>
  <ScaleCrop>false</ScaleCrop>
  <HeadingPairs>
    <vt:vector size="6" baseType="variant">
      <vt:variant>
        <vt:lpstr>使用字型</vt:lpstr>
      </vt:variant>
      <vt:variant>
        <vt:i4>49</vt:i4>
      </vt:variant>
      <vt:variant>
        <vt:lpstr>佈景主題</vt:lpstr>
      </vt:variant>
      <vt:variant>
        <vt:i4>19</vt:i4>
      </vt:variant>
      <vt:variant>
        <vt:lpstr>投影片標題</vt:lpstr>
      </vt:variant>
      <vt:variant>
        <vt:i4>96</vt:i4>
      </vt:variant>
    </vt:vector>
  </HeadingPairs>
  <TitlesOfParts>
    <vt:vector size="164" baseType="lpstr">
      <vt:lpstr>Adobe 繁黑體 Std B</vt:lpstr>
      <vt:lpstr>Aharoni</vt:lpstr>
      <vt:lpstr>Arial Unicode MS</vt:lpstr>
      <vt:lpstr>Arvo</vt:lpstr>
      <vt:lpstr>Baloo</vt:lpstr>
      <vt:lpstr>DengXian</vt:lpstr>
      <vt:lpstr>DengXian</vt:lpstr>
      <vt:lpstr>Gen Jyuu GothicX Bold</vt:lpstr>
      <vt:lpstr>HGGothicE</vt:lpstr>
      <vt:lpstr>inpin heiti</vt:lpstr>
      <vt:lpstr>Microsoft JhengHei Light</vt:lpstr>
      <vt:lpstr>Microsoft JhengHei UI</vt:lpstr>
      <vt:lpstr>微软雅黑</vt:lpstr>
      <vt:lpstr>微软雅黑</vt:lpstr>
      <vt:lpstr>Microsoft YaHei UI</vt:lpstr>
      <vt:lpstr>MS PGothic</vt:lpstr>
      <vt:lpstr>Noto Sans CJK TC</vt:lpstr>
      <vt:lpstr>Noto Sans CJK TC Bold</vt:lpstr>
      <vt:lpstr>Noto Sans TC Bold</vt:lpstr>
      <vt:lpstr>Noto Sans TC Light</vt:lpstr>
      <vt:lpstr>Noto Sans TC Medium</vt:lpstr>
      <vt:lpstr>Noto Sans TC Regular</vt:lpstr>
      <vt:lpstr>PingFang TC</vt:lpstr>
      <vt:lpstr>SetoFont</vt:lpstr>
      <vt:lpstr>Short Stack</vt:lpstr>
      <vt:lpstr>宋体</vt:lpstr>
      <vt:lpstr>STHupo</vt:lpstr>
      <vt:lpstr>Taipei Sans TC Beta</vt:lpstr>
      <vt:lpstr>華康華綜體W5(P)</vt:lpstr>
      <vt:lpstr>華康徽宗宮體W5</vt:lpstr>
      <vt:lpstr>華康儷粗宋</vt:lpstr>
      <vt:lpstr>微軟正黑體</vt:lpstr>
      <vt:lpstr>微軟正黑體</vt:lpstr>
      <vt:lpstr>微軟正黑體 Light</vt:lpstr>
      <vt:lpstr>新細明體</vt:lpstr>
      <vt:lpstr>獅尾牙膏圓體-Bold</vt:lpstr>
      <vt:lpstr>標楷體</vt:lpstr>
      <vt:lpstr>Arial</vt:lpstr>
      <vt:lpstr>Arial Rounded MT Bold</vt:lpstr>
      <vt:lpstr>Britannic Bold</vt:lpstr>
      <vt:lpstr>Calibri</vt:lpstr>
      <vt:lpstr>Calibri Light</vt:lpstr>
      <vt:lpstr>Cooper Black</vt:lpstr>
      <vt:lpstr>Garamond</vt:lpstr>
      <vt:lpstr>Impact</vt:lpstr>
      <vt:lpstr>Segoe UI</vt:lpstr>
      <vt:lpstr>Times New Roman</vt:lpstr>
      <vt:lpstr>Wingdings</vt:lpstr>
      <vt:lpstr>Wingdings 2</vt:lpstr>
      <vt:lpstr>Cover and End Slide Master</vt:lpstr>
      <vt:lpstr>Contents Slide Master</vt:lpstr>
      <vt:lpstr>Section Break Slide Master</vt:lpstr>
      <vt:lpstr>3_Office 佈景主題</vt:lpstr>
      <vt:lpstr>Office 佈景主題</vt:lpstr>
      <vt:lpstr>1_Office 佈景主題</vt:lpstr>
      <vt:lpstr>2_Office 佈景主題</vt:lpstr>
      <vt:lpstr>4_Office 佈景主題</vt:lpstr>
      <vt:lpstr>5_Office 佈景主題</vt:lpstr>
      <vt:lpstr>6_Office 佈景主題</vt:lpstr>
      <vt:lpstr>7_Office 佈景主題</vt:lpstr>
      <vt:lpstr>8_Office 佈景主題</vt:lpstr>
      <vt:lpstr>9_Office 佈景主題</vt:lpstr>
      <vt:lpstr>10_Office 佈景主題</vt:lpstr>
      <vt:lpstr>11_Office 佈景主題</vt:lpstr>
      <vt:lpstr>12_Office 佈景主題</vt:lpstr>
      <vt:lpstr>13_Office 佈景主題</vt:lpstr>
      <vt:lpstr>14_Office 佈景主題</vt:lpstr>
      <vt:lpstr>1_Contents Slide Master</vt:lpstr>
      <vt:lpstr> </vt:lpstr>
      <vt:lpstr>PowerPoint 簡報</vt:lpstr>
      <vt:lpstr>PowerPoint 簡報</vt:lpstr>
      <vt:lpstr>面對新課綱~教師要升級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定期檢核落實程度-檢核項目來源</vt:lpstr>
      <vt:lpstr>重點檢視表—資深優良校長、主任共創</vt:lpstr>
      <vt:lpstr>定期檢核落實程度-重點檢視工作</vt:lpstr>
      <vt:lpstr>定期檢核落實程度-重點檢視工作</vt:lpstr>
      <vt:lpstr>PowerPoint 簡報</vt:lpstr>
      <vt:lpstr>定期檢核落實程度-重點檢視工作</vt:lpstr>
      <vt:lpstr>定期檢核落實程度-重點檢視表發展核心小組</vt:lpstr>
      <vt:lpstr>教師能於課堂中運用教學平台</vt:lpstr>
      <vt:lpstr>PowerPoint 簡報</vt:lpstr>
      <vt:lpstr>PowerPoint 簡報</vt:lpstr>
      <vt:lpstr>PowerPoint 簡報</vt:lpstr>
      <vt:lpstr>PowerPoint 簡報</vt:lpstr>
      <vt:lpstr>PowerPoint 簡報</vt:lpstr>
      <vt:lpstr>PowerPoint 簡報</vt:lpstr>
      <vt:lpstr>三類專業人員培訓課程規劃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教師能於課堂中運用教學平台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曾鼎育</dc:creator>
  <cp:lastModifiedBy>動畫工作室</cp:lastModifiedBy>
  <cp:revision>434</cp:revision>
  <cp:lastPrinted>2021-01-14T09:57:21Z</cp:lastPrinted>
  <dcterms:created xsi:type="dcterms:W3CDTF">2020-07-16T02:04:19Z</dcterms:created>
  <dcterms:modified xsi:type="dcterms:W3CDTF">2021-08-23T15:40:59Z</dcterms:modified>
</cp:coreProperties>
</file>