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7" r:id="rId2"/>
    <p:sldId id="346" r:id="rId3"/>
    <p:sldId id="366" r:id="rId4"/>
    <p:sldId id="261" r:id="rId5"/>
    <p:sldId id="350" r:id="rId6"/>
    <p:sldId id="359" r:id="rId7"/>
    <p:sldId id="356" r:id="rId8"/>
    <p:sldId id="357" r:id="rId9"/>
    <p:sldId id="358" r:id="rId10"/>
    <p:sldId id="362" r:id="rId11"/>
    <p:sldId id="367" r:id="rId12"/>
    <p:sldId id="365" r:id="rId13"/>
    <p:sldId id="364" r:id="rId14"/>
    <p:sldId id="258" r:id="rId15"/>
    <p:sldId id="351" r:id="rId16"/>
    <p:sldId id="354" r:id="rId17"/>
    <p:sldId id="352" r:id="rId18"/>
    <p:sldId id="353" r:id="rId19"/>
    <p:sldId id="344" r:id="rId20"/>
    <p:sldId id="347" r:id="rId21"/>
    <p:sldId id="282" r:id="rId22"/>
    <p:sldId id="343" r:id="rId23"/>
    <p:sldId id="360" r:id="rId24"/>
    <p:sldId id="283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695"/>
    <a:srgbClr val="B2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4" autoAdjust="0"/>
    <p:restoredTop sz="94660"/>
  </p:normalViewPr>
  <p:slideViewPr>
    <p:cSldViewPr>
      <p:cViewPr varScale="1">
        <p:scale>
          <a:sx n="63" d="100"/>
          <a:sy n="63" d="100"/>
        </p:scale>
        <p:origin x="-145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8124F2-4676-4F8A-8C00-698ECD3F233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CC49C9F-033E-43D1-89CC-5D3A51FC0CDD}">
      <dgm:prSet phldrT="[文字]"/>
      <dgm:spPr>
        <a:solidFill>
          <a:srgbClr val="FF0000"/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一代教主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F22561DE-3B45-4A9E-8550-584E7B2DEE77}" type="parTrans" cxnId="{D3B27D07-428F-4B34-AB91-28D228EDA19A}">
      <dgm:prSet/>
      <dgm:spPr/>
      <dgm:t>
        <a:bodyPr/>
        <a:lstStyle/>
        <a:p>
          <a:endParaRPr lang="zh-TW" altLang="en-US"/>
        </a:p>
      </dgm:t>
    </dgm:pt>
    <dgm:pt modelId="{05938C70-CDA8-42BD-9DF7-04F8D83C7A56}" type="sibTrans" cxnId="{D3B27D07-428F-4B34-AB91-28D228EDA19A}">
      <dgm:prSet/>
      <dgm:spPr/>
      <dgm:t>
        <a:bodyPr/>
        <a:lstStyle/>
        <a:p>
          <a:endParaRPr lang="zh-TW" altLang="en-US"/>
        </a:p>
      </dgm:t>
    </dgm:pt>
    <dgm:pt modelId="{F2027DB6-CE75-42B7-9CF8-B152DA8AFEA6}">
      <dgm:prSet phldrT="[文字]" phldr="1" custRadScaleRad="136860" custRadScaleInc="1881"/>
      <dgm:spPr/>
      <dgm:t>
        <a:bodyPr/>
        <a:lstStyle/>
        <a:p>
          <a:endParaRPr lang="zh-TW" altLang="en-US"/>
        </a:p>
      </dgm:t>
    </dgm:pt>
    <dgm:pt modelId="{D64B0EEA-BE7F-408C-8F5D-B0E25813AF42}" type="parTrans" cxnId="{A3394112-9E2C-4CA4-BA34-307395527524}">
      <dgm:prSet custFlipHor="1" custScaleX="195356" custScaleY="66965"/>
      <dgm:spPr/>
      <dgm:t>
        <a:bodyPr/>
        <a:lstStyle/>
        <a:p>
          <a:endParaRPr lang="zh-TW" altLang="en-US"/>
        </a:p>
      </dgm:t>
    </dgm:pt>
    <dgm:pt modelId="{00D5FA44-A69E-40CD-86FC-2A2F5CBE5A03}" type="sibTrans" cxnId="{A3394112-9E2C-4CA4-BA34-307395527524}">
      <dgm:prSet/>
      <dgm:spPr/>
      <dgm:t>
        <a:bodyPr/>
        <a:lstStyle/>
        <a:p>
          <a:endParaRPr lang="zh-TW" altLang="en-US"/>
        </a:p>
      </dgm:t>
    </dgm:pt>
    <dgm:pt modelId="{0560107C-DECD-477E-9125-D1A5CD02E3EA}">
      <dgm:prSet phldrT="[文字]" phldr="1"/>
      <dgm:spPr/>
      <dgm:t>
        <a:bodyPr/>
        <a:lstStyle/>
        <a:p>
          <a:endParaRPr lang="zh-TW" altLang="en-US"/>
        </a:p>
      </dgm:t>
    </dgm:pt>
    <dgm:pt modelId="{B0A73945-541E-4EBB-9711-5A32005FEB2D}" type="parTrans" cxnId="{A373D7CF-0003-4852-B57D-8784A4C14C62}">
      <dgm:prSet/>
      <dgm:spPr/>
      <dgm:t>
        <a:bodyPr/>
        <a:lstStyle/>
        <a:p>
          <a:endParaRPr lang="zh-TW" altLang="en-US"/>
        </a:p>
      </dgm:t>
    </dgm:pt>
    <dgm:pt modelId="{72044343-F5D1-476A-A590-54856C1CF5DC}" type="sibTrans" cxnId="{A373D7CF-0003-4852-B57D-8784A4C14C62}">
      <dgm:prSet/>
      <dgm:spPr/>
      <dgm:t>
        <a:bodyPr/>
        <a:lstStyle/>
        <a:p>
          <a:endParaRPr lang="zh-TW" altLang="en-US"/>
        </a:p>
      </dgm:t>
    </dgm:pt>
    <dgm:pt modelId="{F9F5082A-4FFE-4D0D-98F3-13C1D732F402}">
      <dgm:prSet phldrT="[文字]" phldr="1"/>
      <dgm:spPr/>
      <dgm:t>
        <a:bodyPr/>
        <a:lstStyle/>
        <a:p>
          <a:endParaRPr lang="zh-TW" altLang="en-US"/>
        </a:p>
      </dgm:t>
    </dgm:pt>
    <dgm:pt modelId="{EA3516C6-3D4E-4F5B-AC54-ADE30EDE98A2}" type="parTrans" cxnId="{ADDCC068-DC66-4F8F-8EE4-D2212D07CBA9}">
      <dgm:prSet/>
      <dgm:spPr/>
      <dgm:t>
        <a:bodyPr/>
        <a:lstStyle/>
        <a:p>
          <a:endParaRPr lang="zh-TW" altLang="en-US"/>
        </a:p>
      </dgm:t>
    </dgm:pt>
    <dgm:pt modelId="{F430DAF4-8206-497E-8558-F8434C9F7EF5}" type="sibTrans" cxnId="{ADDCC068-DC66-4F8F-8EE4-D2212D07CBA9}">
      <dgm:prSet/>
      <dgm:spPr/>
      <dgm:t>
        <a:bodyPr/>
        <a:lstStyle/>
        <a:p>
          <a:endParaRPr lang="zh-TW" altLang="en-US"/>
        </a:p>
      </dgm:t>
    </dgm:pt>
    <dgm:pt modelId="{E0B0D4E5-8463-4316-BCEC-1986A1AF0682}">
      <dgm:prSet/>
      <dgm:spPr/>
      <dgm:t>
        <a:bodyPr/>
        <a:lstStyle/>
        <a:p>
          <a:endParaRPr lang="zh-TW" altLang="en-US"/>
        </a:p>
      </dgm:t>
    </dgm:pt>
    <dgm:pt modelId="{20702834-7C3D-4109-8538-583819EC2647}" type="parTrans" cxnId="{AA40F933-0348-4BD9-B212-B2AFAB4E263C}">
      <dgm:prSet/>
      <dgm:spPr/>
      <dgm:t>
        <a:bodyPr/>
        <a:lstStyle/>
        <a:p>
          <a:endParaRPr lang="zh-TW" altLang="en-US"/>
        </a:p>
      </dgm:t>
    </dgm:pt>
    <dgm:pt modelId="{4C8CB432-67F9-4658-9749-67EA8FEF81F8}" type="sibTrans" cxnId="{AA40F933-0348-4BD9-B212-B2AFAB4E263C}">
      <dgm:prSet/>
      <dgm:spPr/>
      <dgm:t>
        <a:bodyPr/>
        <a:lstStyle/>
        <a:p>
          <a:endParaRPr lang="zh-TW" altLang="en-US"/>
        </a:p>
      </dgm:t>
    </dgm:pt>
    <dgm:pt modelId="{567D8647-F91C-42D5-BA64-CB0272F6F144}">
      <dgm:prSet/>
      <dgm:spPr/>
      <dgm:t>
        <a:bodyPr/>
        <a:lstStyle/>
        <a:p>
          <a:endParaRPr lang="zh-TW" altLang="en-US"/>
        </a:p>
      </dgm:t>
    </dgm:pt>
    <dgm:pt modelId="{43BAD9B8-92C9-47AD-A1C5-4A466C8FABB7}" type="parTrans" cxnId="{F8218819-85CB-4702-A923-9F0AD50536C5}">
      <dgm:prSet/>
      <dgm:spPr/>
      <dgm:t>
        <a:bodyPr/>
        <a:lstStyle/>
        <a:p>
          <a:endParaRPr lang="zh-TW" altLang="en-US"/>
        </a:p>
      </dgm:t>
    </dgm:pt>
    <dgm:pt modelId="{E7E94C33-FD7B-4D2D-A503-7D6CC85CF9D3}" type="sibTrans" cxnId="{F8218819-85CB-4702-A923-9F0AD50536C5}">
      <dgm:prSet/>
      <dgm:spPr/>
      <dgm:t>
        <a:bodyPr/>
        <a:lstStyle/>
        <a:p>
          <a:endParaRPr lang="zh-TW" altLang="en-US"/>
        </a:p>
      </dgm:t>
    </dgm:pt>
    <dgm:pt modelId="{C1351C64-C6FB-4D9A-A87C-CD18415607C8}">
      <dgm:prSet/>
      <dgm:spPr/>
      <dgm:t>
        <a:bodyPr/>
        <a:lstStyle/>
        <a:p>
          <a:endParaRPr lang="zh-TW" altLang="en-US"/>
        </a:p>
      </dgm:t>
    </dgm:pt>
    <dgm:pt modelId="{40B818A2-5C90-45A6-8B64-138500D0ACF2}" type="parTrans" cxnId="{A2B04403-5222-4BFB-9335-37C64F1F13D5}">
      <dgm:prSet/>
      <dgm:spPr/>
      <dgm:t>
        <a:bodyPr/>
        <a:lstStyle/>
        <a:p>
          <a:endParaRPr lang="zh-TW" altLang="en-US"/>
        </a:p>
      </dgm:t>
    </dgm:pt>
    <dgm:pt modelId="{5F07130A-4A9C-4A6B-81CA-1EAA80A3D555}" type="sibTrans" cxnId="{A2B04403-5222-4BFB-9335-37C64F1F13D5}">
      <dgm:prSet/>
      <dgm:spPr/>
      <dgm:t>
        <a:bodyPr/>
        <a:lstStyle/>
        <a:p>
          <a:endParaRPr lang="zh-TW" altLang="en-US"/>
        </a:p>
      </dgm:t>
    </dgm:pt>
    <dgm:pt modelId="{20DC0E6D-746B-4E5B-8CEA-F842EB7737F1}">
      <dgm:prSet/>
      <dgm:spPr/>
      <dgm:t>
        <a:bodyPr/>
        <a:lstStyle/>
        <a:p>
          <a:endParaRPr lang="zh-TW" altLang="en-US"/>
        </a:p>
      </dgm:t>
    </dgm:pt>
    <dgm:pt modelId="{4BCE0F64-616F-4B0C-A488-F42E7F724174}" type="parTrans" cxnId="{EE7A83E1-8FA4-4D4E-83FA-032A236279CB}">
      <dgm:prSet/>
      <dgm:spPr/>
      <dgm:t>
        <a:bodyPr/>
        <a:lstStyle/>
        <a:p>
          <a:endParaRPr lang="zh-TW" altLang="en-US"/>
        </a:p>
      </dgm:t>
    </dgm:pt>
    <dgm:pt modelId="{F36EF9EB-A1B5-4EF4-834E-D298FD553AE6}" type="sibTrans" cxnId="{EE7A83E1-8FA4-4D4E-83FA-032A236279CB}">
      <dgm:prSet/>
      <dgm:spPr/>
      <dgm:t>
        <a:bodyPr/>
        <a:lstStyle/>
        <a:p>
          <a:endParaRPr lang="zh-TW" altLang="en-US"/>
        </a:p>
      </dgm:t>
    </dgm:pt>
    <dgm:pt modelId="{0E3990DF-977D-4166-BCFC-96FD54435E1D}">
      <dgm:prSet custRadScaleRad="118705" custRadScaleInc="52015"/>
      <dgm:spPr/>
      <dgm:t>
        <a:bodyPr/>
        <a:lstStyle/>
        <a:p>
          <a:endParaRPr lang="zh-TW" altLang="en-US"/>
        </a:p>
      </dgm:t>
    </dgm:pt>
    <dgm:pt modelId="{C0375913-651E-47F0-A916-EE74BE405A7F}" type="parTrans" cxnId="{BE5C20AC-0CCF-4711-B7A6-0B371FBCAA19}">
      <dgm:prSet custAng="3682798" custFlipHor="1" custScaleX="154415" custScaleY="96830"/>
      <dgm:spPr/>
      <dgm:t>
        <a:bodyPr/>
        <a:lstStyle/>
        <a:p>
          <a:endParaRPr lang="zh-TW" altLang="en-US"/>
        </a:p>
      </dgm:t>
    </dgm:pt>
    <dgm:pt modelId="{67A30CDB-56CA-4583-9619-A46FCBF10A2E}" type="sibTrans" cxnId="{BE5C20AC-0CCF-4711-B7A6-0B371FBCAA19}">
      <dgm:prSet/>
      <dgm:spPr/>
      <dgm:t>
        <a:bodyPr/>
        <a:lstStyle/>
        <a:p>
          <a:endParaRPr lang="zh-TW" altLang="en-US"/>
        </a:p>
      </dgm:t>
    </dgm:pt>
    <dgm:pt modelId="{DC66CE91-F365-40CC-A5A8-FC50442F99FF}">
      <dgm:prSet/>
      <dgm:spPr>
        <a:solidFill>
          <a:schemeClr val="accent5"/>
        </a:solidFill>
      </dgm:spPr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凝聚共識</a:t>
          </a:r>
          <a:endParaRPr lang="zh-TW" altLang="zh-TW" dirty="0">
            <a:latin typeface="標楷體" pitchFamily="65" charset="-120"/>
            <a:ea typeface="標楷體" pitchFamily="65" charset="-120"/>
          </a:endParaRPr>
        </a:p>
      </dgm:t>
    </dgm:pt>
    <dgm:pt modelId="{8FE75DC8-D3AE-445B-ACA2-6F447C21C833}" type="parTrans" cxnId="{236A14CB-D9F8-4FF8-A489-A24ADB02ED81}">
      <dgm:prSet/>
      <dgm:spPr/>
      <dgm:t>
        <a:bodyPr/>
        <a:lstStyle/>
        <a:p>
          <a:endParaRPr lang="zh-TW" altLang="en-US"/>
        </a:p>
      </dgm:t>
    </dgm:pt>
    <dgm:pt modelId="{EBB2FC73-566D-4A18-9A7A-FE03E21AB3E6}" type="sibTrans" cxnId="{236A14CB-D9F8-4FF8-A489-A24ADB02ED81}">
      <dgm:prSet/>
      <dgm:spPr/>
      <dgm:t>
        <a:bodyPr/>
        <a:lstStyle/>
        <a:p>
          <a:endParaRPr lang="zh-TW" altLang="en-US"/>
        </a:p>
      </dgm:t>
    </dgm:pt>
    <dgm:pt modelId="{9315550D-9950-4020-A796-5FEC207EB908}">
      <dgm:prSet/>
      <dgm:spPr>
        <a:solidFill>
          <a:srgbClr val="FFC000"/>
        </a:solidFill>
      </dgm:spPr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縝密規畫</a:t>
          </a:r>
          <a:endParaRPr lang="zh-TW" altLang="en-US" dirty="0"/>
        </a:p>
      </dgm:t>
    </dgm:pt>
    <dgm:pt modelId="{80C1954C-5DFF-4034-9B4C-5D70E711EAC7}" type="parTrans" cxnId="{BC1A9B3B-5C7A-458A-9B7F-DBC28E11F08C}">
      <dgm:prSet/>
      <dgm:spPr/>
      <dgm:t>
        <a:bodyPr/>
        <a:lstStyle/>
        <a:p>
          <a:endParaRPr lang="zh-TW" altLang="en-US"/>
        </a:p>
      </dgm:t>
    </dgm:pt>
    <dgm:pt modelId="{E0DE8307-F227-4628-A293-3496435BDAD8}" type="sibTrans" cxnId="{BC1A9B3B-5C7A-458A-9B7F-DBC28E11F08C}">
      <dgm:prSet/>
      <dgm:spPr/>
      <dgm:t>
        <a:bodyPr/>
        <a:lstStyle/>
        <a:p>
          <a:endParaRPr lang="zh-TW" altLang="en-US"/>
        </a:p>
      </dgm:t>
    </dgm:pt>
    <dgm:pt modelId="{55E70186-2EB2-49E6-81AF-A3308BB9E096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鎮定思索</a:t>
          </a:r>
          <a:endParaRPr lang="zh-TW" altLang="zh-TW" dirty="0">
            <a:latin typeface="標楷體" pitchFamily="65" charset="-120"/>
            <a:ea typeface="標楷體" pitchFamily="65" charset="-120"/>
          </a:endParaRPr>
        </a:p>
      </dgm:t>
    </dgm:pt>
    <dgm:pt modelId="{61ACA111-E635-40F7-8799-114DD9E82EE3}" type="parTrans" cxnId="{767D84F4-FFD4-45AB-B035-E925BFEA44E1}">
      <dgm:prSet/>
      <dgm:spPr/>
      <dgm:t>
        <a:bodyPr/>
        <a:lstStyle/>
        <a:p>
          <a:endParaRPr lang="zh-TW" altLang="en-US"/>
        </a:p>
      </dgm:t>
    </dgm:pt>
    <dgm:pt modelId="{5D3941F7-9459-4D47-92FE-5EA02811F8DB}" type="sibTrans" cxnId="{767D84F4-FFD4-45AB-B035-E925BFEA44E1}">
      <dgm:prSet/>
      <dgm:spPr/>
      <dgm:t>
        <a:bodyPr/>
        <a:lstStyle/>
        <a:p>
          <a:endParaRPr lang="zh-TW" altLang="en-US"/>
        </a:p>
      </dgm:t>
    </dgm:pt>
    <dgm:pt modelId="{EF591E12-F563-45E5-AEFA-43370FD45A2B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教師楷模</a:t>
          </a:r>
          <a:endParaRPr lang="zh-TW" altLang="zh-TW" dirty="0">
            <a:latin typeface="標楷體" pitchFamily="65" charset="-120"/>
            <a:ea typeface="標楷體" pitchFamily="65" charset="-120"/>
          </a:endParaRPr>
        </a:p>
      </dgm:t>
    </dgm:pt>
    <dgm:pt modelId="{E9FC3E43-3519-4FBB-A1E5-9EFBC9D9001F}" type="parTrans" cxnId="{FBC5FE45-F6D3-49F4-86B3-40C2770ACCB9}">
      <dgm:prSet/>
      <dgm:spPr/>
      <dgm:t>
        <a:bodyPr/>
        <a:lstStyle/>
        <a:p>
          <a:endParaRPr lang="zh-TW" altLang="en-US"/>
        </a:p>
      </dgm:t>
    </dgm:pt>
    <dgm:pt modelId="{09447866-402F-44FF-8B53-839058422C51}" type="sibTrans" cxnId="{FBC5FE45-F6D3-49F4-86B3-40C2770ACCB9}">
      <dgm:prSet/>
      <dgm:spPr/>
      <dgm:t>
        <a:bodyPr/>
        <a:lstStyle/>
        <a:p>
          <a:endParaRPr lang="zh-TW" altLang="en-US"/>
        </a:p>
      </dgm:t>
    </dgm:pt>
    <dgm:pt modelId="{0E733587-E92F-4670-B8D2-794E44F18C93}">
      <dgm:prSet/>
      <dgm:spPr>
        <a:solidFill>
          <a:srgbClr val="7030A0"/>
        </a:solidFill>
      </dgm:spPr>
      <dgm:t>
        <a:bodyPr/>
        <a:lstStyle/>
        <a:p>
          <a:r>
            <a:rPr lang="zh-TW" altLang="zh-TW" dirty="0" smtClean="0">
              <a:latin typeface="標楷體" pitchFamily="65" charset="-120"/>
              <a:ea typeface="標楷體" pitchFamily="65" charset="-120"/>
            </a:rPr>
            <a:t>宏觀視野</a:t>
          </a:r>
          <a:endParaRPr lang="zh-TW" altLang="zh-TW" dirty="0">
            <a:latin typeface="標楷體" pitchFamily="65" charset="-120"/>
            <a:ea typeface="標楷體" pitchFamily="65" charset="-120"/>
          </a:endParaRPr>
        </a:p>
      </dgm:t>
    </dgm:pt>
    <dgm:pt modelId="{C02E6A45-5A6F-40BE-AE72-439AF3A69BD9}" type="parTrans" cxnId="{7D899F3B-B204-4EFA-A879-C5A18C415924}">
      <dgm:prSet/>
      <dgm:spPr/>
      <dgm:t>
        <a:bodyPr/>
        <a:lstStyle/>
        <a:p>
          <a:endParaRPr lang="zh-TW" altLang="en-US"/>
        </a:p>
      </dgm:t>
    </dgm:pt>
    <dgm:pt modelId="{C325B019-5C08-419C-87BF-B225E21FBB3A}" type="sibTrans" cxnId="{7D899F3B-B204-4EFA-A879-C5A18C415924}">
      <dgm:prSet/>
      <dgm:spPr/>
      <dgm:t>
        <a:bodyPr/>
        <a:lstStyle/>
        <a:p>
          <a:endParaRPr lang="zh-TW" altLang="en-US"/>
        </a:p>
      </dgm:t>
    </dgm:pt>
    <dgm:pt modelId="{C028BE7E-97E9-4BD1-8D87-329A62065753}" type="pres">
      <dgm:prSet presAssocID="{698124F2-4676-4F8A-8C00-698ECD3F233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241EB4-00BA-4F4D-A9FD-BF9EE6029483}" type="pres">
      <dgm:prSet presAssocID="{2CC49C9F-033E-43D1-89CC-5D3A51FC0CD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7B24D78F-3C06-4962-8256-3C1A957217D1}" type="pres">
      <dgm:prSet presAssocID="{8FE75DC8-D3AE-445B-ACA2-6F447C21C833}" presName="parTrans" presStyleLbl="sibTrans2D1" presStyleIdx="0" presStyleCnt="5" custFlipVert="1" custScaleX="177074" custScaleY="105187" custLinFactNeighborX="28084" custLinFactNeighborY="-10861"/>
      <dgm:spPr/>
      <dgm:t>
        <a:bodyPr/>
        <a:lstStyle/>
        <a:p>
          <a:endParaRPr lang="zh-TW" altLang="en-US"/>
        </a:p>
      </dgm:t>
    </dgm:pt>
    <dgm:pt modelId="{B1FC938F-CAA1-43FA-AD74-DA588DD122DF}" type="pres">
      <dgm:prSet presAssocID="{8FE75DC8-D3AE-445B-ACA2-6F447C21C833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6D979E04-E9DE-4780-8CD3-178E30ED717F}" type="pres">
      <dgm:prSet presAssocID="{DC66CE91-F365-40CC-A5A8-FC50442F99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3CDDB5-0F58-4B95-8DAC-B0B9B02387A1}" type="pres">
      <dgm:prSet presAssocID="{80C1954C-5DFF-4034-9B4C-5D70E711EAC7}" presName="parTrans" presStyleLbl="sibTrans2D1" presStyleIdx="1" presStyleCnt="5" custAng="106736" custFlipVert="1" custFlipHor="1" custScaleX="161332" custScaleY="112248"/>
      <dgm:spPr/>
      <dgm:t>
        <a:bodyPr/>
        <a:lstStyle/>
        <a:p>
          <a:endParaRPr lang="zh-TW" altLang="en-US"/>
        </a:p>
      </dgm:t>
    </dgm:pt>
    <dgm:pt modelId="{31B44977-4E5D-4BE3-B65E-6713760FE507}" type="pres">
      <dgm:prSet presAssocID="{80C1954C-5DFF-4034-9B4C-5D70E711EAC7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B06D1686-2B3E-496A-A467-703B3C7F699A}" type="pres">
      <dgm:prSet presAssocID="{9315550D-9950-4020-A796-5FEC207EB9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327C5D-BC66-49F2-8037-79E7D69E31EE}" type="pres">
      <dgm:prSet presAssocID="{C02E6A45-5A6F-40BE-AE72-439AF3A69BD9}" presName="parTrans" presStyleLbl="sibTrans2D1" presStyleIdx="2" presStyleCnt="5" custAng="10742074" custScaleX="156486" custScaleY="117586"/>
      <dgm:spPr/>
      <dgm:t>
        <a:bodyPr/>
        <a:lstStyle/>
        <a:p>
          <a:endParaRPr lang="zh-TW" altLang="en-US"/>
        </a:p>
      </dgm:t>
    </dgm:pt>
    <dgm:pt modelId="{2CF1734B-1434-4AA5-8123-1D3F4076EF1F}" type="pres">
      <dgm:prSet presAssocID="{C02E6A45-5A6F-40BE-AE72-439AF3A69BD9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AF9E348C-CA20-4FDF-9ED3-B3164A94CC1D}" type="pres">
      <dgm:prSet presAssocID="{0E733587-E92F-4670-B8D2-794E44F18C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E628BC-7A4E-453E-B985-DAB398BE279F}" type="pres">
      <dgm:prSet presAssocID="{E9FC3E43-3519-4FBB-A1E5-9EFBC9D9001F}" presName="parTrans" presStyleLbl="sibTrans2D1" presStyleIdx="3" presStyleCnt="5" custAng="6558184" custFlipHor="1" custScaleX="147168" custScaleY="122689"/>
      <dgm:spPr/>
      <dgm:t>
        <a:bodyPr/>
        <a:lstStyle/>
        <a:p>
          <a:endParaRPr lang="zh-TW" altLang="en-US"/>
        </a:p>
      </dgm:t>
    </dgm:pt>
    <dgm:pt modelId="{4C9C43A2-F8E3-4CE2-8E0E-143E0C27484C}" type="pres">
      <dgm:prSet presAssocID="{E9FC3E43-3519-4FBB-A1E5-9EFBC9D9001F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364DA7FC-9289-4492-BE6B-BD1242A85F0E}" type="pres">
      <dgm:prSet presAssocID="{EF591E12-F563-45E5-AEFA-43370FD45A2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896366-8602-47B6-80D4-67B066AC09E3}" type="pres">
      <dgm:prSet presAssocID="{61ACA111-E635-40F7-8799-114DD9E82EE3}" presName="parTrans" presStyleLbl="sibTrans2D1" presStyleIdx="4" presStyleCnt="5" custFlipVert="1" custFlipHor="1" custScaleX="187320" custScaleY="93811" custLinFactNeighborX="27256" custLinFactNeighborY="-27481"/>
      <dgm:spPr/>
      <dgm:t>
        <a:bodyPr/>
        <a:lstStyle/>
        <a:p>
          <a:endParaRPr lang="zh-TW" altLang="en-US"/>
        </a:p>
      </dgm:t>
    </dgm:pt>
    <dgm:pt modelId="{E4570DF3-E3BE-4E1F-A1CA-0593334E380C}" type="pres">
      <dgm:prSet presAssocID="{61ACA111-E635-40F7-8799-114DD9E82EE3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1F3EDC90-421C-4426-BC4B-598188221596}" type="pres">
      <dgm:prSet presAssocID="{55E70186-2EB2-49E6-81AF-A3308BB9E096}" presName="node" presStyleLbl="node1" presStyleIdx="4" presStyleCnt="5" custScaleX="89930" custRadScaleRad="99036" custRadScaleInc="104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2B04403-5222-4BFB-9335-37C64F1F13D5}" srcId="{698124F2-4676-4F8A-8C00-698ECD3F233D}" destId="{C1351C64-C6FB-4D9A-A87C-CD18415607C8}" srcOrd="6" destOrd="0" parTransId="{40B818A2-5C90-45A6-8B64-138500D0ACF2}" sibTransId="{5F07130A-4A9C-4A6B-81CA-1EAA80A3D555}"/>
    <dgm:cxn modelId="{DF5E2B81-445C-47EB-A7F1-D7686330B2DA}" type="presOf" srcId="{61ACA111-E635-40F7-8799-114DD9E82EE3}" destId="{E4570DF3-E3BE-4E1F-A1CA-0593334E380C}" srcOrd="1" destOrd="0" presId="urn:microsoft.com/office/officeart/2005/8/layout/radial5"/>
    <dgm:cxn modelId="{7D899F3B-B204-4EFA-A879-C5A18C415924}" srcId="{2CC49C9F-033E-43D1-89CC-5D3A51FC0CDD}" destId="{0E733587-E92F-4670-B8D2-794E44F18C93}" srcOrd="2" destOrd="0" parTransId="{C02E6A45-5A6F-40BE-AE72-439AF3A69BD9}" sibTransId="{C325B019-5C08-419C-87BF-B225E21FBB3A}"/>
    <dgm:cxn modelId="{236A14CB-D9F8-4FF8-A489-A24ADB02ED81}" srcId="{2CC49C9F-033E-43D1-89CC-5D3A51FC0CDD}" destId="{DC66CE91-F365-40CC-A5A8-FC50442F99FF}" srcOrd="0" destOrd="0" parTransId="{8FE75DC8-D3AE-445B-ACA2-6F447C21C833}" sibTransId="{EBB2FC73-566D-4A18-9A7A-FE03E21AB3E6}"/>
    <dgm:cxn modelId="{C550CDB7-ABFB-49E3-80A4-3B8A1A943E0A}" type="presOf" srcId="{2CC49C9F-033E-43D1-89CC-5D3A51FC0CDD}" destId="{2A241EB4-00BA-4F4D-A9FD-BF9EE6029483}" srcOrd="0" destOrd="0" presId="urn:microsoft.com/office/officeart/2005/8/layout/radial5"/>
    <dgm:cxn modelId="{767D84F4-FFD4-45AB-B035-E925BFEA44E1}" srcId="{2CC49C9F-033E-43D1-89CC-5D3A51FC0CDD}" destId="{55E70186-2EB2-49E6-81AF-A3308BB9E096}" srcOrd="4" destOrd="0" parTransId="{61ACA111-E635-40F7-8799-114DD9E82EE3}" sibTransId="{5D3941F7-9459-4D47-92FE-5EA02811F8DB}"/>
    <dgm:cxn modelId="{1F968D47-C6B6-4FC8-B305-D63A0F72299C}" type="presOf" srcId="{C02E6A45-5A6F-40BE-AE72-439AF3A69BD9}" destId="{2CF1734B-1434-4AA5-8123-1D3F4076EF1F}" srcOrd="1" destOrd="0" presId="urn:microsoft.com/office/officeart/2005/8/layout/radial5"/>
    <dgm:cxn modelId="{EE7A83E1-8FA4-4D4E-83FA-032A236279CB}" srcId="{698124F2-4676-4F8A-8C00-698ECD3F233D}" destId="{20DC0E6D-746B-4E5B-8CEA-F842EB7737F1}" srcOrd="7" destOrd="0" parTransId="{4BCE0F64-616F-4B0C-A488-F42E7F724174}" sibTransId="{F36EF9EB-A1B5-4EF4-834E-D298FD553AE6}"/>
    <dgm:cxn modelId="{AA40F933-0348-4BD9-B212-B2AFAB4E263C}" srcId="{698124F2-4676-4F8A-8C00-698ECD3F233D}" destId="{E0B0D4E5-8463-4316-BCEC-1986A1AF0682}" srcOrd="4" destOrd="0" parTransId="{20702834-7C3D-4109-8538-583819EC2647}" sibTransId="{4C8CB432-67F9-4658-9749-67EA8FEF81F8}"/>
    <dgm:cxn modelId="{A373D7CF-0003-4852-B57D-8784A4C14C62}" srcId="{698124F2-4676-4F8A-8C00-698ECD3F233D}" destId="{0560107C-DECD-477E-9125-D1A5CD02E3EA}" srcOrd="2" destOrd="0" parTransId="{B0A73945-541E-4EBB-9711-5A32005FEB2D}" sibTransId="{72044343-F5D1-476A-A590-54856C1CF5DC}"/>
    <dgm:cxn modelId="{FBC5FE45-F6D3-49F4-86B3-40C2770ACCB9}" srcId="{2CC49C9F-033E-43D1-89CC-5D3A51FC0CDD}" destId="{EF591E12-F563-45E5-AEFA-43370FD45A2B}" srcOrd="3" destOrd="0" parTransId="{E9FC3E43-3519-4FBB-A1E5-9EFBC9D9001F}" sibTransId="{09447866-402F-44FF-8B53-839058422C51}"/>
    <dgm:cxn modelId="{A3394112-9E2C-4CA4-BA34-307395527524}" srcId="{698124F2-4676-4F8A-8C00-698ECD3F233D}" destId="{F2027DB6-CE75-42B7-9CF8-B152DA8AFEA6}" srcOrd="1" destOrd="0" parTransId="{D64B0EEA-BE7F-408C-8F5D-B0E25813AF42}" sibTransId="{00D5FA44-A69E-40CD-86FC-2A2F5CBE5A03}"/>
    <dgm:cxn modelId="{1614FB62-F0C5-4D74-A6B3-5465274E505B}" type="presOf" srcId="{8FE75DC8-D3AE-445B-ACA2-6F447C21C833}" destId="{B1FC938F-CAA1-43FA-AD74-DA588DD122DF}" srcOrd="1" destOrd="0" presId="urn:microsoft.com/office/officeart/2005/8/layout/radial5"/>
    <dgm:cxn modelId="{249A8E16-9D24-4478-A078-77EF54C8FB92}" type="presOf" srcId="{DC66CE91-F365-40CC-A5A8-FC50442F99FF}" destId="{6D979E04-E9DE-4780-8CD3-178E30ED717F}" srcOrd="0" destOrd="0" presId="urn:microsoft.com/office/officeart/2005/8/layout/radial5"/>
    <dgm:cxn modelId="{1F03FE49-9AFE-41E8-8D98-74B6E5C7F062}" type="presOf" srcId="{E9FC3E43-3519-4FBB-A1E5-9EFBC9D9001F}" destId="{4C9C43A2-F8E3-4CE2-8E0E-143E0C27484C}" srcOrd="1" destOrd="0" presId="urn:microsoft.com/office/officeart/2005/8/layout/radial5"/>
    <dgm:cxn modelId="{4CD2E604-37D5-4CDF-8DAA-E541D768E4F5}" type="presOf" srcId="{698124F2-4676-4F8A-8C00-698ECD3F233D}" destId="{C028BE7E-97E9-4BD1-8D87-329A62065753}" srcOrd="0" destOrd="0" presId="urn:microsoft.com/office/officeart/2005/8/layout/radial5"/>
    <dgm:cxn modelId="{63F21F67-06BE-4AAA-AE43-0D81C3296DF1}" type="presOf" srcId="{EF591E12-F563-45E5-AEFA-43370FD45A2B}" destId="{364DA7FC-9289-4492-BE6B-BD1242A85F0E}" srcOrd="0" destOrd="0" presId="urn:microsoft.com/office/officeart/2005/8/layout/radial5"/>
    <dgm:cxn modelId="{ADDCC068-DC66-4F8F-8EE4-D2212D07CBA9}" srcId="{698124F2-4676-4F8A-8C00-698ECD3F233D}" destId="{F9F5082A-4FFE-4D0D-98F3-13C1D732F402}" srcOrd="3" destOrd="0" parTransId="{EA3516C6-3D4E-4F5B-AC54-ADE30EDE98A2}" sibTransId="{F430DAF4-8206-497E-8558-F8434C9F7EF5}"/>
    <dgm:cxn modelId="{BC1A9B3B-5C7A-458A-9B7F-DBC28E11F08C}" srcId="{2CC49C9F-033E-43D1-89CC-5D3A51FC0CDD}" destId="{9315550D-9950-4020-A796-5FEC207EB908}" srcOrd="1" destOrd="0" parTransId="{80C1954C-5DFF-4034-9B4C-5D70E711EAC7}" sibTransId="{E0DE8307-F227-4628-A293-3496435BDAD8}"/>
    <dgm:cxn modelId="{DFBE2273-F619-4069-9758-D3C887F511D9}" type="presOf" srcId="{E9FC3E43-3519-4FBB-A1E5-9EFBC9D9001F}" destId="{F9E628BC-7A4E-453E-B985-DAB398BE279F}" srcOrd="0" destOrd="0" presId="urn:microsoft.com/office/officeart/2005/8/layout/radial5"/>
    <dgm:cxn modelId="{EF58A263-2EDA-4D62-BA2F-6B53BCE7559F}" type="presOf" srcId="{80C1954C-5DFF-4034-9B4C-5D70E711EAC7}" destId="{583CDDB5-0F58-4B95-8DAC-B0B9B02387A1}" srcOrd="0" destOrd="0" presId="urn:microsoft.com/office/officeart/2005/8/layout/radial5"/>
    <dgm:cxn modelId="{F904EE3A-92E1-4C9A-B4EE-4B3C9968E5B7}" type="presOf" srcId="{C02E6A45-5A6F-40BE-AE72-439AF3A69BD9}" destId="{56327C5D-BC66-49F2-8037-79E7D69E31EE}" srcOrd="0" destOrd="0" presId="urn:microsoft.com/office/officeart/2005/8/layout/radial5"/>
    <dgm:cxn modelId="{D0A1C716-4A3E-4CB6-891F-48EE842FC6EA}" type="presOf" srcId="{80C1954C-5DFF-4034-9B4C-5D70E711EAC7}" destId="{31B44977-4E5D-4BE3-B65E-6713760FE507}" srcOrd="1" destOrd="0" presId="urn:microsoft.com/office/officeart/2005/8/layout/radial5"/>
    <dgm:cxn modelId="{2EFF6788-49F8-4D9A-8498-DF20C46283CF}" type="presOf" srcId="{61ACA111-E635-40F7-8799-114DD9E82EE3}" destId="{7D896366-8602-47B6-80D4-67B066AC09E3}" srcOrd="0" destOrd="0" presId="urn:microsoft.com/office/officeart/2005/8/layout/radial5"/>
    <dgm:cxn modelId="{CD5F3240-F762-4DB0-A3BB-375CEA26096F}" type="presOf" srcId="{9315550D-9950-4020-A796-5FEC207EB908}" destId="{B06D1686-2B3E-496A-A467-703B3C7F699A}" srcOrd="0" destOrd="0" presId="urn:microsoft.com/office/officeart/2005/8/layout/radial5"/>
    <dgm:cxn modelId="{D3B27D07-428F-4B34-AB91-28D228EDA19A}" srcId="{698124F2-4676-4F8A-8C00-698ECD3F233D}" destId="{2CC49C9F-033E-43D1-89CC-5D3A51FC0CDD}" srcOrd="0" destOrd="0" parTransId="{F22561DE-3B45-4A9E-8550-584E7B2DEE77}" sibTransId="{05938C70-CDA8-42BD-9DF7-04F8D83C7A56}"/>
    <dgm:cxn modelId="{F8218819-85CB-4702-A923-9F0AD50536C5}" srcId="{698124F2-4676-4F8A-8C00-698ECD3F233D}" destId="{567D8647-F91C-42D5-BA64-CB0272F6F144}" srcOrd="5" destOrd="0" parTransId="{43BAD9B8-92C9-47AD-A1C5-4A466C8FABB7}" sibTransId="{E7E94C33-FD7B-4D2D-A503-7D6CC85CF9D3}"/>
    <dgm:cxn modelId="{C379362B-7F4F-4E03-9BF5-AADB27097D1C}" type="presOf" srcId="{55E70186-2EB2-49E6-81AF-A3308BB9E096}" destId="{1F3EDC90-421C-4426-BC4B-598188221596}" srcOrd="0" destOrd="0" presId="urn:microsoft.com/office/officeart/2005/8/layout/radial5"/>
    <dgm:cxn modelId="{EBF5842C-5177-4D9D-891E-75C980449F18}" type="presOf" srcId="{8FE75DC8-D3AE-445B-ACA2-6F447C21C833}" destId="{7B24D78F-3C06-4962-8256-3C1A957217D1}" srcOrd="0" destOrd="0" presId="urn:microsoft.com/office/officeart/2005/8/layout/radial5"/>
    <dgm:cxn modelId="{BE5C20AC-0CCF-4711-B7A6-0B371FBCAA19}" srcId="{698124F2-4676-4F8A-8C00-698ECD3F233D}" destId="{0E3990DF-977D-4166-BCFC-96FD54435E1D}" srcOrd="8" destOrd="0" parTransId="{C0375913-651E-47F0-A916-EE74BE405A7F}" sibTransId="{67A30CDB-56CA-4583-9619-A46FCBF10A2E}"/>
    <dgm:cxn modelId="{DC726F54-1A9F-4F6E-A308-7E6CF8974F9B}" type="presOf" srcId="{0E733587-E92F-4670-B8D2-794E44F18C93}" destId="{AF9E348C-CA20-4FDF-9ED3-B3164A94CC1D}" srcOrd="0" destOrd="0" presId="urn:microsoft.com/office/officeart/2005/8/layout/radial5"/>
    <dgm:cxn modelId="{2A9AB168-7588-4914-B2A8-078DDE0340B1}" type="presParOf" srcId="{C028BE7E-97E9-4BD1-8D87-329A62065753}" destId="{2A241EB4-00BA-4F4D-A9FD-BF9EE6029483}" srcOrd="0" destOrd="0" presId="urn:microsoft.com/office/officeart/2005/8/layout/radial5"/>
    <dgm:cxn modelId="{1E96DEB8-CB35-4E6A-98A8-793C399167FC}" type="presParOf" srcId="{C028BE7E-97E9-4BD1-8D87-329A62065753}" destId="{7B24D78F-3C06-4962-8256-3C1A957217D1}" srcOrd="1" destOrd="0" presId="urn:microsoft.com/office/officeart/2005/8/layout/radial5"/>
    <dgm:cxn modelId="{B39B4D94-BC18-46C1-8C00-6C4604588104}" type="presParOf" srcId="{7B24D78F-3C06-4962-8256-3C1A957217D1}" destId="{B1FC938F-CAA1-43FA-AD74-DA588DD122DF}" srcOrd="0" destOrd="0" presId="urn:microsoft.com/office/officeart/2005/8/layout/radial5"/>
    <dgm:cxn modelId="{90F914F1-88F4-4592-8C32-078147B2B229}" type="presParOf" srcId="{C028BE7E-97E9-4BD1-8D87-329A62065753}" destId="{6D979E04-E9DE-4780-8CD3-178E30ED717F}" srcOrd="2" destOrd="0" presId="urn:microsoft.com/office/officeart/2005/8/layout/radial5"/>
    <dgm:cxn modelId="{DAA5DB48-A44B-4F57-A2EF-34BFF1B939BA}" type="presParOf" srcId="{C028BE7E-97E9-4BD1-8D87-329A62065753}" destId="{583CDDB5-0F58-4B95-8DAC-B0B9B02387A1}" srcOrd="3" destOrd="0" presId="urn:microsoft.com/office/officeart/2005/8/layout/radial5"/>
    <dgm:cxn modelId="{EBF2F0BA-8CA8-4BD7-9D06-98ECBF4E6D35}" type="presParOf" srcId="{583CDDB5-0F58-4B95-8DAC-B0B9B02387A1}" destId="{31B44977-4E5D-4BE3-B65E-6713760FE507}" srcOrd="0" destOrd="0" presId="urn:microsoft.com/office/officeart/2005/8/layout/radial5"/>
    <dgm:cxn modelId="{36430B77-D7B9-4755-BED1-019FE932B03E}" type="presParOf" srcId="{C028BE7E-97E9-4BD1-8D87-329A62065753}" destId="{B06D1686-2B3E-496A-A467-703B3C7F699A}" srcOrd="4" destOrd="0" presId="urn:microsoft.com/office/officeart/2005/8/layout/radial5"/>
    <dgm:cxn modelId="{1F831CC6-CEA4-49F6-9C37-FB4D7BE08615}" type="presParOf" srcId="{C028BE7E-97E9-4BD1-8D87-329A62065753}" destId="{56327C5D-BC66-49F2-8037-79E7D69E31EE}" srcOrd="5" destOrd="0" presId="urn:microsoft.com/office/officeart/2005/8/layout/radial5"/>
    <dgm:cxn modelId="{6789D68E-48A3-45C0-ADE3-B45D8778682C}" type="presParOf" srcId="{56327C5D-BC66-49F2-8037-79E7D69E31EE}" destId="{2CF1734B-1434-4AA5-8123-1D3F4076EF1F}" srcOrd="0" destOrd="0" presId="urn:microsoft.com/office/officeart/2005/8/layout/radial5"/>
    <dgm:cxn modelId="{316F5A8A-AB8E-473A-8B08-13AC2D0500C5}" type="presParOf" srcId="{C028BE7E-97E9-4BD1-8D87-329A62065753}" destId="{AF9E348C-CA20-4FDF-9ED3-B3164A94CC1D}" srcOrd="6" destOrd="0" presId="urn:microsoft.com/office/officeart/2005/8/layout/radial5"/>
    <dgm:cxn modelId="{EE43CDAE-D968-4ECD-9C47-EA46721F5A0F}" type="presParOf" srcId="{C028BE7E-97E9-4BD1-8D87-329A62065753}" destId="{F9E628BC-7A4E-453E-B985-DAB398BE279F}" srcOrd="7" destOrd="0" presId="urn:microsoft.com/office/officeart/2005/8/layout/radial5"/>
    <dgm:cxn modelId="{CA04B615-9A0B-447D-AE90-503D52F614BB}" type="presParOf" srcId="{F9E628BC-7A4E-453E-B985-DAB398BE279F}" destId="{4C9C43A2-F8E3-4CE2-8E0E-143E0C27484C}" srcOrd="0" destOrd="0" presId="urn:microsoft.com/office/officeart/2005/8/layout/radial5"/>
    <dgm:cxn modelId="{26E08DF5-601B-4B12-946B-418B51D9BD07}" type="presParOf" srcId="{C028BE7E-97E9-4BD1-8D87-329A62065753}" destId="{364DA7FC-9289-4492-BE6B-BD1242A85F0E}" srcOrd="8" destOrd="0" presId="urn:microsoft.com/office/officeart/2005/8/layout/radial5"/>
    <dgm:cxn modelId="{3E6A1E62-F696-464F-ACD6-1DC0D2AABD24}" type="presParOf" srcId="{C028BE7E-97E9-4BD1-8D87-329A62065753}" destId="{7D896366-8602-47B6-80D4-67B066AC09E3}" srcOrd="9" destOrd="0" presId="urn:microsoft.com/office/officeart/2005/8/layout/radial5"/>
    <dgm:cxn modelId="{506746A7-AF28-49EF-A9E7-319CB42025AE}" type="presParOf" srcId="{7D896366-8602-47B6-80D4-67B066AC09E3}" destId="{E4570DF3-E3BE-4E1F-A1CA-0593334E380C}" srcOrd="0" destOrd="0" presId="urn:microsoft.com/office/officeart/2005/8/layout/radial5"/>
    <dgm:cxn modelId="{5421439E-41E3-42CD-A997-17B59D49D070}" type="presParOf" srcId="{C028BE7E-97E9-4BD1-8D87-329A62065753}" destId="{1F3EDC90-421C-4426-BC4B-59818822159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0BB0F3-E274-463B-AC6B-082A95274E0C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3DA06C6-EF48-4DF1-A00E-75649ED38A92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2200" dirty="0" smtClean="0">
              <a:latin typeface="標楷體" pitchFamily="65" charset="-120"/>
              <a:ea typeface="標楷體" pitchFamily="65" charset="-120"/>
            </a:rPr>
            <a:t>教育熱忱</a:t>
          </a:r>
          <a:endParaRPr lang="zh-TW" altLang="en-US" sz="2200" dirty="0"/>
        </a:p>
      </dgm:t>
    </dgm:pt>
    <dgm:pt modelId="{71A9CD92-03A4-4A98-921C-9378B7C3C837}" type="parTrans" cxnId="{F12B1535-0B01-4D8D-A263-8836480B734F}">
      <dgm:prSet/>
      <dgm:spPr/>
      <dgm:t>
        <a:bodyPr/>
        <a:lstStyle/>
        <a:p>
          <a:endParaRPr lang="zh-TW" altLang="en-US" sz="2000"/>
        </a:p>
      </dgm:t>
    </dgm:pt>
    <dgm:pt modelId="{DBEF91DF-A7B5-4878-A50E-7B66F8E173CF}" type="sibTrans" cxnId="{F12B1535-0B01-4D8D-A263-8836480B734F}">
      <dgm:prSet/>
      <dgm:spPr/>
      <dgm:t>
        <a:bodyPr/>
        <a:lstStyle/>
        <a:p>
          <a:endParaRPr lang="zh-TW" altLang="en-US" sz="2000"/>
        </a:p>
      </dgm:t>
    </dgm:pt>
    <dgm:pt modelId="{4BF3E8E7-DAA4-4792-9F9A-2AE3032ABA76}">
      <dgm:prSet phldrT="[文字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行政團隊</a:t>
          </a:r>
          <a:endParaRPr lang="zh-TW" altLang="en-US" sz="2000" dirty="0"/>
        </a:p>
      </dgm:t>
    </dgm:pt>
    <dgm:pt modelId="{BADB277D-19E7-42BD-86CA-471195A224BD}" type="parTrans" cxnId="{0C43D03C-C5B5-4441-AB6D-93EFFD53025F}">
      <dgm:prSet/>
      <dgm:spPr/>
      <dgm:t>
        <a:bodyPr/>
        <a:lstStyle/>
        <a:p>
          <a:endParaRPr lang="zh-TW" altLang="en-US" sz="2000"/>
        </a:p>
      </dgm:t>
    </dgm:pt>
    <dgm:pt modelId="{BF03879E-EBC7-498A-AAA2-80D5C13C9BDC}" type="sibTrans" cxnId="{0C43D03C-C5B5-4441-AB6D-93EFFD53025F}">
      <dgm:prSet/>
      <dgm:spPr/>
      <dgm:t>
        <a:bodyPr/>
        <a:lstStyle/>
        <a:p>
          <a:endParaRPr lang="zh-TW" altLang="en-US" sz="2000"/>
        </a:p>
      </dgm:t>
    </dgm:pt>
    <dgm:pt modelId="{D3681737-AB59-4B92-B676-C66BB145C29A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行政倫理</a:t>
          </a:r>
          <a:endParaRPr lang="zh-TW" altLang="en-US" sz="2000" dirty="0"/>
        </a:p>
      </dgm:t>
    </dgm:pt>
    <dgm:pt modelId="{1B3795C4-DBFE-40C7-8965-D66C6BA78100}" type="parTrans" cxnId="{D7CCFDCE-C313-4AB6-AA01-B635D440CF2E}">
      <dgm:prSet/>
      <dgm:spPr/>
      <dgm:t>
        <a:bodyPr/>
        <a:lstStyle/>
        <a:p>
          <a:endParaRPr lang="zh-TW" altLang="en-US" sz="2000"/>
        </a:p>
      </dgm:t>
    </dgm:pt>
    <dgm:pt modelId="{B3DDCB76-D836-47FC-B0D1-FB489450E725}" type="sibTrans" cxnId="{D7CCFDCE-C313-4AB6-AA01-B635D440CF2E}">
      <dgm:prSet/>
      <dgm:spPr/>
      <dgm:t>
        <a:bodyPr/>
        <a:lstStyle/>
        <a:p>
          <a:endParaRPr lang="zh-TW" altLang="en-US" sz="2000"/>
        </a:p>
      </dgm:t>
    </dgm:pt>
    <dgm:pt modelId="{24702E39-F8A8-45F5-A112-D60162FAE353}">
      <dgm:prSet phldrT="[文字]" custT="1"/>
      <dgm:spPr>
        <a:solidFill>
          <a:srgbClr val="FF00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000" dirty="0" smtClean="0">
              <a:latin typeface="標楷體" pitchFamily="65" charset="-120"/>
              <a:ea typeface="標楷體" pitchFamily="65" charset="-120"/>
            </a:rPr>
            <a:t>知識管理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/>
        </a:p>
      </dgm:t>
    </dgm:pt>
    <dgm:pt modelId="{33DB8751-319D-4008-94D1-6A208A09D1C5}" type="parTrans" cxnId="{5205267F-30D2-4EAC-A3B8-7A8A2490A7EB}">
      <dgm:prSet/>
      <dgm:spPr/>
      <dgm:t>
        <a:bodyPr/>
        <a:lstStyle/>
        <a:p>
          <a:endParaRPr lang="zh-TW" altLang="en-US" sz="2000"/>
        </a:p>
      </dgm:t>
    </dgm:pt>
    <dgm:pt modelId="{C8991743-9C0C-45CD-A410-7F55A2C588D7}" type="sibTrans" cxnId="{5205267F-30D2-4EAC-A3B8-7A8A2490A7EB}">
      <dgm:prSet/>
      <dgm:spPr/>
      <dgm:t>
        <a:bodyPr/>
        <a:lstStyle/>
        <a:p>
          <a:endParaRPr lang="zh-TW" altLang="en-US" sz="2000"/>
        </a:p>
      </dgm:t>
    </dgm:pt>
    <dgm:pt modelId="{5D613A7E-D691-45EA-99C2-3A9C67BDA8DF}">
      <dgm:prSet phldrT="[文字]" custT="1"/>
      <dgm:spPr>
        <a:solidFill>
          <a:schemeClr val="tx2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000" dirty="0" smtClean="0">
              <a:latin typeface="標楷體" pitchFamily="65" charset="-120"/>
              <a:ea typeface="標楷體" pitchFamily="65" charset="-120"/>
            </a:rPr>
            <a:t>學習社群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/>
        </a:p>
      </dgm:t>
    </dgm:pt>
    <dgm:pt modelId="{48EC385C-A12E-4EBD-BAD0-08C37CE8A5B6}" type="parTrans" cxnId="{F37C3DCA-FF51-42F4-8B2E-D371181FE727}">
      <dgm:prSet/>
      <dgm:spPr/>
      <dgm:t>
        <a:bodyPr/>
        <a:lstStyle/>
        <a:p>
          <a:endParaRPr lang="zh-TW" altLang="en-US" sz="2000"/>
        </a:p>
      </dgm:t>
    </dgm:pt>
    <dgm:pt modelId="{E63F24DA-66BC-4342-9535-D7C321BE1B7E}" type="sibTrans" cxnId="{F37C3DCA-FF51-42F4-8B2E-D371181FE727}">
      <dgm:prSet/>
      <dgm:spPr/>
      <dgm:t>
        <a:bodyPr/>
        <a:lstStyle/>
        <a:p>
          <a:endParaRPr lang="zh-TW" altLang="en-US" sz="2000"/>
        </a:p>
      </dgm:t>
    </dgm:pt>
    <dgm:pt modelId="{50099A58-0770-4B68-9057-C79A081D97B6}">
      <dgm:prSet phldrT="[文字]" custT="1"/>
      <dgm:spPr>
        <a:solidFill>
          <a:srgbClr val="7030A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熟悉法令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/>
        </a:p>
      </dgm:t>
    </dgm:pt>
    <dgm:pt modelId="{7ACB7553-95C2-45B3-8012-AFEA7E76524C}" type="parTrans" cxnId="{4158A349-63F1-4B9F-9B84-2038F92EDB5C}">
      <dgm:prSet/>
      <dgm:spPr/>
      <dgm:t>
        <a:bodyPr/>
        <a:lstStyle/>
        <a:p>
          <a:endParaRPr lang="zh-TW" altLang="en-US" sz="2000"/>
        </a:p>
      </dgm:t>
    </dgm:pt>
    <dgm:pt modelId="{22129F6B-EF5C-47BA-9BF8-1A747971F163}" type="sibTrans" cxnId="{4158A349-63F1-4B9F-9B84-2038F92EDB5C}">
      <dgm:prSet/>
      <dgm:spPr/>
      <dgm:t>
        <a:bodyPr/>
        <a:lstStyle/>
        <a:p>
          <a:endParaRPr lang="zh-TW" altLang="en-US" sz="2000"/>
        </a:p>
      </dgm:t>
    </dgm:pt>
    <dgm:pt modelId="{6A05F3D8-9A24-4F63-890A-634A08DB384A}">
      <dgm:prSet phldrT="[文字]" custT="1"/>
      <dgm:spPr>
        <a:solidFill>
          <a:schemeClr val="bg1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終身學習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/>
        </a:p>
      </dgm:t>
    </dgm:pt>
    <dgm:pt modelId="{C111693C-A671-40AE-90B7-17030F5D8828}" type="parTrans" cxnId="{B7B578DF-13E7-4F12-9128-AA842D8CE5FE}">
      <dgm:prSet/>
      <dgm:spPr/>
      <dgm:t>
        <a:bodyPr/>
        <a:lstStyle/>
        <a:p>
          <a:endParaRPr lang="zh-TW" altLang="en-US" sz="2000"/>
        </a:p>
      </dgm:t>
    </dgm:pt>
    <dgm:pt modelId="{49D5840A-CF63-48C6-A074-A0471622CFFB}" type="sibTrans" cxnId="{B7B578DF-13E7-4F12-9128-AA842D8CE5FE}">
      <dgm:prSet/>
      <dgm:spPr/>
      <dgm:t>
        <a:bodyPr/>
        <a:lstStyle/>
        <a:p>
          <a:endParaRPr lang="zh-TW" altLang="en-US" sz="2000"/>
        </a:p>
      </dgm:t>
    </dgm:pt>
    <dgm:pt modelId="{5CDDC5EB-DEC2-4CCC-811F-25267C240977}">
      <dgm:prSet phldrT="[文字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000" dirty="0" smtClean="0">
              <a:latin typeface="標楷體" pitchFamily="65" charset="-120"/>
              <a:ea typeface="標楷體" pitchFamily="65" charset="-120"/>
            </a:rPr>
            <a:t>老二哲學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/>
        </a:p>
      </dgm:t>
    </dgm:pt>
    <dgm:pt modelId="{0EF12365-A990-48A9-A442-AB4AFD9FA5B6}" type="parTrans" cxnId="{FCC1FA85-B976-4804-A7A1-C5B8C65983C9}">
      <dgm:prSet/>
      <dgm:spPr/>
      <dgm:t>
        <a:bodyPr/>
        <a:lstStyle/>
        <a:p>
          <a:endParaRPr lang="zh-TW" altLang="en-US" sz="2000"/>
        </a:p>
      </dgm:t>
    </dgm:pt>
    <dgm:pt modelId="{486B8732-CC1C-40E1-B7BB-80F285F62FEA}" type="sibTrans" cxnId="{FCC1FA85-B976-4804-A7A1-C5B8C65983C9}">
      <dgm:prSet/>
      <dgm:spPr/>
      <dgm:t>
        <a:bodyPr/>
        <a:lstStyle/>
        <a:p>
          <a:endParaRPr lang="zh-TW" altLang="en-US" sz="2000"/>
        </a:p>
      </dgm:t>
    </dgm:pt>
    <dgm:pt modelId="{89223ECF-96C8-4B14-BE8D-E4DD8AA0932C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傻瓜哲學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/>
        </a:p>
      </dgm:t>
    </dgm:pt>
    <dgm:pt modelId="{CCBB8939-1734-4539-9AF5-2334710B9859}" type="parTrans" cxnId="{9F25C9FC-E34A-4A90-8583-9AF99BEE33B6}">
      <dgm:prSet/>
      <dgm:spPr/>
      <dgm:t>
        <a:bodyPr/>
        <a:lstStyle/>
        <a:p>
          <a:endParaRPr lang="zh-TW" altLang="en-US" sz="2000"/>
        </a:p>
      </dgm:t>
    </dgm:pt>
    <dgm:pt modelId="{866B3891-A868-49B5-BF82-D0A8EF0C0097}" type="sibTrans" cxnId="{9F25C9FC-E34A-4A90-8583-9AF99BEE33B6}">
      <dgm:prSet/>
      <dgm:spPr/>
      <dgm:t>
        <a:bodyPr/>
        <a:lstStyle/>
        <a:p>
          <a:endParaRPr lang="zh-TW" altLang="en-US" sz="2000"/>
        </a:p>
      </dgm:t>
    </dgm:pt>
    <dgm:pt modelId="{4D08CB45-B98D-4D22-8066-913E7039CBE8}" type="pres">
      <dgm:prSet presAssocID="{650BB0F3-E274-463B-AC6B-082A95274E0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B2F2B7E-6A27-4BD4-AD8E-529FB5537259}" type="pres">
      <dgm:prSet presAssocID="{F3DA06C6-EF48-4DF1-A00E-75649ED38A92}" presName="compNode" presStyleCnt="0"/>
      <dgm:spPr/>
    </dgm:pt>
    <dgm:pt modelId="{745F0DF0-4C3B-40AB-9702-CDF1C992E9FB}" type="pres">
      <dgm:prSet presAssocID="{F3DA06C6-EF48-4DF1-A00E-75649ED38A92}" presName="dummyConnPt" presStyleCnt="0"/>
      <dgm:spPr/>
    </dgm:pt>
    <dgm:pt modelId="{EFDDFBC7-AC50-46E6-9AA8-3AA5417C61BC}" type="pres">
      <dgm:prSet presAssocID="{F3DA06C6-EF48-4DF1-A00E-75649ED38A9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17767D-A099-4EA0-8D06-71FABDB60557}" type="pres">
      <dgm:prSet presAssocID="{DBEF91DF-A7B5-4878-A50E-7B66F8E173CF}" presName="sibTrans" presStyleLbl="bgSibTrans2D1" presStyleIdx="0" presStyleCnt="8"/>
      <dgm:spPr/>
      <dgm:t>
        <a:bodyPr/>
        <a:lstStyle/>
        <a:p>
          <a:endParaRPr lang="zh-TW" altLang="en-US"/>
        </a:p>
      </dgm:t>
    </dgm:pt>
    <dgm:pt modelId="{0F1289C0-419D-4DD1-A1F7-185BEBAAE9FA}" type="pres">
      <dgm:prSet presAssocID="{4BF3E8E7-DAA4-4792-9F9A-2AE3032ABA76}" presName="compNode" presStyleCnt="0"/>
      <dgm:spPr/>
    </dgm:pt>
    <dgm:pt modelId="{488DCD80-FBA3-476C-A6F6-0AAA64D8D4E2}" type="pres">
      <dgm:prSet presAssocID="{4BF3E8E7-DAA4-4792-9F9A-2AE3032ABA76}" presName="dummyConnPt" presStyleCnt="0"/>
      <dgm:spPr/>
    </dgm:pt>
    <dgm:pt modelId="{D75CA52D-2B8D-4212-8EDA-61F1A67BA201}" type="pres">
      <dgm:prSet presAssocID="{4BF3E8E7-DAA4-4792-9F9A-2AE3032ABA7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FBF38A-BEC2-46EC-81C5-5851F083B3F7}" type="pres">
      <dgm:prSet presAssocID="{BF03879E-EBC7-498A-AAA2-80D5C13C9BDC}" presName="sibTrans" presStyleLbl="bgSibTrans2D1" presStyleIdx="1" presStyleCnt="8"/>
      <dgm:spPr/>
      <dgm:t>
        <a:bodyPr/>
        <a:lstStyle/>
        <a:p>
          <a:endParaRPr lang="zh-TW" altLang="en-US"/>
        </a:p>
      </dgm:t>
    </dgm:pt>
    <dgm:pt modelId="{548F8E94-AEAD-4D64-91C8-FCC9726F446A}" type="pres">
      <dgm:prSet presAssocID="{D3681737-AB59-4B92-B676-C66BB145C29A}" presName="compNode" presStyleCnt="0"/>
      <dgm:spPr/>
    </dgm:pt>
    <dgm:pt modelId="{FAA37445-46EF-4549-A673-A7BD1B9C2F88}" type="pres">
      <dgm:prSet presAssocID="{D3681737-AB59-4B92-B676-C66BB145C29A}" presName="dummyConnPt" presStyleCnt="0"/>
      <dgm:spPr/>
    </dgm:pt>
    <dgm:pt modelId="{A6D45D31-0D62-4B77-BEBB-73195171C366}" type="pres">
      <dgm:prSet presAssocID="{D3681737-AB59-4B92-B676-C66BB145C29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94E1AC-433E-48F6-BA0F-6183D0841430}" type="pres">
      <dgm:prSet presAssocID="{B3DDCB76-D836-47FC-B0D1-FB489450E725}" presName="sibTrans" presStyleLbl="bgSibTrans2D1" presStyleIdx="2" presStyleCnt="8"/>
      <dgm:spPr/>
      <dgm:t>
        <a:bodyPr/>
        <a:lstStyle/>
        <a:p>
          <a:endParaRPr lang="zh-TW" altLang="en-US"/>
        </a:p>
      </dgm:t>
    </dgm:pt>
    <dgm:pt modelId="{C3C9494B-2AE6-4918-90EB-CD0A50015521}" type="pres">
      <dgm:prSet presAssocID="{24702E39-F8A8-45F5-A112-D60162FAE353}" presName="compNode" presStyleCnt="0"/>
      <dgm:spPr/>
    </dgm:pt>
    <dgm:pt modelId="{EDCBCADB-0E30-412E-A63C-F829C156FA33}" type="pres">
      <dgm:prSet presAssocID="{24702E39-F8A8-45F5-A112-D60162FAE353}" presName="dummyConnPt" presStyleCnt="0"/>
      <dgm:spPr/>
    </dgm:pt>
    <dgm:pt modelId="{E284391B-0902-4D2C-A331-B57885148C44}" type="pres">
      <dgm:prSet presAssocID="{24702E39-F8A8-45F5-A112-D60162FAE35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4BA273-3EA2-4137-9525-947E4AD1DCEA}" type="pres">
      <dgm:prSet presAssocID="{C8991743-9C0C-45CD-A410-7F55A2C588D7}" presName="sibTrans" presStyleLbl="bgSibTrans2D1" presStyleIdx="3" presStyleCnt="8"/>
      <dgm:spPr/>
      <dgm:t>
        <a:bodyPr/>
        <a:lstStyle/>
        <a:p>
          <a:endParaRPr lang="zh-TW" altLang="en-US"/>
        </a:p>
      </dgm:t>
    </dgm:pt>
    <dgm:pt modelId="{D38DA5EB-A243-4652-927B-203B0423104C}" type="pres">
      <dgm:prSet presAssocID="{5D613A7E-D691-45EA-99C2-3A9C67BDA8DF}" presName="compNode" presStyleCnt="0"/>
      <dgm:spPr/>
    </dgm:pt>
    <dgm:pt modelId="{F1025CC8-2F07-4712-BEB9-AF0C7038093B}" type="pres">
      <dgm:prSet presAssocID="{5D613A7E-D691-45EA-99C2-3A9C67BDA8DF}" presName="dummyConnPt" presStyleCnt="0"/>
      <dgm:spPr/>
    </dgm:pt>
    <dgm:pt modelId="{65A97850-72B1-471E-B2D7-EF0A7D2C427C}" type="pres">
      <dgm:prSet presAssocID="{5D613A7E-D691-45EA-99C2-3A9C67BDA8D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7EF952-0422-406E-8407-947070F8F6C7}" type="pres">
      <dgm:prSet presAssocID="{E63F24DA-66BC-4342-9535-D7C321BE1B7E}" presName="sibTrans" presStyleLbl="bgSibTrans2D1" presStyleIdx="4" presStyleCnt="8"/>
      <dgm:spPr/>
      <dgm:t>
        <a:bodyPr/>
        <a:lstStyle/>
        <a:p>
          <a:endParaRPr lang="zh-TW" altLang="en-US"/>
        </a:p>
      </dgm:t>
    </dgm:pt>
    <dgm:pt modelId="{F65F14CD-011C-45ED-B316-C121469513D5}" type="pres">
      <dgm:prSet presAssocID="{50099A58-0770-4B68-9057-C79A081D97B6}" presName="compNode" presStyleCnt="0"/>
      <dgm:spPr/>
    </dgm:pt>
    <dgm:pt modelId="{081081CE-9F15-47C4-956A-DA3FF12600E6}" type="pres">
      <dgm:prSet presAssocID="{50099A58-0770-4B68-9057-C79A081D97B6}" presName="dummyConnPt" presStyleCnt="0"/>
      <dgm:spPr/>
    </dgm:pt>
    <dgm:pt modelId="{D212BEDB-40BD-4D69-B8B6-A4C81B38EACD}" type="pres">
      <dgm:prSet presAssocID="{50099A58-0770-4B68-9057-C79A081D97B6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3EFB4C-65BB-4640-9621-8ECED0527F34}" type="pres">
      <dgm:prSet presAssocID="{22129F6B-EF5C-47BA-9BF8-1A747971F163}" presName="sibTrans" presStyleLbl="bgSibTrans2D1" presStyleIdx="5" presStyleCnt="8"/>
      <dgm:spPr/>
      <dgm:t>
        <a:bodyPr/>
        <a:lstStyle/>
        <a:p>
          <a:endParaRPr lang="zh-TW" altLang="en-US"/>
        </a:p>
      </dgm:t>
    </dgm:pt>
    <dgm:pt modelId="{A6430B4F-CFE8-4E7B-B183-6D12169520D2}" type="pres">
      <dgm:prSet presAssocID="{6A05F3D8-9A24-4F63-890A-634A08DB384A}" presName="compNode" presStyleCnt="0"/>
      <dgm:spPr/>
    </dgm:pt>
    <dgm:pt modelId="{A997A400-71FC-48F0-BBBB-583A49073FCC}" type="pres">
      <dgm:prSet presAssocID="{6A05F3D8-9A24-4F63-890A-634A08DB384A}" presName="dummyConnPt" presStyleCnt="0"/>
      <dgm:spPr/>
    </dgm:pt>
    <dgm:pt modelId="{68FFBA35-2A51-49BA-9B31-DEDE574CA88C}" type="pres">
      <dgm:prSet presAssocID="{6A05F3D8-9A24-4F63-890A-634A08DB384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73178F-5672-4C1E-9FC5-10D5FA2ABF31}" type="pres">
      <dgm:prSet presAssocID="{49D5840A-CF63-48C6-A074-A0471622CFFB}" presName="sibTrans" presStyleLbl="bgSibTrans2D1" presStyleIdx="6" presStyleCnt="8"/>
      <dgm:spPr/>
      <dgm:t>
        <a:bodyPr/>
        <a:lstStyle/>
        <a:p>
          <a:endParaRPr lang="zh-TW" altLang="en-US"/>
        </a:p>
      </dgm:t>
    </dgm:pt>
    <dgm:pt modelId="{E6A80555-BD81-4165-BD18-1F823BCB56F4}" type="pres">
      <dgm:prSet presAssocID="{5CDDC5EB-DEC2-4CCC-811F-25267C240977}" presName="compNode" presStyleCnt="0"/>
      <dgm:spPr/>
    </dgm:pt>
    <dgm:pt modelId="{93AD2A9D-66E9-44D6-B7C1-2CACDDD0B6A0}" type="pres">
      <dgm:prSet presAssocID="{5CDDC5EB-DEC2-4CCC-811F-25267C240977}" presName="dummyConnPt" presStyleCnt="0"/>
      <dgm:spPr/>
    </dgm:pt>
    <dgm:pt modelId="{703DF78F-4376-4150-A607-E60BA0FF36DA}" type="pres">
      <dgm:prSet presAssocID="{5CDDC5EB-DEC2-4CCC-811F-25267C24097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0C6B71-61AA-44C2-B8B7-822BBA41D2C4}" type="pres">
      <dgm:prSet presAssocID="{486B8732-CC1C-40E1-B7BB-80F285F62FEA}" presName="sibTrans" presStyleLbl="bgSibTrans2D1" presStyleIdx="7" presStyleCnt="8"/>
      <dgm:spPr/>
      <dgm:t>
        <a:bodyPr/>
        <a:lstStyle/>
        <a:p>
          <a:endParaRPr lang="zh-TW" altLang="en-US"/>
        </a:p>
      </dgm:t>
    </dgm:pt>
    <dgm:pt modelId="{60161F4E-9732-49A8-8648-C390E4D6D8C0}" type="pres">
      <dgm:prSet presAssocID="{89223ECF-96C8-4B14-BE8D-E4DD8AA0932C}" presName="compNode" presStyleCnt="0"/>
      <dgm:spPr/>
    </dgm:pt>
    <dgm:pt modelId="{0988B722-F8BD-42F1-97EF-F031FB69A836}" type="pres">
      <dgm:prSet presAssocID="{89223ECF-96C8-4B14-BE8D-E4DD8AA0932C}" presName="dummyConnPt" presStyleCnt="0"/>
      <dgm:spPr/>
    </dgm:pt>
    <dgm:pt modelId="{0D09E895-1E46-4201-B42D-087E5A7B7EBB}" type="pres">
      <dgm:prSet presAssocID="{89223ECF-96C8-4B14-BE8D-E4DD8AA0932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05267F-30D2-4EAC-A3B8-7A8A2490A7EB}" srcId="{650BB0F3-E274-463B-AC6B-082A95274E0C}" destId="{24702E39-F8A8-45F5-A112-D60162FAE353}" srcOrd="3" destOrd="0" parTransId="{33DB8751-319D-4008-94D1-6A208A09D1C5}" sibTransId="{C8991743-9C0C-45CD-A410-7F55A2C588D7}"/>
    <dgm:cxn modelId="{31F0EC43-55A9-4283-B7FE-0B4BF75DEF78}" type="presOf" srcId="{C8991743-9C0C-45CD-A410-7F55A2C588D7}" destId="{6E4BA273-3EA2-4137-9525-947E4AD1DCEA}" srcOrd="0" destOrd="0" presId="urn:microsoft.com/office/officeart/2005/8/layout/bProcess4"/>
    <dgm:cxn modelId="{54A2D5B9-54D5-4575-A277-0A40D20808A3}" type="presOf" srcId="{F3DA06C6-EF48-4DF1-A00E-75649ED38A92}" destId="{EFDDFBC7-AC50-46E6-9AA8-3AA5417C61BC}" srcOrd="0" destOrd="0" presId="urn:microsoft.com/office/officeart/2005/8/layout/bProcess4"/>
    <dgm:cxn modelId="{176039C1-0DF3-4F7F-9D74-FB99B713504F}" type="presOf" srcId="{22129F6B-EF5C-47BA-9BF8-1A747971F163}" destId="{453EFB4C-65BB-4640-9621-8ECED0527F34}" srcOrd="0" destOrd="0" presId="urn:microsoft.com/office/officeart/2005/8/layout/bProcess4"/>
    <dgm:cxn modelId="{F12B1535-0B01-4D8D-A263-8836480B734F}" srcId="{650BB0F3-E274-463B-AC6B-082A95274E0C}" destId="{F3DA06C6-EF48-4DF1-A00E-75649ED38A92}" srcOrd="0" destOrd="0" parTransId="{71A9CD92-03A4-4A98-921C-9378B7C3C837}" sibTransId="{DBEF91DF-A7B5-4878-A50E-7B66F8E173CF}"/>
    <dgm:cxn modelId="{768A48F2-96AC-4F59-9275-17373390DA02}" type="presOf" srcId="{4BF3E8E7-DAA4-4792-9F9A-2AE3032ABA76}" destId="{D75CA52D-2B8D-4212-8EDA-61F1A67BA201}" srcOrd="0" destOrd="0" presId="urn:microsoft.com/office/officeart/2005/8/layout/bProcess4"/>
    <dgm:cxn modelId="{FCC1FA85-B976-4804-A7A1-C5B8C65983C9}" srcId="{650BB0F3-E274-463B-AC6B-082A95274E0C}" destId="{5CDDC5EB-DEC2-4CCC-811F-25267C240977}" srcOrd="7" destOrd="0" parTransId="{0EF12365-A990-48A9-A442-AB4AFD9FA5B6}" sibTransId="{486B8732-CC1C-40E1-B7BB-80F285F62FEA}"/>
    <dgm:cxn modelId="{D7CCFDCE-C313-4AB6-AA01-B635D440CF2E}" srcId="{650BB0F3-E274-463B-AC6B-082A95274E0C}" destId="{D3681737-AB59-4B92-B676-C66BB145C29A}" srcOrd="2" destOrd="0" parTransId="{1B3795C4-DBFE-40C7-8965-D66C6BA78100}" sibTransId="{B3DDCB76-D836-47FC-B0D1-FB489450E725}"/>
    <dgm:cxn modelId="{7F8608E2-B6E7-4963-884C-703D74346036}" type="presOf" srcId="{D3681737-AB59-4B92-B676-C66BB145C29A}" destId="{A6D45D31-0D62-4B77-BEBB-73195171C366}" srcOrd="0" destOrd="0" presId="urn:microsoft.com/office/officeart/2005/8/layout/bProcess4"/>
    <dgm:cxn modelId="{0C43D03C-C5B5-4441-AB6D-93EFFD53025F}" srcId="{650BB0F3-E274-463B-AC6B-082A95274E0C}" destId="{4BF3E8E7-DAA4-4792-9F9A-2AE3032ABA76}" srcOrd="1" destOrd="0" parTransId="{BADB277D-19E7-42BD-86CA-471195A224BD}" sibTransId="{BF03879E-EBC7-498A-AAA2-80D5C13C9BDC}"/>
    <dgm:cxn modelId="{F37C3DCA-FF51-42F4-8B2E-D371181FE727}" srcId="{650BB0F3-E274-463B-AC6B-082A95274E0C}" destId="{5D613A7E-D691-45EA-99C2-3A9C67BDA8DF}" srcOrd="4" destOrd="0" parTransId="{48EC385C-A12E-4EBD-BAD0-08C37CE8A5B6}" sibTransId="{E63F24DA-66BC-4342-9535-D7C321BE1B7E}"/>
    <dgm:cxn modelId="{E0703915-8F33-4B0A-88A6-AD91030FBF45}" type="presOf" srcId="{6A05F3D8-9A24-4F63-890A-634A08DB384A}" destId="{68FFBA35-2A51-49BA-9B31-DEDE574CA88C}" srcOrd="0" destOrd="0" presId="urn:microsoft.com/office/officeart/2005/8/layout/bProcess4"/>
    <dgm:cxn modelId="{4158A349-63F1-4B9F-9B84-2038F92EDB5C}" srcId="{650BB0F3-E274-463B-AC6B-082A95274E0C}" destId="{50099A58-0770-4B68-9057-C79A081D97B6}" srcOrd="5" destOrd="0" parTransId="{7ACB7553-95C2-45B3-8012-AFEA7E76524C}" sibTransId="{22129F6B-EF5C-47BA-9BF8-1A747971F163}"/>
    <dgm:cxn modelId="{C6C51846-9221-4DBE-BD22-E6A73D3319E7}" type="presOf" srcId="{486B8732-CC1C-40E1-B7BB-80F285F62FEA}" destId="{240C6B71-61AA-44C2-B8B7-822BBA41D2C4}" srcOrd="0" destOrd="0" presId="urn:microsoft.com/office/officeart/2005/8/layout/bProcess4"/>
    <dgm:cxn modelId="{9946F67C-A170-4384-AC9C-5FE680FD410F}" type="presOf" srcId="{E63F24DA-66BC-4342-9535-D7C321BE1B7E}" destId="{937EF952-0422-406E-8407-947070F8F6C7}" srcOrd="0" destOrd="0" presId="urn:microsoft.com/office/officeart/2005/8/layout/bProcess4"/>
    <dgm:cxn modelId="{D11120CA-7B38-4FB6-B357-256DFB8C4778}" type="presOf" srcId="{BF03879E-EBC7-498A-AAA2-80D5C13C9BDC}" destId="{B5FBF38A-BEC2-46EC-81C5-5851F083B3F7}" srcOrd="0" destOrd="0" presId="urn:microsoft.com/office/officeart/2005/8/layout/bProcess4"/>
    <dgm:cxn modelId="{049C74B6-6AAB-4E65-B22F-04A76BE5C1A5}" type="presOf" srcId="{DBEF91DF-A7B5-4878-A50E-7B66F8E173CF}" destId="{3C17767D-A099-4EA0-8D06-71FABDB60557}" srcOrd="0" destOrd="0" presId="urn:microsoft.com/office/officeart/2005/8/layout/bProcess4"/>
    <dgm:cxn modelId="{9F25C9FC-E34A-4A90-8583-9AF99BEE33B6}" srcId="{650BB0F3-E274-463B-AC6B-082A95274E0C}" destId="{89223ECF-96C8-4B14-BE8D-E4DD8AA0932C}" srcOrd="8" destOrd="0" parTransId="{CCBB8939-1734-4539-9AF5-2334710B9859}" sibTransId="{866B3891-A868-49B5-BF82-D0A8EF0C0097}"/>
    <dgm:cxn modelId="{D67AEB70-4426-466E-B1EA-2087A287EEA8}" type="presOf" srcId="{5D613A7E-D691-45EA-99C2-3A9C67BDA8DF}" destId="{65A97850-72B1-471E-B2D7-EF0A7D2C427C}" srcOrd="0" destOrd="0" presId="urn:microsoft.com/office/officeart/2005/8/layout/bProcess4"/>
    <dgm:cxn modelId="{5E2D1F1D-45B6-4B13-B894-6D11995D698C}" type="presOf" srcId="{49D5840A-CF63-48C6-A074-A0471622CFFB}" destId="{E173178F-5672-4C1E-9FC5-10D5FA2ABF31}" srcOrd="0" destOrd="0" presId="urn:microsoft.com/office/officeart/2005/8/layout/bProcess4"/>
    <dgm:cxn modelId="{E3B1D353-2CBD-4A52-8FFD-56E00C14745D}" type="presOf" srcId="{650BB0F3-E274-463B-AC6B-082A95274E0C}" destId="{4D08CB45-B98D-4D22-8066-913E7039CBE8}" srcOrd="0" destOrd="0" presId="urn:microsoft.com/office/officeart/2005/8/layout/bProcess4"/>
    <dgm:cxn modelId="{64F0BBC7-F121-4F95-BA23-C78B5A3610FD}" type="presOf" srcId="{89223ECF-96C8-4B14-BE8D-E4DD8AA0932C}" destId="{0D09E895-1E46-4201-B42D-087E5A7B7EBB}" srcOrd="0" destOrd="0" presId="urn:microsoft.com/office/officeart/2005/8/layout/bProcess4"/>
    <dgm:cxn modelId="{A6728238-5272-42FE-8119-31D8D9D13D11}" type="presOf" srcId="{5CDDC5EB-DEC2-4CCC-811F-25267C240977}" destId="{703DF78F-4376-4150-A607-E60BA0FF36DA}" srcOrd="0" destOrd="0" presId="urn:microsoft.com/office/officeart/2005/8/layout/bProcess4"/>
    <dgm:cxn modelId="{B7B578DF-13E7-4F12-9128-AA842D8CE5FE}" srcId="{650BB0F3-E274-463B-AC6B-082A95274E0C}" destId="{6A05F3D8-9A24-4F63-890A-634A08DB384A}" srcOrd="6" destOrd="0" parTransId="{C111693C-A671-40AE-90B7-17030F5D8828}" sibTransId="{49D5840A-CF63-48C6-A074-A0471622CFFB}"/>
    <dgm:cxn modelId="{4879D474-DC3E-4694-B1AD-5E058DC387D8}" type="presOf" srcId="{24702E39-F8A8-45F5-A112-D60162FAE353}" destId="{E284391B-0902-4D2C-A331-B57885148C44}" srcOrd="0" destOrd="0" presId="urn:microsoft.com/office/officeart/2005/8/layout/bProcess4"/>
    <dgm:cxn modelId="{B8BA9835-0275-4514-AD47-6286685CAFD1}" type="presOf" srcId="{50099A58-0770-4B68-9057-C79A081D97B6}" destId="{D212BEDB-40BD-4D69-B8B6-A4C81B38EACD}" srcOrd="0" destOrd="0" presId="urn:microsoft.com/office/officeart/2005/8/layout/bProcess4"/>
    <dgm:cxn modelId="{A37714BF-8255-49E9-8C08-84C3711B1440}" type="presOf" srcId="{B3DDCB76-D836-47FC-B0D1-FB489450E725}" destId="{1394E1AC-433E-48F6-BA0F-6183D0841430}" srcOrd="0" destOrd="0" presId="urn:microsoft.com/office/officeart/2005/8/layout/bProcess4"/>
    <dgm:cxn modelId="{E9812AE5-142B-4C5D-9DEB-D48E7FF9F3CF}" type="presParOf" srcId="{4D08CB45-B98D-4D22-8066-913E7039CBE8}" destId="{9B2F2B7E-6A27-4BD4-AD8E-529FB5537259}" srcOrd="0" destOrd="0" presId="urn:microsoft.com/office/officeart/2005/8/layout/bProcess4"/>
    <dgm:cxn modelId="{C0B0B086-649E-4E20-A9D5-D080A0FF0B9E}" type="presParOf" srcId="{9B2F2B7E-6A27-4BD4-AD8E-529FB5537259}" destId="{745F0DF0-4C3B-40AB-9702-CDF1C992E9FB}" srcOrd="0" destOrd="0" presId="urn:microsoft.com/office/officeart/2005/8/layout/bProcess4"/>
    <dgm:cxn modelId="{6E6AABBE-732D-44DB-9F6C-63D8F8529D91}" type="presParOf" srcId="{9B2F2B7E-6A27-4BD4-AD8E-529FB5537259}" destId="{EFDDFBC7-AC50-46E6-9AA8-3AA5417C61BC}" srcOrd="1" destOrd="0" presId="urn:microsoft.com/office/officeart/2005/8/layout/bProcess4"/>
    <dgm:cxn modelId="{261AD733-9A3D-4217-80CA-170A2C40C70A}" type="presParOf" srcId="{4D08CB45-B98D-4D22-8066-913E7039CBE8}" destId="{3C17767D-A099-4EA0-8D06-71FABDB60557}" srcOrd="1" destOrd="0" presId="urn:microsoft.com/office/officeart/2005/8/layout/bProcess4"/>
    <dgm:cxn modelId="{28047F15-5706-418D-B7D2-FB8C5F834750}" type="presParOf" srcId="{4D08CB45-B98D-4D22-8066-913E7039CBE8}" destId="{0F1289C0-419D-4DD1-A1F7-185BEBAAE9FA}" srcOrd="2" destOrd="0" presId="urn:microsoft.com/office/officeart/2005/8/layout/bProcess4"/>
    <dgm:cxn modelId="{8951C6B3-AE63-4CBF-A4BE-38036FD1C869}" type="presParOf" srcId="{0F1289C0-419D-4DD1-A1F7-185BEBAAE9FA}" destId="{488DCD80-FBA3-476C-A6F6-0AAA64D8D4E2}" srcOrd="0" destOrd="0" presId="urn:microsoft.com/office/officeart/2005/8/layout/bProcess4"/>
    <dgm:cxn modelId="{902A59D9-CB3A-4A0D-9BA4-294A95B22187}" type="presParOf" srcId="{0F1289C0-419D-4DD1-A1F7-185BEBAAE9FA}" destId="{D75CA52D-2B8D-4212-8EDA-61F1A67BA201}" srcOrd="1" destOrd="0" presId="urn:microsoft.com/office/officeart/2005/8/layout/bProcess4"/>
    <dgm:cxn modelId="{9EF50F6E-9D33-441B-AAA1-3C9570F8D824}" type="presParOf" srcId="{4D08CB45-B98D-4D22-8066-913E7039CBE8}" destId="{B5FBF38A-BEC2-46EC-81C5-5851F083B3F7}" srcOrd="3" destOrd="0" presId="urn:microsoft.com/office/officeart/2005/8/layout/bProcess4"/>
    <dgm:cxn modelId="{CA70EDCB-2F88-4670-97B8-571602CF0159}" type="presParOf" srcId="{4D08CB45-B98D-4D22-8066-913E7039CBE8}" destId="{548F8E94-AEAD-4D64-91C8-FCC9726F446A}" srcOrd="4" destOrd="0" presId="urn:microsoft.com/office/officeart/2005/8/layout/bProcess4"/>
    <dgm:cxn modelId="{5882DA15-9101-40A5-ABA4-3856CA4DB6C2}" type="presParOf" srcId="{548F8E94-AEAD-4D64-91C8-FCC9726F446A}" destId="{FAA37445-46EF-4549-A673-A7BD1B9C2F88}" srcOrd="0" destOrd="0" presId="urn:microsoft.com/office/officeart/2005/8/layout/bProcess4"/>
    <dgm:cxn modelId="{80E1CD27-1B5D-42CD-A849-E15E145A38F0}" type="presParOf" srcId="{548F8E94-AEAD-4D64-91C8-FCC9726F446A}" destId="{A6D45D31-0D62-4B77-BEBB-73195171C366}" srcOrd="1" destOrd="0" presId="urn:microsoft.com/office/officeart/2005/8/layout/bProcess4"/>
    <dgm:cxn modelId="{CBB6D1A1-B237-4174-B516-1B592AC6927D}" type="presParOf" srcId="{4D08CB45-B98D-4D22-8066-913E7039CBE8}" destId="{1394E1AC-433E-48F6-BA0F-6183D0841430}" srcOrd="5" destOrd="0" presId="urn:microsoft.com/office/officeart/2005/8/layout/bProcess4"/>
    <dgm:cxn modelId="{E5F27ED5-29F3-401F-B2EB-2679629201C9}" type="presParOf" srcId="{4D08CB45-B98D-4D22-8066-913E7039CBE8}" destId="{C3C9494B-2AE6-4918-90EB-CD0A50015521}" srcOrd="6" destOrd="0" presId="urn:microsoft.com/office/officeart/2005/8/layout/bProcess4"/>
    <dgm:cxn modelId="{83C461FB-DFCA-40D9-B840-15F28BC0D991}" type="presParOf" srcId="{C3C9494B-2AE6-4918-90EB-CD0A50015521}" destId="{EDCBCADB-0E30-412E-A63C-F829C156FA33}" srcOrd="0" destOrd="0" presId="urn:microsoft.com/office/officeart/2005/8/layout/bProcess4"/>
    <dgm:cxn modelId="{28E6AB4C-83B2-45B5-B2BF-7376C6FE2240}" type="presParOf" srcId="{C3C9494B-2AE6-4918-90EB-CD0A50015521}" destId="{E284391B-0902-4D2C-A331-B57885148C44}" srcOrd="1" destOrd="0" presId="urn:microsoft.com/office/officeart/2005/8/layout/bProcess4"/>
    <dgm:cxn modelId="{AA761FBC-5993-484E-890E-F1D21E5355EA}" type="presParOf" srcId="{4D08CB45-B98D-4D22-8066-913E7039CBE8}" destId="{6E4BA273-3EA2-4137-9525-947E4AD1DCEA}" srcOrd="7" destOrd="0" presId="urn:microsoft.com/office/officeart/2005/8/layout/bProcess4"/>
    <dgm:cxn modelId="{2BA0A2D3-15EE-4F18-9DC8-CB92775FB521}" type="presParOf" srcId="{4D08CB45-B98D-4D22-8066-913E7039CBE8}" destId="{D38DA5EB-A243-4652-927B-203B0423104C}" srcOrd="8" destOrd="0" presId="urn:microsoft.com/office/officeart/2005/8/layout/bProcess4"/>
    <dgm:cxn modelId="{1EC5F463-6033-4B62-A334-0AE97F4915BF}" type="presParOf" srcId="{D38DA5EB-A243-4652-927B-203B0423104C}" destId="{F1025CC8-2F07-4712-BEB9-AF0C7038093B}" srcOrd="0" destOrd="0" presId="urn:microsoft.com/office/officeart/2005/8/layout/bProcess4"/>
    <dgm:cxn modelId="{233299D9-E838-4706-9D30-3025CEB9719C}" type="presParOf" srcId="{D38DA5EB-A243-4652-927B-203B0423104C}" destId="{65A97850-72B1-471E-B2D7-EF0A7D2C427C}" srcOrd="1" destOrd="0" presId="urn:microsoft.com/office/officeart/2005/8/layout/bProcess4"/>
    <dgm:cxn modelId="{FFB12DF1-7479-434A-9AD1-B76CD3DB170B}" type="presParOf" srcId="{4D08CB45-B98D-4D22-8066-913E7039CBE8}" destId="{937EF952-0422-406E-8407-947070F8F6C7}" srcOrd="9" destOrd="0" presId="urn:microsoft.com/office/officeart/2005/8/layout/bProcess4"/>
    <dgm:cxn modelId="{CF04F671-AA9A-4905-B335-5FA4B9FC03C9}" type="presParOf" srcId="{4D08CB45-B98D-4D22-8066-913E7039CBE8}" destId="{F65F14CD-011C-45ED-B316-C121469513D5}" srcOrd="10" destOrd="0" presId="urn:microsoft.com/office/officeart/2005/8/layout/bProcess4"/>
    <dgm:cxn modelId="{73AF04DA-6433-4C5E-BA1C-E9C47985DE86}" type="presParOf" srcId="{F65F14CD-011C-45ED-B316-C121469513D5}" destId="{081081CE-9F15-47C4-956A-DA3FF12600E6}" srcOrd="0" destOrd="0" presId="urn:microsoft.com/office/officeart/2005/8/layout/bProcess4"/>
    <dgm:cxn modelId="{88BDFD2C-76F9-4984-9E58-550AB52FBF28}" type="presParOf" srcId="{F65F14CD-011C-45ED-B316-C121469513D5}" destId="{D212BEDB-40BD-4D69-B8B6-A4C81B38EACD}" srcOrd="1" destOrd="0" presId="urn:microsoft.com/office/officeart/2005/8/layout/bProcess4"/>
    <dgm:cxn modelId="{8A8B9444-578A-439A-ACDA-14659CE04F05}" type="presParOf" srcId="{4D08CB45-B98D-4D22-8066-913E7039CBE8}" destId="{453EFB4C-65BB-4640-9621-8ECED0527F34}" srcOrd="11" destOrd="0" presId="urn:microsoft.com/office/officeart/2005/8/layout/bProcess4"/>
    <dgm:cxn modelId="{130969D9-B740-422C-B800-7D0EDBBB4B55}" type="presParOf" srcId="{4D08CB45-B98D-4D22-8066-913E7039CBE8}" destId="{A6430B4F-CFE8-4E7B-B183-6D12169520D2}" srcOrd="12" destOrd="0" presId="urn:microsoft.com/office/officeart/2005/8/layout/bProcess4"/>
    <dgm:cxn modelId="{FCB7FF8A-A050-4D34-A66E-5AC89B75040F}" type="presParOf" srcId="{A6430B4F-CFE8-4E7B-B183-6D12169520D2}" destId="{A997A400-71FC-48F0-BBBB-583A49073FCC}" srcOrd="0" destOrd="0" presId="urn:microsoft.com/office/officeart/2005/8/layout/bProcess4"/>
    <dgm:cxn modelId="{01DB97FD-5524-4A20-9F6D-6E0AE97B3AC6}" type="presParOf" srcId="{A6430B4F-CFE8-4E7B-B183-6D12169520D2}" destId="{68FFBA35-2A51-49BA-9B31-DEDE574CA88C}" srcOrd="1" destOrd="0" presId="urn:microsoft.com/office/officeart/2005/8/layout/bProcess4"/>
    <dgm:cxn modelId="{5F5D3EBE-7E6A-47D9-B4B4-2B5DC77D4B9E}" type="presParOf" srcId="{4D08CB45-B98D-4D22-8066-913E7039CBE8}" destId="{E173178F-5672-4C1E-9FC5-10D5FA2ABF31}" srcOrd="13" destOrd="0" presId="urn:microsoft.com/office/officeart/2005/8/layout/bProcess4"/>
    <dgm:cxn modelId="{975370C2-0E37-428D-8EA7-C5747394881C}" type="presParOf" srcId="{4D08CB45-B98D-4D22-8066-913E7039CBE8}" destId="{E6A80555-BD81-4165-BD18-1F823BCB56F4}" srcOrd="14" destOrd="0" presId="urn:microsoft.com/office/officeart/2005/8/layout/bProcess4"/>
    <dgm:cxn modelId="{6B8842B2-3626-467F-B6D9-9A68DD19FC63}" type="presParOf" srcId="{E6A80555-BD81-4165-BD18-1F823BCB56F4}" destId="{93AD2A9D-66E9-44D6-B7C1-2CACDDD0B6A0}" srcOrd="0" destOrd="0" presId="urn:microsoft.com/office/officeart/2005/8/layout/bProcess4"/>
    <dgm:cxn modelId="{9FA7CD01-0C71-4DC5-90D0-F22C9467C2CE}" type="presParOf" srcId="{E6A80555-BD81-4165-BD18-1F823BCB56F4}" destId="{703DF78F-4376-4150-A607-E60BA0FF36DA}" srcOrd="1" destOrd="0" presId="urn:microsoft.com/office/officeart/2005/8/layout/bProcess4"/>
    <dgm:cxn modelId="{054E88BE-0C68-4238-A758-2E238AE4B784}" type="presParOf" srcId="{4D08CB45-B98D-4D22-8066-913E7039CBE8}" destId="{240C6B71-61AA-44C2-B8B7-822BBA41D2C4}" srcOrd="15" destOrd="0" presId="urn:microsoft.com/office/officeart/2005/8/layout/bProcess4"/>
    <dgm:cxn modelId="{AD3BEC12-690C-4F4C-8DED-E805C2AECF1A}" type="presParOf" srcId="{4D08CB45-B98D-4D22-8066-913E7039CBE8}" destId="{60161F4E-9732-49A8-8648-C390E4D6D8C0}" srcOrd="16" destOrd="0" presId="urn:microsoft.com/office/officeart/2005/8/layout/bProcess4"/>
    <dgm:cxn modelId="{0174BC10-6ADB-4122-A34F-6442E849D27B}" type="presParOf" srcId="{60161F4E-9732-49A8-8648-C390E4D6D8C0}" destId="{0988B722-F8BD-42F1-97EF-F031FB69A836}" srcOrd="0" destOrd="0" presId="urn:microsoft.com/office/officeart/2005/8/layout/bProcess4"/>
    <dgm:cxn modelId="{439CB8D0-C6E9-4274-96BE-F18269F5E81D}" type="presParOf" srcId="{60161F4E-9732-49A8-8648-C390E4D6D8C0}" destId="{0D09E895-1E46-4201-B42D-087E5A7B7EB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656697-C557-4F74-9B62-5E11BF5D921B}" type="doc">
      <dgm:prSet loTypeId="urn:microsoft.com/office/officeart/2005/8/layout/venn2" loCatId="relationship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zh-TW" altLang="en-US"/>
        </a:p>
      </dgm:t>
    </dgm:pt>
    <dgm:pt modelId="{D170F441-045D-4F16-B96F-F1B09244BD96}">
      <dgm:prSet phldrT="[文字]" custT="1"/>
      <dgm:spPr/>
      <dgm:t>
        <a:bodyPr/>
        <a:lstStyle/>
        <a:p>
          <a:r>
            <a:rPr lang="zh-TW" altLang="en-US" sz="20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府城教主群</a:t>
          </a:r>
          <a:endParaRPr lang="zh-TW" altLang="en-US" sz="2000" dirty="0">
            <a:solidFill>
              <a:schemeClr val="bg1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93E2E72-0511-4CBB-A299-E7D7A4430656}" type="parTrans" cxnId="{281739B0-0DEA-4969-8602-0153045B5EA6}">
      <dgm:prSet/>
      <dgm:spPr/>
      <dgm:t>
        <a:bodyPr/>
        <a:lstStyle/>
        <a:p>
          <a:endParaRPr lang="zh-TW" altLang="en-US"/>
        </a:p>
      </dgm:t>
    </dgm:pt>
    <dgm:pt modelId="{F270F9B8-112C-4CCF-B321-2FA79185A0ED}" type="sibTrans" cxnId="{281739B0-0DEA-4969-8602-0153045B5EA6}">
      <dgm:prSet/>
      <dgm:spPr/>
      <dgm:t>
        <a:bodyPr/>
        <a:lstStyle/>
        <a:p>
          <a:endParaRPr lang="zh-TW" altLang="en-US"/>
        </a:p>
      </dgm:t>
    </dgm:pt>
    <dgm:pt modelId="{65B68AB8-8B59-47A7-9579-0889E720D33C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區域教主群</a:t>
          </a:r>
          <a:endParaRPr lang="zh-TW" altLang="en-US" sz="20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799BD7B-63A5-414D-96BC-EEDF7DA85FD5}" type="parTrans" cxnId="{C962053C-7D2A-468B-9B1D-1D805841B4F5}">
      <dgm:prSet/>
      <dgm:spPr/>
      <dgm:t>
        <a:bodyPr/>
        <a:lstStyle/>
        <a:p>
          <a:endParaRPr lang="zh-TW" altLang="en-US"/>
        </a:p>
      </dgm:t>
    </dgm:pt>
    <dgm:pt modelId="{23C04B70-B777-4FCE-B661-235C35C7A043}" type="sibTrans" cxnId="{C962053C-7D2A-468B-9B1D-1D805841B4F5}">
      <dgm:prSet/>
      <dgm:spPr/>
      <dgm:t>
        <a:bodyPr/>
        <a:lstStyle/>
        <a:p>
          <a:endParaRPr lang="zh-TW" altLang="en-US"/>
        </a:p>
      </dgm:t>
    </dgm:pt>
    <dgm:pt modelId="{C5D4CF28-EED5-4813-A409-269F12C8BF40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夥伴教主</a:t>
          </a:r>
          <a:endParaRPr lang="zh-TW" altLang="en-US" sz="2400" b="1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98BF4FD-6F8C-44F2-B5B9-D5EB83478AF6}" type="parTrans" cxnId="{FF3313ED-6778-4E3F-B34C-24300C8FE1CF}">
      <dgm:prSet/>
      <dgm:spPr/>
      <dgm:t>
        <a:bodyPr/>
        <a:lstStyle/>
        <a:p>
          <a:endParaRPr lang="zh-TW" altLang="en-US"/>
        </a:p>
      </dgm:t>
    </dgm:pt>
    <dgm:pt modelId="{023A67DA-5579-4B81-BC66-78F57AF9F97E}" type="sibTrans" cxnId="{FF3313ED-6778-4E3F-B34C-24300C8FE1CF}">
      <dgm:prSet/>
      <dgm:spPr/>
      <dgm:t>
        <a:bodyPr/>
        <a:lstStyle/>
        <a:p>
          <a:endParaRPr lang="zh-TW" altLang="en-US"/>
        </a:p>
      </dgm:t>
    </dgm:pt>
    <dgm:pt modelId="{14577CEE-C0A0-4C68-9204-9641E546010B}">
      <dgm:prSet phldrT="[文字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altLang="en-US" sz="1800" b="1" dirty="0" smtClean="0">
              <a:solidFill>
                <a:srgbClr val="FF0000"/>
              </a:solidFill>
            </a:rPr>
            <a:t>我</a:t>
          </a:r>
          <a:endParaRPr lang="zh-TW" altLang="en-US" sz="1800" b="1" dirty="0">
            <a:solidFill>
              <a:srgbClr val="FF0000"/>
            </a:solidFill>
          </a:endParaRPr>
        </a:p>
      </dgm:t>
    </dgm:pt>
    <dgm:pt modelId="{1F4854D4-4AC1-4434-8FAF-60BB1F721918}" type="parTrans" cxnId="{26F29C4A-7249-4667-A65C-B105D47EB96D}">
      <dgm:prSet/>
      <dgm:spPr/>
      <dgm:t>
        <a:bodyPr/>
        <a:lstStyle/>
        <a:p>
          <a:endParaRPr lang="zh-TW" altLang="en-US"/>
        </a:p>
      </dgm:t>
    </dgm:pt>
    <dgm:pt modelId="{59F959F2-9660-4FD0-8F51-91FC6DD6CDA5}" type="sibTrans" cxnId="{26F29C4A-7249-4667-A65C-B105D47EB96D}">
      <dgm:prSet/>
      <dgm:spPr/>
      <dgm:t>
        <a:bodyPr/>
        <a:lstStyle/>
        <a:p>
          <a:endParaRPr lang="zh-TW" altLang="en-US"/>
        </a:p>
      </dgm:t>
    </dgm:pt>
    <dgm:pt modelId="{4AF5F671-E878-4EC8-9D62-597EAE9A3A37}" type="pres">
      <dgm:prSet presAssocID="{22656697-C557-4F74-9B62-5E11BF5D921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D5949A2-F7D3-475E-9F2D-D2D4922190D2}" type="pres">
      <dgm:prSet presAssocID="{22656697-C557-4F74-9B62-5E11BF5D921B}" presName="comp1" presStyleCnt="0"/>
      <dgm:spPr/>
    </dgm:pt>
    <dgm:pt modelId="{02DF10BD-A47A-4EB5-8D85-0E6260A88EE7}" type="pres">
      <dgm:prSet presAssocID="{22656697-C557-4F74-9B62-5E11BF5D921B}" presName="circle1" presStyleLbl="node1" presStyleIdx="0" presStyleCnt="4" custScaleX="131286" custLinFactNeighborX="4680" custLinFactNeighborY="-12"/>
      <dgm:spPr/>
      <dgm:t>
        <a:bodyPr/>
        <a:lstStyle/>
        <a:p>
          <a:endParaRPr lang="zh-TW" altLang="en-US"/>
        </a:p>
      </dgm:t>
    </dgm:pt>
    <dgm:pt modelId="{62859692-37E2-4DA8-83C4-DED3021E50A3}" type="pres">
      <dgm:prSet presAssocID="{22656697-C557-4F74-9B62-5E11BF5D921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6371CF-6EE0-4EA7-BB50-5DE246BDE21C}" type="pres">
      <dgm:prSet presAssocID="{22656697-C557-4F74-9B62-5E11BF5D921B}" presName="comp2" presStyleCnt="0"/>
      <dgm:spPr/>
    </dgm:pt>
    <dgm:pt modelId="{569E01BA-AE7E-4FB7-8D7D-D91EA29C4FAB}" type="pres">
      <dgm:prSet presAssocID="{22656697-C557-4F74-9B62-5E11BF5D921B}" presName="circle2" presStyleLbl="node1" presStyleIdx="1" presStyleCnt="4" custScaleX="127184" custLinFactNeighborX="5850" custLinFactNeighborY="-1911"/>
      <dgm:spPr/>
      <dgm:t>
        <a:bodyPr/>
        <a:lstStyle/>
        <a:p>
          <a:endParaRPr lang="zh-TW" altLang="en-US"/>
        </a:p>
      </dgm:t>
    </dgm:pt>
    <dgm:pt modelId="{BFDD6D37-04FD-4667-A50A-E8FF709FEA80}" type="pres">
      <dgm:prSet presAssocID="{22656697-C557-4F74-9B62-5E11BF5D921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837873-A2CC-4B92-B60E-D23B3C1B38F2}" type="pres">
      <dgm:prSet presAssocID="{22656697-C557-4F74-9B62-5E11BF5D921B}" presName="comp3" presStyleCnt="0"/>
      <dgm:spPr/>
    </dgm:pt>
    <dgm:pt modelId="{43A9A35C-4752-4FF5-9A4F-EA60AF9F6FAE}" type="pres">
      <dgm:prSet presAssocID="{22656697-C557-4F74-9B62-5E11BF5D921B}" presName="circle3" presStyleLbl="node1" presStyleIdx="2" presStyleCnt="4" custScaleX="137566" custLinFactNeighborX="15601" custLinFactNeighborY="-1044"/>
      <dgm:spPr/>
      <dgm:t>
        <a:bodyPr/>
        <a:lstStyle/>
        <a:p>
          <a:endParaRPr lang="zh-TW" altLang="en-US"/>
        </a:p>
      </dgm:t>
    </dgm:pt>
    <dgm:pt modelId="{78661422-7430-4762-9336-ECE98DECB06A}" type="pres">
      <dgm:prSet presAssocID="{22656697-C557-4F74-9B62-5E11BF5D921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5BA5BA-0107-409D-BEED-EECCBBE124BE}" type="pres">
      <dgm:prSet presAssocID="{22656697-C557-4F74-9B62-5E11BF5D921B}" presName="comp4" presStyleCnt="0"/>
      <dgm:spPr/>
    </dgm:pt>
    <dgm:pt modelId="{F036B14F-4FA5-4E4A-A9E2-5124856E131A}" type="pres">
      <dgm:prSet presAssocID="{22656697-C557-4F74-9B62-5E11BF5D921B}" presName="circle4" presStyleLbl="node1" presStyleIdx="3" presStyleCnt="4" custScaleX="104027" custScaleY="91794" custLinFactNeighborX="19176" custLinFactNeighborY="-10540"/>
      <dgm:spPr/>
      <dgm:t>
        <a:bodyPr/>
        <a:lstStyle/>
        <a:p>
          <a:endParaRPr lang="zh-TW" altLang="en-US"/>
        </a:p>
      </dgm:t>
    </dgm:pt>
    <dgm:pt modelId="{846AA901-1141-4928-AB7C-3D47010E6583}" type="pres">
      <dgm:prSet presAssocID="{22656697-C557-4F74-9B62-5E11BF5D921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1739B0-0DEA-4969-8602-0153045B5EA6}" srcId="{22656697-C557-4F74-9B62-5E11BF5D921B}" destId="{D170F441-045D-4F16-B96F-F1B09244BD96}" srcOrd="0" destOrd="0" parTransId="{793E2E72-0511-4CBB-A299-E7D7A4430656}" sibTransId="{F270F9B8-112C-4CCF-B321-2FA79185A0ED}"/>
    <dgm:cxn modelId="{D77DF82F-EB12-4F70-AE7E-02B3293562FB}" type="presOf" srcId="{D170F441-045D-4F16-B96F-F1B09244BD96}" destId="{02DF10BD-A47A-4EB5-8D85-0E6260A88EE7}" srcOrd="0" destOrd="0" presId="urn:microsoft.com/office/officeart/2005/8/layout/venn2"/>
    <dgm:cxn modelId="{562F1CE3-CAD3-4076-A5CA-33550BBF078E}" type="presOf" srcId="{C5D4CF28-EED5-4813-A409-269F12C8BF40}" destId="{78661422-7430-4762-9336-ECE98DECB06A}" srcOrd="1" destOrd="0" presId="urn:microsoft.com/office/officeart/2005/8/layout/venn2"/>
    <dgm:cxn modelId="{7487908A-33BD-421C-B974-8647BA7B8F70}" type="presOf" srcId="{C5D4CF28-EED5-4813-A409-269F12C8BF40}" destId="{43A9A35C-4752-4FF5-9A4F-EA60AF9F6FAE}" srcOrd="0" destOrd="0" presId="urn:microsoft.com/office/officeart/2005/8/layout/venn2"/>
    <dgm:cxn modelId="{117DDB8A-B9D2-44E0-A3BA-55FEDE665E03}" type="presOf" srcId="{65B68AB8-8B59-47A7-9579-0889E720D33C}" destId="{569E01BA-AE7E-4FB7-8D7D-D91EA29C4FAB}" srcOrd="0" destOrd="0" presId="urn:microsoft.com/office/officeart/2005/8/layout/venn2"/>
    <dgm:cxn modelId="{4E65C87E-5187-40B7-B253-9236D4BF96C8}" type="presOf" srcId="{65B68AB8-8B59-47A7-9579-0889E720D33C}" destId="{BFDD6D37-04FD-4667-A50A-E8FF709FEA80}" srcOrd="1" destOrd="0" presId="urn:microsoft.com/office/officeart/2005/8/layout/venn2"/>
    <dgm:cxn modelId="{28CAC776-9688-4984-84BC-D796DBB38267}" type="presOf" srcId="{22656697-C557-4F74-9B62-5E11BF5D921B}" destId="{4AF5F671-E878-4EC8-9D62-597EAE9A3A37}" srcOrd="0" destOrd="0" presId="urn:microsoft.com/office/officeart/2005/8/layout/venn2"/>
    <dgm:cxn modelId="{C962053C-7D2A-468B-9B1D-1D805841B4F5}" srcId="{22656697-C557-4F74-9B62-5E11BF5D921B}" destId="{65B68AB8-8B59-47A7-9579-0889E720D33C}" srcOrd="1" destOrd="0" parTransId="{B799BD7B-63A5-414D-96BC-EEDF7DA85FD5}" sibTransId="{23C04B70-B777-4FCE-B661-235C35C7A043}"/>
    <dgm:cxn modelId="{26F29C4A-7249-4667-A65C-B105D47EB96D}" srcId="{22656697-C557-4F74-9B62-5E11BF5D921B}" destId="{14577CEE-C0A0-4C68-9204-9641E546010B}" srcOrd="3" destOrd="0" parTransId="{1F4854D4-4AC1-4434-8FAF-60BB1F721918}" sibTransId="{59F959F2-9660-4FD0-8F51-91FC6DD6CDA5}"/>
    <dgm:cxn modelId="{D9995327-90EE-4B92-9C0F-44D218B94D5E}" type="presOf" srcId="{14577CEE-C0A0-4C68-9204-9641E546010B}" destId="{846AA901-1141-4928-AB7C-3D47010E6583}" srcOrd="1" destOrd="0" presId="urn:microsoft.com/office/officeart/2005/8/layout/venn2"/>
    <dgm:cxn modelId="{B0D13E5B-D6A7-473F-ADA9-8CF6B4A9A093}" type="presOf" srcId="{14577CEE-C0A0-4C68-9204-9641E546010B}" destId="{F036B14F-4FA5-4E4A-A9E2-5124856E131A}" srcOrd="0" destOrd="0" presId="urn:microsoft.com/office/officeart/2005/8/layout/venn2"/>
    <dgm:cxn modelId="{FF3313ED-6778-4E3F-B34C-24300C8FE1CF}" srcId="{22656697-C557-4F74-9B62-5E11BF5D921B}" destId="{C5D4CF28-EED5-4813-A409-269F12C8BF40}" srcOrd="2" destOrd="0" parTransId="{998BF4FD-6F8C-44F2-B5B9-D5EB83478AF6}" sibTransId="{023A67DA-5579-4B81-BC66-78F57AF9F97E}"/>
    <dgm:cxn modelId="{2FCCB3AE-2080-4EDE-A2B4-34E60BA80F4A}" type="presOf" srcId="{D170F441-045D-4F16-B96F-F1B09244BD96}" destId="{62859692-37E2-4DA8-83C4-DED3021E50A3}" srcOrd="1" destOrd="0" presId="urn:microsoft.com/office/officeart/2005/8/layout/venn2"/>
    <dgm:cxn modelId="{D0C1B100-27B5-40F4-9F4C-B11E2FA0B998}" type="presParOf" srcId="{4AF5F671-E878-4EC8-9D62-597EAE9A3A37}" destId="{4D5949A2-F7D3-475E-9F2D-D2D4922190D2}" srcOrd="0" destOrd="0" presId="urn:microsoft.com/office/officeart/2005/8/layout/venn2"/>
    <dgm:cxn modelId="{150C54EB-FD88-40AB-A0F7-2A624FEC8F3F}" type="presParOf" srcId="{4D5949A2-F7D3-475E-9F2D-D2D4922190D2}" destId="{02DF10BD-A47A-4EB5-8D85-0E6260A88EE7}" srcOrd="0" destOrd="0" presId="urn:microsoft.com/office/officeart/2005/8/layout/venn2"/>
    <dgm:cxn modelId="{6DF45035-1008-445D-A161-D68DE394B60B}" type="presParOf" srcId="{4D5949A2-F7D3-475E-9F2D-D2D4922190D2}" destId="{62859692-37E2-4DA8-83C4-DED3021E50A3}" srcOrd="1" destOrd="0" presId="urn:microsoft.com/office/officeart/2005/8/layout/venn2"/>
    <dgm:cxn modelId="{81F3A633-2D61-4176-BF40-76CE7AC16171}" type="presParOf" srcId="{4AF5F671-E878-4EC8-9D62-597EAE9A3A37}" destId="{936371CF-6EE0-4EA7-BB50-5DE246BDE21C}" srcOrd="1" destOrd="0" presId="urn:microsoft.com/office/officeart/2005/8/layout/venn2"/>
    <dgm:cxn modelId="{343E6B53-D0C4-4216-9A13-853A3DBD6A26}" type="presParOf" srcId="{936371CF-6EE0-4EA7-BB50-5DE246BDE21C}" destId="{569E01BA-AE7E-4FB7-8D7D-D91EA29C4FAB}" srcOrd="0" destOrd="0" presId="urn:microsoft.com/office/officeart/2005/8/layout/venn2"/>
    <dgm:cxn modelId="{FAC2495B-512E-4739-9AAF-0DD2F48FF88E}" type="presParOf" srcId="{936371CF-6EE0-4EA7-BB50-5DE246BDE21C}" destId="{BFDD6D37-04FD-4667-A50A-E8FF709FEA80}" srcOrd="1" destOrd="0" presId="urn:microsoft.com/office/officeart/2005/8/layout/venn2"/>
    <dgm:cxn modelId="{C2566009-0FCA-4425-B6BC-B97BA4EA1338}" type="presParOf" srcId="{4AF5F671-E878-4EC8-9D62-597EAE9A3A37}" destId="{DB837873-A2CC-4B92-B60E-D23B3C1B38F2}" srcOrd="2" destOrd="0" presId="urn:microsoft.com/office/officeart/2005/8/layout/venn2"/>
    <dgm:cxn modelId="{FAD3EEE5-3A47-4B4F-8B05-C7B261C4772A}" type="presParOf" srcId="{DB837873-A2CC-4B92-B60E-D23B3C1B38F2}" destId="{43A9A35C-4752-4FF5-9A4F-EA60AF9F6FAE}" srcOrd="0" destOrd="0" presId="urn:microsoft.com/office/officeart/2005/8/layout/venn2"/>
    <dgm:cxn modelId="{8AE2782A-B265-4DCB-B552-08D6ADC2784B}" type="presParOf" srcId="{DB837873-A2CC-4B92-B60E-D23B3C1B38F2}" destId="{78661422-7430-4762-9336-ECE98DECB06A}" srcOrd="1" destOrd="0" presId="urn:microsoft.com/office/officeart/2005/8/layout/venn2"/>
    <dgm:cxn modelId="{EDC579F1-E8D3-4D5D-86A6-AEB1744A9F63}" type="presParOf" srcId="{4AF5F671-E878-4EC8-9D62-597EAE9A3A37}" destId="{4F5BA5BA-0107-409D-BEED-EECCBBE124BE}" srcOrd="3" destOrd="0" presId="urn:microsoft.com/office/officeart/2005/8/layout/venn2"/>
    <dgm:cxn modelId="{9AF1D8D8-0936-4C54-B4DA-85426CA449D0}" type="presParOf" srcId="{4F5BA5BA-0107-409D-BEED-EECCBBE124BE}" destId="{F036B14F-4FA5-4E4A-A9E2-5124856E131A}" srcOrd="0" destOrd="0" presId="urn:microsoft.com/office/officeart/2005/8/layout/venn2"/>
    <dgm:cxn modelId="{881BC414-1729-4CC9-8239-1FBA796FB952}" type="presParOf" srcId="{4F5BA5BA-0107-409D-BEED-EECCBBE124BE}" destId="{846AA901-1141-4928-AB7C-3D47010E658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06A12E-EB04-464D-B868-3E486C96F8A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66CAB9C-B228-49B1-B593-E0FD79DF2D2B}">
      <dgm:prSet phldrT="[文字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先做功課再問</a:t>
          </a:r>
        </a:p>
        <a:p>
          <a:pPr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dirty="0"/>
        </a:p>
      </dgm:t>
    </dgm:pt>
    <dgm:pt modelId="{C9FBC93D-0D66-448C-97FC-2118FABF1C8A}" type="parTrans" cxnId="{47532B64-9D07-49F1-ACA5-9D936404643A}">
      <dgm:prSet/>
      <dgm:spPr/>
      <dgm:t>
        <a:bodyPr/>
        <a:lstStyle/>
        <a:p>
          <a:endParaRPr lang="zh-TW" altLang="en-US"/>
        </a:p>
      </dgm:t>
    </dgm:pt>
    <dgm:pt modelId="{7C750E91-1047-49D9-8FE4-00D38B47B40D}" type="sibTrans" cxnId="{47532B64-9D07-49F1-ACA5-9D936404643A}">
      <dgm:prSet/>
      <dgm:spPr/>
      <dgm:t>
        <a:bodyPr/>
        <a:lstStyle/>
        <a:p>
          <a:endParaRPr lang="zh-TW" altLang="en-US"/>
        </a:p>
      </dgm:t>
    </dgm:pt>
    <dgm:pt modelId="{2FEC33A5-338C-4511-9DDD-E4B28163501D}">
      <dgm:prSet phldrT="[文字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問該問的問題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dirty="0"/>
        </a:p>
      </dgm:t>
    </dgm:pt>
    <dgm:pt modelId="{E0A9464A-C840-4DDD-B6A9-0CC350BC1B87}" type="parTrans" cxnId="{926926D2-4C3B-4ED9-9AA2-6169C24436E5}">
      <dgm:prSet/>
      <dgm:spPr/>
      <dgm:t>
        <a:bodyPr/>
        <a:lstStyle/>
        <a:p>
          <a:endParaRPr lang="zh-TW" altLang="en-US"/>
        </a:p>
      </dgm:t>
    </dgm:pt>
    <dgm:pt modelId="{897707A8-145C-4026-9133-6D5B31533E0D}" type="sibTrans" cxnId="{926926D2-4C3B-4ED9-9AA2-6169C24436E5}">
      <dgm:prSet/>
      <dgm:spPr/>
      <dgm:t>
        <a:bodyPr/>
        <a:lstStyle/>
        <a:p>
          <a:endParaRPr lang="zh-TW" altLang="en-US"/>
        </a:p>
      </dgm:t>
    </dgm:pt>
    <dgm:pt modelId="{B49C52F7-AD51-4690-BA16-42CAC2C66B97}">
      <dgm:prSet phldrT="[文字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聽正確的答案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dirty="0"/>
        </a:p>
      </dgm:t>
    </dgm:pt>
    <dgm:pt modelId="{DBD81691-D698-4014-AA25-C70EBD69119D}" type="parTrans" cxnId="{434251A7-0DFA-4B43-B354-2E0DB1F2522B}">
      <dgm:prSet/>
      <dgm:spPr/>
      <dgm:t>
        <a:bodyPr/>
        <a:lstStyle/>
        <a:p>
          <a:endParaRPr lang="zh-TW" altLang="en-US"/>
        </a:p>
      </dgm:t>
    </dgm:pt>
    <dgm:pt modelId="{54E09DE1-9AAE-431B-AFC6-2AF7B859D207}" type="sibTrans" cxnId="{434251A7-0DFA-4B43-B354-2E0DB1F2522B}">
      <dgm:prSet/>
      <dgm:spPr/>
      <dgm:t>
        <a:bodyPr/>
        <a:lstStyle/>
        <a:p>
          <a:endParaRPr lang="zh-TW" altLang="en-US"/>
        </a:p>
      </dgm:t>
    </dgm:pt>
    <dgm:pt modelId="{9D62206C-68B4-41C7-A71C-C3C791646A34}">
      <dgm:prSet phldrT="[文字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smtClean="0">
              <a:latin typeface="標楷體" pitchFamily="65" charset="-120"/>
              <a:ea typeface="標楷體" pitchFamily="65" charset="-120"/>
            </a:rPr>
            <a:t>不爭辯</a:t>
          </a:r>
          <a:endParaRPr lang="en-US" altLang="zh-TW" sz="2000" smtClean="0">
            <a:latin typeface="標楷體" pitchFamily="65" charset="-120"/>
            <a:ea typeface="標楷體" pitchFamily="65" charset="-120"/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dirty="0"/>
        </a:p>
      </dgm:t>
    </dgm:pt>
    <dgm:pt modelId="{A783B46D-73ED-4510-A4ED-0C3532A7E074}" type="parTrans" cxnId="{136F859F-2F3F-45C5-9927-50DA73720CE9}">
      <dgm:prSet/>
      <dgm:spPr/>
      <dgm:t>
        <a:bodyPr/>
        <a:lstStyle/>
        <a:p>
          <a:endParaRPr lang="zh-TW" altLang="en-US"/>
        </a:p>
      </dgm:t>
    </dgm:pt>
    <dgm:pt modelId="{D7123A3A-5F3B-4690-8375-41315C244451}" type="sibTrans" cxnId="{136F859F-2F3F-45C5-9927-50DA73720CE9}">
      <dgm:prSet/>
      <dgm:spPr/>
      <dgm:t>
        <a:bodyPr/>
        <a:lstStyle/>
        <a:p>
          <a:endParaRPr lang="zh-TW" altLang="en-US"/>
        </a:p>
      </dgm:t>
    </dgm:pt>
    <dgm:pt modelId="{D9146A90-EFC1-4575-B6E2-9B862F8E1E05}">
      <dgm:prSet phldrT="[文字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不懂別裝懂</a:t>
          </a:r>
          <a:endParaRPr lang="zh-TW" altLang="en-US" sz="2000" dirty="0"/>
        </a:p>
      </dgm:t>
    </dgm:pt>
    <dgm:pt modelId="{33CDC684-09E8-4BBA-90DA-9F618FE581AC}" type="parTrans" cxnId="{30ECC883-73FE-47B5-94E8-8CC17371D17E}">
      <dgm:prSet/>
      <dgm:spPr/>
      <dgm:t>
        <a:bodyPr/>
        <a:lstStyle/>
        <a:p>
          <a:endParaRPr lang="zh-TW" altLang="en-US"/>
        </a:p>
      </dgm:t>
    </dgm:pt>
    <dgm:pt modelId="{F0B94150-D6C9-464A-BA23-5E875FE8AA1F}" type="sibTrans" cxnId="{30ECC883-73FE-47B5-94E8-8CC17371D17E}">
      <dgm:prSet/>
      <dgm:spPr/>
      <dgm:t>
        <a:bodyPr/>
        <a:lstStyle/>
        <a:p>
          <a:endParaRPr lang="zh-TW" altLang="en-US"/>
        </a:p>
      </dgm:t>
    </dgm:pt>
    <dgm:pt modelId="{C39A4790-1DE5-4D86-99AE-547FECE2FD68}">
      <dgm:prSet phldrT="[文字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smtClean="0">
              <a:latin typeface="標楷體" pitchFamily="65" charset="-120"/>
              <a:ea typeface="標楷體" pitchFamily="65" charset="-120"/>
            </a:rPr>
            <a:t>沉默是金</a:t>
          </a:r>
          <a:endParaRPr lang="zh-TW" altLang="en-US" sz="2000" dirty="0"/>
        </a:p>
      </dgm:t>
    </dgm:pt>
    <dgm:pt modelId="{C0FB3FF9-1675-406D-AF94-D4A4D852794B}" type="parTrans" cxnId="{85BBF564-8FE3-4D5D-8889-629A98361CB5}">
      <dgm:prSet/>
      <dgm:spPr/>
      <dgm:t>
        <a:bodyPr/>
        <a:lstStyle/>
        <a:p>
          <a:endParaRPr lang="zh-TW" altLang="en-US"/>
        </a:p>
      </dgm:t>
    </dgm:pt>
    <dgm:pt modelId="{371AFD5E-61FD-459B-97AA-38CA8534A8A3}" type="sibTrans" cxnId="{85BBF564-8FE3-4D5D-8889-629A98361CB5}">
      <dgm:prSet/>
      <dgm:spPr/>
      <dgm:t>
        <a:bodyPr/>
        <a:lstStyle/>
        <a:p>
          <a:endParaRPr lang="zh-TW" altLang="en-US"/>
        </a:p>
      </dgm:t>
    </dgm:pt>
    <dgm:pt modelId="{6A612474-DCD4-48B5-828C-C272EF075A99}">
      <dgm:prSet phldrT="[文字]" custT="1"/>
      <dgm:spPr>
        <a:solidFill>
          <a:srgbClr val="00B0F0"/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小群組</a:t>
          </a:r>
          <a:endParaRPr lang="zh-TW" altLang="en-US" sz="2000" dirty="0"/>
        </a:p>
      </dgm:t>
    </dgm:pt>
    <dgm:pt modelId="{FBE0C86C-2511-4A4E-8DFE-65BE4B41ABF0}" type="parTrans" cxnId="{7658560E-51BC-4703-B32D-D7AE084C17EE}">
      <dgm:prSet/>
      <dgm:spPr/>
      <dgm:t>
        <a:bodyPr/>
        <a:lstStyle/>
        <a:p>
          <a:endParaRPr lang="zh-TW" altLang="en-US"/>
        </a:p>
      </dgm:t>
    </dgm:pt>
    <dgm:pt modelId="{9838454E-74EA-43EC-84C6-EC827248B1FC}" type="sibTrans" cxnId="{7658560E-51BC-4703-B32D-D7AE084C17EE}">
      <dgm:prSet/>
      <dgm:spPr/>
      <dgm:t>
        <a:bodyPr/>
        <a:lstStyle/>
        <a:p>
          <a:endParaRPr lang="zh-TW" altLang="en-US"/>
        </a:p>
      </dgm:t>
    </dgm:pt>
    <dgm:pt modelId="{A4AA9B6C-C87D-4953-B250-E883DCCD4988}">
      <dgm:prSet phldrT="[文字]" custT="1"/>
      <dgm:spPr>
        <a:solidFill>
          <a:srgbClr val="FFFF00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群組有蜘蛛</a:t>
          </a:r>
          <a:endParaRPr lang="en-US" altLang="zh-TW" sz="2000" dirty="0" smtClean="0">
            <a:latin typeface="標楷體" pitchFamily="65" charset="-120"/>
            <a:ea typeface="標楷體" pitchFamily="65" charset="-12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dirty="0"/>
        </a:p>
      </dgm:t>
    </dgm:pt>
    <dgm:pt modelId="{4D83EB18-D035-46C6-BFF8-2F9A8E97F840}" type="parTrans" cxnId="{462CFC97-3915-44B9-AAA3-250FA5F666C0}">
      <dgm:prSet/>
      <dgm:spPr/>
      <dgm:t>
        <a:bodyPr/>
        <a:lstStyle/>
        <a:p>
          <a:endParaRPr lang="zh-TW" altLang="en-US"/>
        </a:p>
      </dgm:t>
    </dgm:pt>
    <dgm:pt modelId="{C9DB5559-DA95-40D3-B0F4-5510180197B3}" type="sibTrans" cxnId="{462CFC97-3915-44B9-AAA3-250FA5F666C0}">
      <dgm:prSet/>
      <dgm:spPr/>
      <dgm:t>
        <a:bodyPr/>
        <a:lstStyle/>
        <a:p>
          <a:endParaRPr lang="zh-TW" altLang="en-US"/>
        </a:p>
      </dgm:t>
    </dgm:pt>
    <dgm:pt modelId="{D2BDFF7C-7907-4F51-B523-B8BECB637CA3}">
      <dgm:prSet phldrT="[文字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大群組</a:t>
          </a:r>
          <a:endParaRPr lang="zh-TW" altLang="en-US" sz="2000" dirty="0"/>
        </a:p>
      </dgm:t>
    </dgm:pt>
    <dgm:pt modelId="{2414719C-63C8-49D1-B752-3A04A6E4B7B0}" type="parTrans" cxnId="{94BFDEF8-0519-44B0-B58A-75F4FF6F4ACB}">
      <dgm:prSet/>
      <dgm:spPr/>
      <dgm:t>
        <a:bodyPr/>
        <a:lstStyle/>
        <a:p>
          <a:endParaRPr lang="zh-TW" altLang="en-US"/>
        </a:p>
      </dgm:t>
    </dgm:pt>
    <dgm:pt modelId="{E52B7B43-5B71-4622-9846-46E8C8D781AE}" type="sibTrans" cxnId="{94BFDEF8-0519-44B0-B58A-75F4FF6F4ACB}">
      <dgm:prSet/>
      <dgm:spPr/>
      <dgm:t>
        <a:bodyPr/>
        <a:lstStyle/>
        <a:p>
          <a:endParaRPr lang="zh-TW" altLang="en-US"/>
        </a:p>
      </dgm:t>
    </dgm:pt>
    <dgm:pt modelId="{0206A23C-A92D-4FEF-92FF-6D836087CE50}" type="pres">
      <dgm:prSet presAssocID="{4206A12E-EB04-464D-B868-3E486C96F8A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30DCCF4-648C-4441-A5CD-3622DF930514}" type="pres">
      <dgm:prSet presAssocID="{366CAB9C-B228-49B1-B593-E0FD79DF2D2B}" presName="horFlow" presStyleCnt="0"/>
      <dgm:spPr/>
    </dgm:pt>
    <dgm:pt modelId="{B26847B8-3A77-434D-96A7-F0403C8D18FD}" type="pres">
      <dgm:prSet presAssocID="{366CAB9C-B228-49B1-B593-E0FD79DF2D2B}" presName="bigChev" presStyleLbl="node1" presStyleIdx="0" presStyleCnt="3" custScaleX="120048"/>
      <dgm:spPr/>
      <dgm:t>
        <a:bodyPr/>
        <a:lstStyle/>
        <a:p>
          <a:endParaRPr lang="zh-TW" altLang="en-US"/>
        </a:p>
      </dgm:t>
    </dgm:pt>
    <dgm:pt modelId="{B576CD9D-BC63-47F5-B3F5-78CDA69AC404}" type="pres">
      <dgm:prSet presAssocID="{E0A9464A-C840-4DDD-B6A9-0CC350BC1B87}" presName="parTrans" presStyleCnt="0"/>
      <dgm:spPr/>
    </dgm:pt>
    <dgm:pt modelId="{DD17B1C4-DCBC-49C4-868E-299B69D0334E}" type="pres">
      <dgm:prSet presAssocID="{2FEC33A5-338C-4511-9DDD-E4B28163501D}" presName="node" presStyleLbl="alignAccFollowNode1" presStyleIdx="0" presStyleCnt="6" custScaleX="127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C0EACD-6404-48B0-B76C-575EFBC4926D}" type="pres">
      <dgm:prSet presAssocID="{897707A8-145C-4026-9133-6D5B31533E0D}" presName="sibTrans" presStyleCnt="0"/>
      <dgm:spPr/>
    </dgm:pt>
    <dgm:pt modelId="{CCCCF06D-7053-4DD9-B6E9-DB45D887BF75}" type="pres">
      <dgm:prSet presAssocID="{B49C52F7-AD51-4690-BA16-42CAC2C66B97}" presName="node" presStyleLbl="alignAccFollowNode1" presStyleIdx="1" presStyleCnt="6" custScaleX="126263" custLinFactNeighborX="27234" custLinFactNeighborY="-20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17DDD1-9E32-4F9D-851C-180A6F856402}" type="pres">
      <dgm:prSet presAssocID="{366CAB9C-B228-49B1-B593-E0FD79DF2D2B}" presName="vSp" presStyleCnt="0"/>
      <dgm:spPr/>
    </dgm:pt>
    <dgm:pt modelId="{D8542B2D-7A0F-4960-BBF5-735FB579F54A}" type="pres">
      <dgm:prSet presAssocID="{9D62206C-68B4-41C7-A71C-C3C791646A34}" presName="horFlow" presStyleCnt="0"/>
      <dgm:spPr/>
    </dgm:pt>
    <dgm:pt modelId="{3BB2CBFB-3454-4B56-9890-053E53462DC0}" type="pres">
      <dgm:prSet presAssocID="{9D62206C-68B4-41C7-A71C-C3C791646A34}" presName="bigChev" presStyleLbl="node1" presStyleIdx="1" presStyleCnt="3"/>
      <dgm:spPr/>
      <dgm:t>
        <a:bodyPr/>
        <a:lstStyle/>
        <a:p>
          <a:endParaRPr lang="zh-TW" altLang="en-US"/>
        </a:p>
      </dgm:t>
    </dgm:pt>
    <dgm:pt modelId="{EFC9BDEB-B905-4E45-A729-610BE8EA00A4}" type="pres">
      <dgm:prSet presAssocID="{33CDC684-09E8-4BBA-90DA-9F618FE581AC}" presName="parTrans" presStyleCnt="0"/>
      <dgm:spPr/>
    </dgm:pt>
    <dgm:pt modelId="{91BA3273-325F-4213-8250-4D3336CC60A0}" type="pres">
      <dgm:prSet presAssocID="{D9146A90-EFC1-4575-B6E2-9B862F8E1E05}" presName="node" presStyleLbl="alignAccFollowNode1" presStyleIdx="2" presStyleCnt="6" custScaleX="130362" custLinFactNeighborX="-6694" custLinFactNeighborY="-7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D0A914-99B2-43BA-94EA-6BDF797E456D}" type="pres">
      <dgm:prSet presAssocID="{F0B94150-D6C9-464A-BA23-5E875FE8AA1F}" presName="sibTrans" presStyleCnt="0"/>
      <dgm:spPr/>
    </dgm:pt>
    <dgm:pt modelId="{D3673BFB-D3F2-4BF0-95D9-F1E3464931CD}" type="pres">
      <dgm:prSet presAssocID="{C39A4790-1DE5-4D86-99AE-547FECE2FD68}" presName="node" presStyleLbl="alignAccFollowNode1" presStyleIdx="3" presStyleCnt="6" custScaleX="141173" custLinFactNeighborX="23926" custLinFactNeighborY="3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429D5D-A8A3-4162-9D04-34C29CE4E7BA}" type="pres">
      <dgm:prSet presAssocID="{9D62206C-68B4-41C7-A71C-C3C791646A34}" presName="vSp" presStyleCnt="0"/>
      <dgm:spPr/>
    </dgm:pt>
    <dgm:pt modelId="{7C618BEF-B1E7-4526-9AF9-BF8FEE2999D1}" type="pres">
      <dgm:prSet presAssocID="{6A612474-DCD4-48B5-828C-C272EF075A99}" presName="horFlow" presStyleCnt="0"/>
      <dgm:spPr/>
    </dgm:pt>
    <dgm:pt modelId="{75B094C6-A20C-4035-9EC0-C81EC79E16BA}" type="pres">
      <dgm:prSet presAssocID="{6A612474-DCD4-48B5-828C-C272EF075A99}" presName="bigChev" presStyleLbl="node1" presStyleIdx="2" presStyleCnt="3"/>
      <dgm:spPr/>
      <dgm:t>
        <a:bodyPr/>
        <a:lstStyle/>
        <a:p>
          <a:endParaRPr lang="zh-TW" altLang="en-US"/>
        </a:p>
      </dgm:t>
    </dgm:pt>
    <dgm:pt modelId="{B5C92FE1-93C3-4632-ADAE-DD0F31C75BF3}" type="pres">
      <dgm:prSet presAssocID="{4D83EB18-D035-46C6-BFF8-2F9A8E97F840}" presName="parTrans" presStyleCnt="0"/>
      <dgm:spPr/>
    </dgm:pt>
    <dgm:pt modelId="{9C5DE0A8-BF05-4F77-953C-D39468D68DF9}" type="pres">
      <dgm:prSet presAssocID="{A4AA9B6C-C87D-4953-B250-E883DCCD4988}" presName="node" presStyleLbl="alignAccFollowNode1" presStyleIdx="4" presStyleCnt="6" custScaleX="1394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F3FEA2-344C-4086-A50B-00D7CD5DA47C}" type="pres">
      <dgm:prSet presAssocID="{C9DB5559-DA95-40D3-B0F4-5510180197B3}" presName="sibTrans" presStyleCnt="0"/>
      <dgm:spPr/>
    </dgm:pt>
    <dgm:pt modelId="{364D7F5D-D5AD-4710-B892-609B97822947}" type="pres">
      <dgm:prSet presAssocID="{D2BDFF7C-7907-4F51-B523-B8BECB637CA3}" presName="node" presStyleLbl="alignAccFollowNode1" presStyleIdx="5" presStyleCnt="6" custLinFactNeighborX="-4007" custLinFactNeighborY="-40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F19335-A8D6-4DBB-AF41-79CB2440CB8E}" type="presOf" srcId="{A4AA9B6C-C87D-4953-B250-E883DCCD4988}" destId="{9C5DE0A8-BF05-4F77-953C-D39468D68DF9}" srcOrd="0" destOrd="0" presId="urn:microsoft.com/office/officeart/2005/8/layout/lProcess3"/>
    <dgm:cxn modelId="{DF953FF0-7F58-4F11-9C1C-CF9C963D957D}" type="presOf" srcId="{9D62206C-68B4-41C7-A71C-C3C791646A34}" destId="{3BB2CBFB-3454-4B56-9890-053E53462DC0}" srcOrd="0" destOrd="0" presId="urn:microsoft.com/office/officeart/2005/8/layout/lProcess3"/>
    <dgm:cxn modelId="{64DC62A4-DCE6-4E54-8F8D-3448590419F5}" type="presOf" srcId="{C39A4790-1DE5-4D86-99AE-547FECE2FD68}" destId="{D3673BFB-D3F2-4BF0-95D9-F1E3464931CD}" srcOrd="0" destOrd="0" presId="urn:microsoft.com/office/officeart/2005/8/layout/lProcess3"/>
    <dgm:cxn modelId="{136F859F-2F3F-45C5-9927-50DA73720CE9}" srcId="{4206A12E-EB04-464D-B868-3E486C96F8A2}" destId="{9D62206C-68B4-41C7-A71C-C3C791646A34}" srcOrd="1" destOrd="0" parTransId="{A783B46D-73ED-4510-A4ED-0C3532A7E074}" sibTransId="{D7123A3A-5F3B-4690-8375-41315C244451}"/>
    <dgm:cxn modelId="{9C4B645D-5478-402D-AE05-2499CDD095A6}" type="presOf" srcId="{D9146A90-EFC1-4575-B6E2-9B862F8E1E05}" destId="{91BA3273-325F-4213-8250-4D3336CC60A0}" srcOrd="0" destOrd="0" presId="urn:microsoft.com/office/officeart/2005/8/layout/lProcess3"/>
    <dgm:cxn modelId="{EEF85FDC-29E9-4F5C-B650-59FAC3699A68}" type="presOf" srcId="{6A612474-DCD4-48B5-828C-C272EF075A99}" destId="{75B094C6-A20C-4035-9EC0-C81EC79E16BA}" srcOrd="0" destOrd="0" presId="urn:microsoft.com/office/officeart/2005/8/layout/lProcess3"/>
    <dgm:cxn modelId="{23461617-D3F8-47D2-BF98-085BFB92B726}" type="presOf" srcId="{D2BDFF7C-7907-4F51-B523-B8BECB637CA3}" destId="{364D7F5D-D5AD-4710-B892-609B97822947}" srcOrd="0" destOrd="0" presId="urn:microsoft.com/office/officeart/2005/8/layout/lProcess3"/>
    <dgm:cxn modelId="{464A5C54-61C3-4198-822B-E5C772498128}" type="presOf" srcId="{B49C52F7-AD51-4690-BA16-42CAC2C66B97}" destId="{CCCCF06D-7053-4DD9-B6E9-DB45D887BF75}" srcOrd="0" destOrd="0" presId="urn:microsoft.com/office/officeart/2005/8/layout/lProcess3"/>
    <dgm:cxn modelId="{7658560E-51BC-4703-B32D-D7AE084C17EE}" srcId="{4206A12E-EB04-464D-B868-3E486C96F8A2}" destId="{6A612474-DCD4-48B5-828C-C272EF075A99}" srcOrd="2" destOrd="0" parTransId="{FBE0C86C-2511-4A4E-8DFE-65BE4B41ABF0}" sibTransId="{9838454E-74EA-43EC-84C6-EC827248B1FC}"/>
    <dgm:cxn modelId="{AE200A3D-1B1D-406D-B5A5-1D0B4EF7FEB7}" type="presOf" srcId="{4206A12E-EB04-464D-B868-3E486C96F8A2}" destId="{0206A23C-A92D-4FEF-92FF-6D836087CE50}" srcOrd="0" destOrd="0" presId="urn:microsoft.com/office/officeart/2005/8/layout/lProcess3"/>
    <dgm:cxn modelId="{AD87A984-D100-4562-A6DA-7356D7E0951C}" type="presOf" srcId="{2FEC33A5-338C-4511-9DDD-E4B28163501D}" destId="{DD17B1C4-DCBC-49C4-868E-299B69D0334E}" srcOrd="0" destOrd="0" presId="urn:microsoft.com/office/officeart/2005/8/layout/lProcess3"/>
    <dgm:cxn modelId="{85BBF564-8FE3-4D5D-8889-629A98361CB5}" srcId="{9D62206C-68B4-41C7-A71C-C3C791646A34}" destId="{C39A4790-1DE5-4D86-99AE-547FECE2FD68}" srcOrd="1" destOrd="0" parTransId="{C0FB3FF9-1675-406D-AF94-D4A4D852794B}" sibTransId="{371AFD5E-61FD-459B-97AA-38CA8534A8A3}"/>
    <dgm:cxn modelId="{94BFDEF8-0519-44B0-B58A-75F4FF6F4ACB}" srcId="{6A612474-DCD4-48B5-828C-C272EF075A99}" destId="{D2BDFF7C-7907-4F51-B523-B8BECB637CA3}" srcOrd="1" destOrd="0" parTransId="{2414719C-63C8-49D1-B752-3A04A6E4B7B0}" sibTransId="{E52B7B43-5B71-4622-9846-46E8C8D781AE}"/>
    <dgm:cxn modelId="{926926D2-4C3B-4ED9-9AA2-6169C24436E5}" srcId="{366CAB9C-B228-49B1-B593-E0FD79DF2D2B}" destId="{2FEC33A5-338C-4511-9DDD-E4B28163501D}" srcOrd="0" destOrd="0" parTransId="{E0A9464A-C840-4DDD-B6A9-0CC350BC1B87}" sibTransId="{897707A8-145C-4026-9133-6D5B31533E0D}"/>
    <dgm:cxn modelId="{30ECC883-73FE-47B5-94E8-8CC17371D17E}" srcId="{9D62206C-68B4-41C7-A71C-C3C791646A34}" destId="{D9146A90-EFC1-4575-B6E2-9B862F8E1E05}" srcOrd="0" destOrd="0" parTransId="{33CDC684-09E8-4BBA-90DA-9F618FE581AC}" sibTransId="{F0B94150-D6C9-464A-BA23-5E875FE8AA1F}"/>
    <dgm:cxn modelId="{BCFFD24D-0ED7-484C-8DC9-5178CA949D3C}" type="presOf" srcId="{366CAB9C-B228-49B1-B593-E0FD79DF2D2B}" destId="{B26847B8-3A77-434D-96A7-F0403C8D18FD}" srcOrd="0" destOrd="0" presId="urn:microsoft.com/office/officeart/2005/8/layout/lProcess3"/>
    <dgm:cxn modelId="{434251A7-0DFA-4B43-B354-2E0DB1F2522B}" srcId="{366CAB9C-B228-49B1-B593-E0FD79DF2D2B}" destId="{B49C52F7-AD51-4690-BA16-42CAC2C66B97}" srcOrd="1" destOrd="0" parTransId="{DBD81691-D698-4014-AA25-C70EBD69119D}" sibTransId="{54E09DE1-9AAE-431B-AFC6-2AF7B859D207}"/>
    <dgm:cxn modelId="{47532B64-9D07-49F1-ACA5-9D936404643A}" srcId="{4206A12E-EB04-464D-B868-3E486C96F8A2}" destId="{366CAB9C-B228-49B1-B593-E0FD79DF2D2B}" srcOrd="0" destOrd="0" parTransId="{C9FBC93D-0D66-448C-97FC-2118FABF1C8A}" sibTransId="{7C750E91-1047-49D9-8FE4-00D38B47B40D}"/>
    <dgm:cxn modelId="{462CFC97-3915-44B9-AAA3-250FA5F666C0}" srcId="{6A612474-DCD4-48B5-828C-C272EF075A99}" destId="{A4AA9B6C-C87D-4953-B250-E883DCCD4988}" srcOrd="0" destOrd="0" parTransId="{4D83EB18-D035-46C6-BFF8-2F9A8E97F840}" sibTransId="{C9DB5559-DA95-40D3-B0F4-5510180197B3}"/>
    <dgm:cxn modelId="{78AB7C94-ADE9-43DE-896D-AA0776D0DD74}" type="presParOf" srcId="{0206A23C-A92D-4FEF-92FF-6D836087CE50}" destId="{530DCCF4-648C-4441-A5CD-3622DF930514}" srcOrd="0" destOrd="0" presId="urn:microsoft.com/office/officeart/2005/8/layout/lProcess3"/>
    <dgm:cxn modelId="{3D199EE9-5626-4D84-85B2-ECDC1F18D138}" type="presParOf" srcId="{530DCCF4-648C-4441-A5CD-3622DF930514}" destId="{B26847B8-3A77-434D-96A7-F0403C8D18FD}" srcOrd="0" destOrd="0" presId="urn:microsoft.com/office/officeart/2005/8/layout/lProcess3"/>
    <dgm:cxn modelId="{8357F136-2433-4821-9169-3DD413343520}" type="presParOf" srcId="{530DCCF4-648C-4441-A5CD-3622DF930514}" destId="{B576CD9D-BC63-47F5-B3F5-78CDA69AC404}" srcOrd="1" destOrd="0" presId="urn:microsoft.com/office/officeart/2005/8/layout/lProcess3"/>
    <dgm:cxn modelId="{4F1B795E-5A79-46ED-B634-4CF3B600117F}" type="presParOf" srcId="{530DCCF4-648C-4441-A5CD-3622DF930514}" destId="{DD17B1C4-DCBC-49C4-868E-299B69D0334E}" srcOrd="2" destOrd="0" presId="urn:microsoft.com/office/officeart/2005/8/layout/lProcess3"/>
    <dgm:cxn modelId="{3464E799-F223-407C-BC6F-24010B9E772C}" type="presParOf" srcId="{530DCCF4-648C-4441-A5CD-3622DF930514}" destId="{39C0EACD-6404-48B0-B76C-575EFBC4926D}" srcOrd="3" destOrd="0" presId="urn:microsoft.com/office/officeart/2005/8/layout/lProcess3"/>
    <dgm:cxn modelId="{B4CD49F3-5B43-41E8-8ACC-DEF5C3920DC6}" type="presParOf" srcId="{530DCCF4-648C-4441-A5CD-3622DF930514}" destId="{CCCCF06D-7053-4DD9-B6E9-DB45D887BF75}" srcOrd="4" destOrd="0" presId="urn:microsoft.com/office/officeart/2005/8/layout/lProcess3"/>
    <dgm:cxn modelId="{7E83FBC1-D708-41D9-B4A7-0FC9CDC1100B}" type="presParOf" srcId="{0206A23C-A92D-4FEF-92FF-6D836087CE50}" destId="{B117DDD1-9E32-4F9D-851C-180A6F856402}" srcOrd="1" destOrd="0" presId="urn:microsoft.com/office/officeart/2005/8/layout/lProcess3"/>
    <dgm:cxn modelId="{B1FB8A30-407C-42BF-91DD-162B1DB3A44A}" type="presParOf" srcId="{0206A23C-A92D-4FEF-92FF-6D836087CE50}" destId="{D8542B2D-7A0F-4960-BBF5-735FB579F54A}" srcOrd="2" destOrd="0" presId="urn:microsoft.com/office/officeart/2005/8/layout/lProcess3"/>
    <dgm:cxn modelId="{2F045AD0-20B4-4399-BB72-7911B338FAA7}" type="presParOf" srcId="{D8542B2D-7A0F-4960-BBF5-735FB579F54A}" destId="{3BB2CBFB-3454-4B56-9890-053E53462DC0}" srcOrd="0" destOrd="0" presId="urn:microsoft.com/office/officeart/2005/8/layout/lProcess3"/>
    <dgm:cxn modelId="{4EA6434B-386E-4E1F-951C-9804A0B52107}" type="presParOf" srcId="{D8542B2D-7A0F-4960-BBF5-735FB579F54A}" destId="{EFC9BDEB-B905-4E45-A729-610BE8EA00A4}" srcOrd="1" destOrd="0" presId="urn:microsoft.com/office/officeart/2005/8/layout/lProcess3"/>
    <dgm:cxn modelId="{187B0030-308B-48D3-8CE9-FADB23497028}" type="presParOf" srcId="{D8542B2D-7A0F-4960-BBF5-735FB579F54A}" destId="{91BA3273-325F-4213-8250-4D3336CC60A0}" srcOrd="2" destOrd="0" presId="urn:microsoft.com/office/officeart/2005/8/layout/lProcess3"/>
    <dgm:cxn modelId="{1017D72F-E0B6-4BCA-B5FA-945B64DD79F8}" type="presParOf" srcId="{D8542B2D-7A0F-4960-BBF5-735FB579F54A}" destId="{4AD0A914-99B2-43BA-94EA-6BDF797E456D}" srcOrd="3" destOrd="0" presId="urn:microsoft.com/office/officeart/2005/8/layout/lProcess3"/>
    <dgm:cxn modelId="{F60D9C5F-0CA8-4BBA-B81E-92FF1546C042}" type="presParOf" srcId="{D8542B2D-7A0F-4960-BBF5-735FB579F54A}" destId="{D3673BFB-D3F2-4BF0-95D9-F1E3464931CD}" srcOrd="4" destOrd="0" presId="urn:microsoft.com/office/officeart/2005/8/layout/lProcess3"/>
    <dgm:cxn modelId="{8FC454DD-8CA0-4E24-92D8-C2E76CC0002B}" type="presParOf" srcId="{0206A23C-A92D-4FEF-92FF-6D836087CE50}" destId="{82429D5D-A8A3-4162-9D04-34C29CE4E7BA}" srcOrd="3" destOrd="0" presId="urn:microsoft.com/office/officeart/2005/8/layout/lProcess3"/>
    <dgm:cxn modelId="{3F1FAD87-DAD1-43AF-BBAD-2B6A8AD5CABB}" type="presParOf" srcId="{0206A23C-A92D-4FEF-92FF-6D836087CE50}" destId="{7C618BEF-B1E7-4526-9AF9-BF8FEE2999D1}" srcOrd="4" destOrd="0" presId="urn:microsoft.com/office/officeart/2005/8/layout/lProcess3"/>
    <dgm:cxn modelId="{176FDE87-73F3-428A-AAE7-A1A641A4B675}" type="presParOf" srcId="{7C618BEF-B1E7-4526-9AF9-BF8FEE2999D1}" destId="{75B094C6-A20C-4035-9EC0-C81EC79E16BA}" srcOrd="0" destOrd="0" presId="urn:microsoft.com/office/officeart/2005/8/layout/lProcess3"/>
    <dgm:cxn modelId="{E5E01CF2-5685-4ECB-98E8-E623EC34C0ED}" type="presParOf" srcId="{7C618BEF-B1E7-4526-9AF9-BF8FEE2999D1}" destId="{B5C92FE1-93C3-4632-ADAE-DD0F31C75BF3}" srcOrd="1" destOrd="0" presId="urn:microsoft.com/office/officeart/2005/8/layout/lProcess3"/>
    <dgm:cxn modelId="{ED3DE539-4964-4A8C-987F-00B7ABEED489}" type="presParOf" srcId="{7C618BEF-B1E7-4526-9AF9-BF8FEE2999D1}" destId="{9C5DE0A8-BF05-4F77-953C-D39468D68DF9}" srcOrd="2" destOrd="0" presId="urn:microsoft.com/office/officeart/2005/8/layout/lProcess3"/>
    <dgm:cxn modelId="{13C99235-A56F-458E-B2CA-DBDD5FA50B47}" type="presParOf" srcId="{7C618BEF-B1E7-4526-9AF9-BF8FEE2999D1}" destId="{A4F3FEA2-344C-4086-A50B-00D7CD5DA47C}" srcOrd="3" destOrd="0" presId="urn:microsoft.com/office/officeart/2005/8/layout/lProcess3"/>
    <dgm:cxn modelId="{CF51CA48-1ECE-495C-9F85-CEAD5FAC0FAB}" type="presParOf" srcId="{7C618BEF-B1E7-4526-9AF9-BF8FEE2999D1}" destId="{364D7F5D-D5AD-4710-B892-609B9782294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2470C8-3FCF-472D-9EE9-CFC89B9B2A25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6EDBB1B-C99A-4173-81E4-6FC5190B5C24}">
      <dgm:prSet phldrT="[文字]"/>
      <dgm:spPr/>
      <dgm:t>
        <a:bodyPr/>
        <a:lstStyle/>
        <a:p>
          <a:r>
            <a:rPr lang="zh-TW" altLang="en-US" dirty="0" smtClean="0">
              <a:solidFill>
                <a:srgbClr val="7030A0"/>
              </a:solidFill>
            </a:rPr>
            <a:t>念</a:t>
          </a:r>
          <a:endParaRPr lang="zh-TW" altLang="en-US" dirty="0">
            <a:solidFill>
              <a:srgbClr val="7030A0"/>
            </a:solidFill>
          </a:endParaRPr>
        </a:p>
      </dgm:t>
    </dgm:pt>
    <dgm:pt modelId="{073B9B2A-387F-40DA-AD01-09D38B2B702D}" type="parTrans" cxnId="{17302C1B-F277-4AAF-A026-EB2BC1ACE121}">
      <dgm:prSet/>
      <dgm:spPr/>
      <dgm:t>
        <a:bodyPr/>
        <a:lstStyle/>
        <a:p>
          <a:endParaRPr lang="zh-TW" altLang="en-US"/>
        </a:p>
      </dgm:t>
    </dgm:pt>
    <dgm:pt modelId="{9DA44757-A041-4C09-B894-2531AD3C54E1}" type="sibTrans" cxnId="{17302C1B-F277-4AAF-A026-EB2BC1ACE121}">
      <dgm:prSet/>
      <dgm:spPr/>
      <dgm:t>
        <a:bodyPr/>
        <a:lstStyle/>
        <a:p>
          <a:endParaRPr lang="zh-TW" altLang="en-US"/>
        </a:p>
      </dgm:t>
    </dgm:pt>
    <dgm:pt modelId="{2AC7A477-8AA6-4924-B9AC-7F3D8FF40F0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bg2">
                  <a:lumMod val="25000"/>
                </a:schemeClr>
              </a:solidFill>
            </a:rPr>
            <a:t>心</a:t>
          </a:r>
          <a:endParaRPr lang="zh-TW" altLang="en-US" dirty="0">
            <a:solidFill>
              <a:schemeClr val="bg2">
                <a:lumMod val="25000"/>
              </a:schemeClr>
            </a:solidFill>
          </a:endParaRPr>
        </a:p>
      </dgm:t>
    </dgm:pt>
    <dgm:pt modelId="{E9D27417-B9CB-42C6-921A-CDFBBE4D609D}" type="parTrans" cxnId="{091BCA2A-F840-4770-82A7-B1906FE3684C}">
      <dgm:prSet/>
      <dgm:spPr/>
      <dgm:t>
        <a:bodyPr/>
        <a:lstStyle/>
        <a:p>
          <a:endParaRPr lang="zh-TW" altLang="en-US"/>
        </a:p>
      </dgm:t>
    </dgm:pt>
    <dgm:pt modelId="{792BF06F-D22A-4A2A-BD12-511FA4CF85CC}" type="sibTrans" cxnId="{091BCA2A-F840-4770-82A7-B1906FE3684C}">
      <dgm:prSet/>
      <dgm:spPr/>
      <dgm:t>
        <a:bodyPr/>
        <a:lstStyle/>
        <a:p>
          <a:endParaRPr lang="zh-TW" altLang="en-US"/>
        </a:p>
      </dgm:t>
    </dgm:pt>
    <dgm:pt modelId="{59CDAD21-EFB6-42FB-A30F-3B67E2B95C09}">
      <dgm:prSet phldrT="[文字]"/>
      <dgm:spPr/>
      <dgm:t>
        <a:bodyPr/>
        <a:lstStyle/>
        <a:p>
          <a:r>
            <a:rPr lang="zh-TW" altLang="en-US" dirty="0" smtClean="0">
              <a:solidFill>
                <a:srgbClr val="AA1695"/>
              </a:solidFill>
            </a:rPr>
            <a:t>誠</a:t>
          </a:r>
          <a:endParaRPr lang="zh-TW" altLang="en-US" dirty="0">
            <a:solidFill>
              <a:srgbClr val="AA1695"/>
            </a:solidFill>
          </a:endParaRPr>
        </a:p>
      </dgm:t>
    </dgm:pt>
    <dgm:pt modelId="{579DACDA-4E22-42C9-8FC7-03BDFFE0AF45}" type="parTrans" cxnId="{63F6D937-158D-4A38-9D20-38886CB33EE9}">
      <dgm:prSet/>
      <dgm:spPr/>
      <dgm:t>
        <a:bodyPr/>
        <a:lstStyle/>
        <a:p>
          <a:endParaRPr lang="zh-TW" altLang="en-US"/>
        </a:p>
      </dgm:t>
    </dgm:pt>
    <dgm:pt modelId="{88E07C69-F241-4DAA-809E-C199F4784499}" type="sibTrans" cxnId="{63F6D937-158D-4A38-9D20-38886CB33EE9}">
      <dgm:prSet/>
      <dgm:spPr/>
      <dgm:t>
        <a:bodyPr/>
        <a:lstStyle/>
        <a:p>
          <a:endParaRPr lang="zh-TW" altLang="en-US"/>
        </a:p>
      </dgm:t>
    </dgm:pt>
    <dgm:pt modelId="{AA491467-B530-4B39-97DB-AB0DFBE8ACF7}">
      <dgm:prSet phldrT="[文字]"/>
      <dgm:spPr/>
      <dgm:t>
        <a:bodyPr/>
        <a:lstStyle/>
        <a:p>
          <a:r>
            <a:rPr lang="zh-TW" altLang="en-US" dirty="0" smtClean="0">
              <a:solidFill>
                <a:schemeClr val="accent5">
                  <a:lumMod val="75000"/>
                </a:schemeClr>
              </a:solidFill>
            </a:rPr>
            <a:t>成</a:t>
          </a:r>
          <a:endParaRPr lang="zh-TW" altLang="en-US" dirty="0">
            <a:solidFill>
              <a:schemeClr val="accent5">
                <a:lumMod val="75000"/>
              </a:schemeClr>
            </a:solidFill>
          </a:endParaRPr>
        </a:p>
      </dgm:t>
    </dgm:pt>
    <dgm:pt modelId="{CDF52F90-8515-4AC7-A764-B935EF6A645C}" type="parTrans" cxnId="{78C4EA1E-E9CE-4045-8EA7-BF8A81E20EBC}">
      <dgm:prSet/>
      <dgm:spPr/>
      <dgm:t>
        <a:bodyPr/>
        <a:lstStyle/>
        <a:p>
          <a:endParaRPr lang="zh-TW" altLang="en-US"/>
        </a:p>
      </dgm:t>
    </dgm:pt>
    <dgm:pt modelId="{E6296BB6-95A7-4547-A4EA-D664D91F0DDF}" type="sibTrans" cxnId="{78C4EA1E-E9CE-4045-8EA7-BF8A81E20EBC}">
      <dgm:prSet/>
      <dgm:spPr/>
      <dgm:t>
        <a:bodyPr/>
        <a:lstStyle/>
        <a:p>
          <a:endParaRPr lang="zh-TW" altLang="en-US"/>
        </a:p>
      </dgm:t>
    </dgm:pt>
    <dgm:pt modelId="{4736ADBB-904B-46C4-AA6D-F26A3D5D2416}">
      <dgm:prSet phldrT="[文字]"/>
      <dgm:spPr/>
      <dgm:t>
        <a:bodyPr/>
        <a:lstStyle/>
        <a:p>
          <a:r>
            <a:rPr lang="zh-TW" altLang="en-US" dirty="0" smtClean="0">
              <a:solidFill>
                <a:srgbClr val="FF0000"/>
              </a:solidFill>
            </a:rPr>
            <a:t>意</a:t>
          </a:r>
          <a:endParaRPr lang="zh-TW" altLang="en-US" dirty="0">
            <a:solidFill>
              <a:srgbClr val="FF0000"/>
            </a:solidFill>
          </a:endParaRPr>
        </a:p>
      </dgm:t>
    </dgm:pt>
    <dgm:pt modelId="{A379B64A-83BC-4508-8B9D-A087654ACC9B}" type="parTrans" cxnId="{CB966C3F-6B8F-4440-8A93-D1E67FE0E203}">
      <dgm:prSet/>
      <dgm:spPr/>
      <dgm:t>
        <a:bodyPr/>
        <a:lstStyle/>
        <a:p>
          <a:endParaRPr lang="zh-TW" altLang="en-US"/>
        </a:p>
      </dgm:t>
    </dgm:pt>
    <dgm:pt modelId="{0E70E449-3B05-4A57-A210-8519F031B2EC}" type="sibTrans" cxnId="{CB966C3F-6B8F-4440-8A93-D1E67FE0E203}">
      <dgm:prSet/>
      <dgm:spPr/>
      <dgm:t>
        <a:bodyPr/>
        <a:lstStyle/>
        <a:p>
          <a:endParaRPr lang="zh-TW" altLang="en-US"/>
        </a:p>
      </dgm:t>
    </dgm:pt>
    <dgm:pt modelId="{D7A137B7-BEC6-45A3-AC5A-FD691B23F244}" type="pres">
      <dgm:prSet presAssocID="{A52470C8-3FCF-472D-9EE9-CFC89B9B2A2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8290E4F-3E12-4D65-BAC6-0D3AAA07EF35}" type="pres">
      <dgm:prSet presAssocID="{26EDBB1B-C99A-4173-81E4-6FC5190B5C24}" presName="dummy" presStyleCnt="0"/>
      <dgm:spPr/>
    </dgm:pt>
    <dgm:pt modelId="{3FF609D0-5CCA-4151-8573-BC0F3A905B93}" type="pres">
      <dgm:prSet presAssocID="{26EDBB1B-C99A-4173-81E4-6FC5190B5C24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67FB78-7276-473F-9E43-6864ACE11D8E}" type="pres">
      <dgm:prSet presAssocID="{9DA44757-A041-4C09-B894-2531AD3C54E1}" presName="sibTrans" presStyleLbl="node1" presStyleIdx="0" presStyleCnt="5"/>
      <dgm:spPr/>
      <dgm:t>
        <a:bodyPr/>
        <a:lstStyle/>
        <a:p>
          <a:endParaRPr lang="zh-TW" altLang="en-US"/>
        </a:p>
      </dgm:t>
    </dgm:pt>
    <dgm:pt modelId="{36359D89-FEE8-440B-848C-C89DBE3C3D08}" type="pres">
      <dgm:prSet presAssocID="{2AC7A477-8AA6-4924-B9AC-7F3D8FF40F07}" presName="dummy" presStyleCnt="0"/>
      <dgm:spPr/>
    </dgm:pt>
    <dgm:pt modelId="{9CB235CC-2525-496B-8987-FA7C57822EBC}" type="pres">
      <dgm:prSet presAssocID="{2AC7A477-8AA6-4924-B9AC-7F3D8FF40F07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90A3EE-689B-44C1-81A9-5A637FAD2D27}" type="pres">
      <dgm:prSet presAssocID="{792BF06F-D22A-4A2A-BD12-511FA4CF85CC}" presName="sibTrans" presStyleLbl="node1" presStyleIdx="1" presStyleCnt="5"/>
      <dgm:spPr/>
      <dgm:t>
        <a:bodyPr/>
        <a:lstStyle/>
        <a:p>
          <a:endParaRPr lang="zh-TW" altLang="en-US"/>
        </a:p>
      </dgm:t>
    </dgm:pt>
    <dgm:pt modelId="{ABEAAFB0-F3AF-4DA8-AF0D-EFAB416DAADE}" type="pres">
      <dgm:prSet presAssocID="{59CDAD21-EFB6-42FB-A30F-3B67E2B95C09}" presName="dummy" presStyleCnt="0"/>
      <dgm:spPr/>
    </dgm:pt>
    <dgm:pt modelId="{C074EE76-F9E5-4E46-B7FD-411578D08107}" type="pres">
      <dgm:prSet presAssocID="{59CDAD21-EFB6-42FB-A30F-3B67E2B95C0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5B4FC5-FD6B-4E29-876E-76FA914F7A5E}" type="pres">
      <dgm:prSet presAssocID="{88E07C69-F241-4DAA-809E-C199F4784499}" presName="sibTrans" presStyleLbl="node1" presStyleIdx="2" presStyleCnt="5"/>
      <dgm:spPr/>
      <dgm:t>
        <a:bodyPr/>
        <a:lstStyle/>
        <a:p>
          <a:endParaRPr lang="zh-TW" altLang="en-US"/>
        </a:p>
      </dgm:t>
    </dgm:pt>
    <dgm:pt modelId="{67BE6C76-1E28-4B3F-ADD9-EC9E0F02C40D}" type="pres">
      <dgm:prSet presAssocID="{AA491467-B530-4B39-97DB-AB0DFBE8ACF7}" presName="dummy" presStyleCnt="0"/>
      <dgm:spPr/>
    </dgm:pt>
    <dgm:pt modelId="{0E127420-B55F-4B4A-8712-216A48FCF472}" type="pres">
      <dgm:prSet presAssocID="{AA491467-B530-4B39-97DB-AB0DFBE8AC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A3C3FB-CD3C-429B-9DCF-BAA1CF654217}" type="pres">
      <dgm:prSet presAssocID="{E6296BB6-95A7-4547-A4EA-D664D91F0DDF}" presName="sibTrans" presStyleLbl="node1" presStyleIdx="3" presStyleCnt="5"/>
      <dgm:spPr/>
      <dgm:t>
        <a:bodyPr/>
        <a:lstStyle/>
        <a:p>
          <a:endParaRPr lang="zh-TW" altLang="en-US"/>
        </a:p>
      </dgm:t>
    </dgm:pt>
    <dgm:pt modelId="{32B1E3E5-E118-4737-AF0E-BF034C115B3A}" type="pres">
      <dgm:prSet presAssocID="{4736ADBB-904B-46C4-AA6D-F26A3D5D2416}" presName="dummy" presStyleCnt="0"/>
      <dgm:spPr/>
    </dgm:pt>
    <dgm:pt modelId="{5CFACD3B-5ADC-4AA6-B2EA-7C71BD9D96F2}" type="pres">
      <dgm:prSet presAssocID="{4736ADBB-904B-46C4-AA6D-F26A3D5D241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F8354E-36FD-47CA-BCA9-E4359CAD7F6C}" type="pres">
      <dgm:prSet presAssocID="{0E70E449-3B05-4A57-A210-8519F031B2EC}" presName="sibTrans" presStyleLbl="node1" presStyleIdx="4" presStyleCnt="5"/>
      <dgm:spPr/>
      <dgm:t>
        <a:bodyPr/>
        <a:lstStyle/>
        <a:p>
          <a:endParaRPr lang="zh-TW" altLang="en-US"/>
        </a:p>
      </dgm:t>
    </dgm:pt>
  </dgm:ptLst>
  <dgm:cxnLst>
    <dgm:cxn modelId="{03DDC434-AC08-4832-A7EA-F602534B75DB}" type="presOf" srcId="{59CDAD21-EFB6-42FB-A30F-3B67E2B95C09}" destId="{C074EE76-F9E5-4E46-B7FD-411578D08107}" srcOrd="0" destOrd="0" presId="urn:microsoft.com/office/officeart/2005/8/layout/cycle1"/>
    <dgm:cxn modelId="{240EB34F-3D5F-46E1-995E-AC3DB2BC4174}" type="presOf" srcId="{AA491467-B530-4B39-97DB-AB0DFBE8ACF7}" destId="{0E127420-B55F-4B4A-8712-216A48FCF472}" srcOrd="0" destOrd="0" presId="urn:microsoft.com/office/officeart/2005/8/layout/cycle1"/>
    <dgm:cxn modelId="{FAC82E0D-B060-4677-A8B6-6837F6CDF334}" type="presOf" srcId="{4736ADBB-904B-46C4-AA6D-F26A3D5D2416}" destId="{5CFACD3B-5ADC-4AA6-B2EA-7C71BD9D96F2}" srcOrd="0" destOrd="0" presId="urn:microsoft.com/office/officeart/2005/8/layout/cycle1"/>
    <dgm:cxn modelId="{E8671249-C9A2-4093-BBE4-523A8655A379}" type="presOf" srcId="{792BF06F-D22A-4A2A-BD12-511FA4CF85CC}" destId="{D190A3EE-689B-44C1-81A9-5A637FAD2D27}" srcOrd="0" destOrd="0" presId="urn:microsoft.com/office/officeart/2005/8/layout/cycle1"/>
    <dgm:cxn modelId="{AB7D71F6-A8EC-41F9-BE7A-47B07449932E}" type="presOf" srcId="{26EDBB1B-C99A-4173-81E4-6FC5190B5C24}" destId="{3FF609D0-5CCA-4151-8573-BC0F3A905B93}" srcOrd="0" destOrd="0" presId="urn:microsoft.com/office/officeart/2005/8/layout/cycle1"/>
    <dgm:cxn modelId="{1958E1E4-F334-44F5-8C77-FCF38E1AD711}" type="presOf" srcId="{9DA44757-A041-4C09-B894-2531AD3C54E1}" destId="{E767FB78-7276-473F-9E43-6864ACE11D8E}" srcOrd="0" destOrd="0" presId="urn:microsoft.com/office/officeart/2005/8/layout/cycle1"/>
    <dgm:cxn modelId="{091BCA2A-F840-4770-82A7-B1906FE3684C}" srcId="{A52470C8-3FCF-472D-9EE9-CFC89B9B2A25}" destId="{2AC7A477-8AA6-4924-B9AC-7F3D8FF40F07}" srcOrd="1" destOrd="0" parTransId="{E9D27417-B9CB-42C6-921A-CDFBBE4D609D}" sibTransId="{792BF06F-D22A-4A2A-BD12-511FA4CF85CC}"/>
    <dgm:cxn modelId="{9F932302-B6DB-43B7-8ED7-E96C5824565E}" type="presOf" srcId="{88E07C69-F241-4DAA-809E-C199F4784499}" destId="{F45B4FC5-FD6B-4E29-876E-76FA914F7A5E}" srcOrd="0" destOrd="0" presId="urn:microsoft.com/office/officeart/2005/8/layout/cycle1"/>
    <dgm:cxn modelId="{C9BB71F8-4B9C-4677-A572-226CE6315595}" type="presOf" srcId="{E6296BB6-95A7-4547-A4EA-D664D91F0DDF}" destId="{4AA3C3FB-CD3C-429B-9DCF-BAA1CF654217}" srcOrd="0" destOrd="0" presId="urn:microsoft.com/office/officeart/2005/8/layout/cycle1"/>
    <dgm:cxn modelId="{CB966C3F-6B8F-4440-8A93-D1E67FE0E203}" srcId="{A52470C8-3FCF-472D-9EE9-CFC89B9B2A25}" destId="{4736ADBB-904B-46C4-AA6D-F26A3D5D2416}" srcOrd="4" destOrd="0" parTransId="{A379B64A-83BC-4508-8B9D-A087654ACC9B}" sibTransId="{0E70E449-3B05-4A57-A210-8519F031B2EC}"/>
    <dgm:cxn modelId="{63F6D937-158D-4A38-9D20-38886CB33EE9}" srcId="{A52470C8-3FCF-472D-9EE9-CFC89B9B2A25}" destId="{59CDAD21-EFB6-42FB-A30F-3B67E2B95C09}" srcOrd="2" destOrd="0" parTransId="{579DACDA-4E22-42C9-8FC7-03BDFFE0AF45}" sibTransId="{88E07C69-F241-4DAA-809E-C199F4784499}"/>
    <dgm:cxn modelId="{78C4EA1E-E9CE-4045-8EA7-BF8A81E20EBC}" srcId="{A52470C8-3FCF-472D-9EE9-CFC89B9B2A25}" destId="{AA491467-B530-4B39-97DB-AB0DFBE8ACF7}" srcOrd="3" destOrd="0" parTransId="{CDF52F90-8515-4AC7-A764-B935EF6A645C}" sibTransId="{E6296BB6-95A7-4547-A4EA-D664D91F0DDF}"/>
    <dgm:cxn modelId="{17302C1B-F277-4AAF-A026-EB2BC1ACE121}" srcId="{A52470C8-3FCF-472D-9EE9-CFC89B9B2A25}" destId="{26EDBB1B-C99A-4173-81E4-6FC5190B5C24}" srcOrd="0" destOrd="0" parTransId="{073B9B2A-387F-40DA-AD01-09D38B2B702D}" sibTransId="{9DA44757-A041-4C09-B894-2531AD3C54E1}"/>
    <dgm:cxn modelId="{399CCB8E-40A0-478F-AF9F-27F3F89FA368}" type="presOf" srcId="{2AC7A477-8AA6-4924-B9AC-7F3D8FF40F07}" destId="{9CB235CC-2525-496B-8987-FA7C57822EBC}" srcOrd="0" destOrd="0" presId="urn:microsoft.com/office/officeart/2005/8/layout/cycle1"/>
    <dgm:cxn modelId="{111F2F3D-CFA2-4CEE-80D1-CA50E11116C7}" type="presOf" srcId="{A52470C8-3FCF-472D-9EE9-CFC89B9B2A25}" destId="{D7A137B7-BEC6-45A3-AC5A-FD691B23F244}" srcOrd="0" destOrd="0" presId="urn:microsoft.com/office/officeart/2005/8/layout/cycle1"/>
    <dgm:cxn modelId="{04B8161B-BD53-447C-93DB-FC72F40FFD7C}" type="presOf" srcId="{0E70E449-3B05-4A57-A210-8519F031B2EC}" destId="{40F8354E-36FD-47CA-BCA9-E4359CAD7F6C}" srcOrd="0" destOrd="0" presId="urn:microsoft.com/office/officeart/2005/8/layout/cycle1"/>
    <dgm:cxn modelId="{AD76C19E-0D99-4CC4-BFF8-3BC172EEBFF0}" type="presParOf" srcId="{D7A137B7-BEC6-45A3-AC5A-FD691B23F244}" destId="{48290E4F-3E12-4D65-BAC6-0D3AAA07EF35}" srcOrd="0" destOrd="0" presId="urn:microsoft.com/office/officeart/2005/8/layout/cycle1"/>
    <dgm:cxn modelId="{3A874DAB-4E26-46BA-9FD4-478B234D97A6}" type="presParOf" srcId="{D7A137B7-BEC6-45A3-AC5A-FD691B23F244}" destId="{3FF609D0-5CCA-4151-8573-BC0F3A905B93}" srcOrd="1" destOrd="0" presId="urn:microsoft.com/office/officeart/2005/8/layout/cycle1"/>
    <dgm:cxn modelId="{B4A871AB-B843-4B0E-ACDB-A2828CBDE174}" type="presParOf" srcId="{D7A137B7-BEC6-45A3-AC5A-FD691B23F244}" destId="{E767FB78-7276-473F-9E43-6864ACE11D8E}" srcOrd="2" destOrd="0" presId="urn:microsoft.com/office/officeart/2005/8/layout/cycle1"/>
    <dgm:cxn modelId="{0263ED9F-91A2-4486-859B-B56B008D3975}" type="presParOf" srcId="{D7A137B7-BEC6-45A3-AC5A-FD691B23F244}" destId="{36359D89-FEE8-440B-848C-C89DBE3C3D08}" srcOrd="3" destOrd="0" presId="urn:microsoft.com/office/officeart/2005/8/layout/cycle1"/>
    <dgm:cxn modelId="{6852A2E4-F8C1-4E5E-9EE5-6DD8C396EB4A}" type="presParOf" srcId="{D7A137B7-BEC6-45A3-AC5A-FD691B23F244}" destId="{9CB235CC-2525-496B-8987-FA7C57822EBC}" srcOrd="4" destOrd="0" presId="urn:microsoft.com/office/officeart/2005/8/layout/cycle1"/>
    <dgm:cxn modelId="{34CC85EB-F950-4F98-B653-78961FC338C1}" type="presParOf" srcId="{D7A137B7-BEC6-45A3-AC5A-FD691B23F244}" destId="{D190A3EE-689B-44C1-81A9-5A637FAD2D27}" srcOrd="5" destOrd="0" presId="urn:microsoft.com/office/officeart/2005/8/layout/cycle1"/>
    <dgm:cxn modelId="{B39A22C6-30EF-443C-92CD-279669A2D2C6}" type="presParOf" srcId="{D7A137B7-BEC6-45A3-AC5A-FD691B23F244}" destId="{ABEAAFB0-F3AF-4DA8-AF0D-EFAB416DAADE}" srcOrd="6" destOrd="0" presId="urn:microsoft.com/office/officeart/2005/8/layout/cycle1"/>
    <dgm:cxn modelId="{6D9BACAC-1A0A-42B1-B346-B88E2029D0FE}" type="presParOf" srcId="{D7A137B7-BEC6-45A3-AC5A-FD691B23F244}" destId="{C074EE76-F9E5-4E46-B7FD-411578D08107}" srcOrd="7" destOrd="0" presId="urn:microsoft.com/office/officeart/2005/8/layout/cycle1"/>
    <dgm:cxn modelId="{C4C8CA70-EDE8-4428-A9AC-025C15E4709C}" type="presParOf" srcId="{D7A137B7-BEC6-45A3-AC5A-FD691B23F244}" destId="{F45B4FC5-FD6B-4E29-876E-76FA914F7A5E}" srcOrd="8" destOrd="0" presId="urn:microsoft.com/office/officeart/2005/8/layout/cycle1"/>
    <dgm:cxn modelId="{F8624702-3C7B-4C8E-AB58-9A101E3B48E8}" type="presParOf" srcId="{D7A137B7-BEC6-45A3-AC5A-FD691B23F244}" destId="{67BE6C76-1E28-4B3F-ADD9-EC9E0F02C40D}" srcOrd="9" destOrd="0" presId="urn:microsoft.com/office/officeart/2005/8/layout/cycle1"/>
    <dgm:cxn modelId="{91E08318-27DE-4870-A1CE-DFAC8EB39936}" type="presParOf" srcId="{D7A137B7-BEC6-45A3-AC5A-FD691B23F244}" destId="{0E127420-B55F-4B4A-8712-216A48FCF472}" srcOrd="10" destOrd="0" presId="urn:microsoft.com/office/officeart/2005/8/layout/cycle1"/>
    <dgm:cxn modelId="{61136143-7268-4FF8-A85C-FBFC66464B18}" type="presParOf" srcId="{D7A137B7-BEC6-45A3-AC5A-FD691B23F244}" destId="{4AA3C3FB-CD3C-429B-9DCF-BAA1CF654217}" srcOrd="11" destOrd="0" presId="urn:microsoft.com/office/officeart/2005/8/layout/cycle1"/>
    <dgm:cxn modelId="{6CA8B894-7671-4E8A-A649-9740EA169DBA}" type="presParOf" srcId="{D7A137B7-BEC6-45A3-AC5A-FD691B23F244}" destId="{32B1E3E5-E118-4737-AF0E-BF034C115B3A}" srcOrd="12" destOrd="0" presId="urn:microsoft.com/office/officeart/2005/8/layout/cycle1"/>
    <dgm:cxn modelId="{8C744164-F620-4342-BAF0-77D2614F9466}" type="presParOf" srcId="{D7A137B7-BEC6-45A3-AC5A-FD691B23F244}" destId="{5CFACD3B-5ADC-4AA6-B2EA-7C71BD9D96F2}" srcOrd="13" destOrd="0" presId="urn:microsoft.com/office/officeart/2005/8/layout/cycle1"/>
    <dgm:cxn modelId="{A315DBE5-D520-4282-9964-2AD7DCF7BFA2}" type="presParOf" srcId="{D7A137B7-BEC6-45A3-AC5A-FD691B23F244}" destId="{40F8354E-36FD-47CA-BCA9-E4359CAD7F6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8DAFEE-B876-4F14-B87A-96AB0812AC0B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99BED37-02EA-4805-887B-FD06B6B88BE5}">
      <dgm:prSet phldrT="[文字]"/>
      <dgm:spPr/>
      <dgm:t>
        <a:bodyPr/>
        <a:lstStyle/>
        <a:p>
          <a:r>
            <a:rPr lang="zh-TW" altLang="en-US" dirty="0" smtClean="0"/>
            <a:t>急件</a:t>
          </a:r>
          <a:r>
            <a:rPr lang="en-US" altLang="zh-TW" dirty="0" smtClean="0"/>
            <a:t>3</a:t>
          </a:r>
          <a:endParaRPr lang="zh-TW" altLang="en-US" dirty="0"/>
        </a:p>
      </dgm:t>
    </dgm:pt>
    <dgm:pt modelId="{23089B10-342F-49E2-AA0E-653F605D57E2}" type="parTrans" cxnId="{C1CF3061-165A-4336-B934-9FB3DE18D7BE}">
      <dgm:prSet/>
      <dgm:spPr/>
      <dgm:t>
        <a:bodyPr/>
        <a:lstStyle/>
        <a:p>
          <a:endParaRPr lang="zh-TW" altLang="en-US"/>
        </a:p>
      </dgm:t>
    </dgm:pt>
    <dgm:pt modelId="{E25A80CD-DC53-4438-AA07-FBB9FF292C9E}" type="sibTrans" cxnId="{C1CF3061-165A-4336-B934-9FB3DE18D7BE}">
      <dgm:prSet/>
      <dgm:spPr/>
      <dgm:t>
        <a:bodyPr/>
        <a:lstStyle/>
        <a:p>
          <a:endParaRPr lang="zh-TW" altLang="en-US"/>
        </a:p>
      </dgm:t>
    </dgm:pt>
    <dgm:pt modelId="{D573A438-B747-4EE6-A69A-F47F378A9F7E}">
      <dgm:prSet phldrT="[文字]"/>
      <dgm:spPr/>
      <dgm:t>
        <a:bodyPr/>
        <a:lstStyle/>
        <a:p>
          <a:r>
            <a:rPr lang="zh-TW" altLang="en-US" dirty="0" smtClean="0"/>
            <a:t>急件</a:t>
          </a:r>
          <a:r>
            <a:rPr lang="en-US" altLang="zh-TW" dirty="0" smtClean="0"/>
            <a:t>2</a:t>
          </a:r>
          <a:endParaRPr lang="zh-TW" altLang="en-US" dirty="0"/>
        </a:p>
      </dgm:t>
    </dgm:pt>
    <dgm:pt modelId="{14507B50-2AB1-414A-9F99-554524775BD1}" type="parTrans" cxnId="{FA69DFEC-65FE-4EB8-A4EF-5FE1C6EC68A4}">
      <dgm:prSet/>
      <dgm:spPr/>
      <dgm:t>
        <a:bodyPr/>
        <a:lstStyle/>
        <a:p>
          <a:endParaRPr lang="zh-TW" altLang="en-US"/>
        </a:p>
      </dgm:t>
    </dgm:pt>
    <dgm:pt modelId="{4F51ECAE-38A2-4F8D-B325-E42FAE7B467E}" type="sibTrans" cxnId="{FA69DFEC-65FE-4EB8-A4EF-5FE1C6EC68A4}">
      <dgm:prSet/>
      <dgm:spPr/>
      <dgm:t>
        <a:bodyPr/>
        <a:lstStyle/>
        <a:p>
          <a:endParaRPr lang="zh-TW" altLang="en-US"/>
        </a:p>
      </dgm:t>
    </dgm:pt>
    <dgm:pt modelId="{50B53448-247F-43ED-BF92-B8D4558322F6}">
      <dgm:prSet phldrT="[文字]"/>
      <dgm:spPr/>
      <dgm:t>
        <a:bodyPr/>
        <a:lstStyle/>
        <a:p>
          <a:r>
            <a:rPr lang="zh-TW" altLang="en-US" dirty="0" smtClean="0"/>
            <a:t>急件</a:t>
          </a:r>
          <a:r>
            <a:rPr lang="en-US" altLang="zh-TW" dirty="0" smtClean="0"/>
            <a:t>1</a:t>
          </a:r>
          <a:endParaRPr lang="zh-TW" altLang="en-US" dirty="0"/>
        </a:p>
      </dgm:t>
    </dgm:pt>
    <dgm:pt modelId="{4E9BE7A7-A651-4082-8F74-23529A4C9185}" type="parTrans" cxnId="{4146C771-8AB4-4414-9969-503178911119}">
      <dgm:prSet/>
      <dgm:spPr/>
      <dgm:t>
        <a:bodyPr/>
        <a:lstStyle/>
        <a:p>
          <a:endParaRPr lang="zh-TW" altLang="en-US"/>
        </a:p>
      </dgm:t>
    </dgm:pt>
    <dgm:pt modelId="{44760115-040D-456F-A09F-6C1FBA1B873E}" type="sibTrans" cxnId="{4146C771-8AB4-4414-9969-503178911119}">
      <dgm:prSet/>
      <dgm:spPr/>
      <dgm:t>
        <a:bodyPr/>
        <a:lstStyle/>
        <a:p>
          <a:endParaRPr lang="zh-TW" altLang="en-US"/>
        </a:p>
      </dgm:t>
    </dgm:pt>
    <dgm:pt modelId="{93663183-0F25-46C1-8476-9789ADA4DECC}">
      <dgm:prSet phldrT="[文字]"/>
      <dgm:spPr/>
      <dgm:t>
        <a:bodyPr/>
        <a:lstStyle/>
        <a:p>
          <a:r>
            <a:rPr lang="zh-TW" altLang="en-US" dirty="0" smtClean="0"/>
            <a:t>急速件</a:t>
          </a:r>
          <a:r>
            <a:rPr lang="en-US" altLang="zh-TW" dirty="0" smtClean="0"/>
            <a:t>3</a:t>
          </a:r>
          <a:endParaRPr lang="zh-TW" altLang="en-US" dirty="0"/>
        </a:p>
      </dgm:t>
    </dgm:pt>
    <dgm:pt modelId="{23DDB1AF-3851-42EA-BE2B-A914CE93DBF3}" type="parTrans" cxnId="{2EA1DECF-8EEA-4C4B-AE8F-EE6C9C690F85}">
      <dgm:prSet/>
      <dgm:spPr/>
      <dgm:t>
        <a:bodyPr/>
        <a:lstStyle/>
        <a:p>
          <a:endParaRPr lang="zh-TW" altLang="en-US"/>
        </a:p>
      </dgm:t>
    </dgm:pt>
    <dgm:pt modelId="{97088F32-C296-4BE9-A8E1-CEA061961203}" type="sibTrans" cxnId="{2EA1DECF-8EEA-4C4B-AE8F-EE6C9C690F85}">
      <dgm:prSet/>
      <dgm:spPr/>
      <dgm:t>
        <a:bodyPr/>
        <a:lstStyle/>
        <a:p>
          <a:endParaRPr lang="zh-TW" altLang="en-US"/>
        </a:p>
      </dgm:t>
    </dgm:pt>
    <dgm:pt modelId="{20AD74AC-16C9-4CCE-98F1-C3D8E14F1550}">
      <dgm:prSet phldrT="[文字]"/>
      <dgm:spPr/>
      <dgm:t>
        <a:bodyPr/>
        <a:lstStyle/>
        <a:p>
          <a:r>
            <a:rPr lang="zh-TW" altLang="en-US" dirty="0" smtClean="0"/>
            <a:t>急速件</a:t>
          </a:r>
          <a:r>
            <a:rPr lang="en-US" altLang="zh-TW" dirty="0" smtClean="0"/>
            <a:t>2</a:t>
          </a:r>
          <a:endParaRPr lang="zh-TW" altLang="en-US" dirty="0"/>
        </a:p>
      </dgm:t>
    </dgm:pt>
    <dgm:pt modelId="{12A75C52-C3F5-4D53-9454-0C1EA5797482}" type="parTrans" cxnId="{1773CE01-EE63-4F62-AD85-707AE8AD5F1C}">
      <dgm:prSet/>
      <dgm:spPr/>
      <dgm:t>
        <a:bodyPr/>
        <a:lstStyle/>
        <a:p>
          <a:endParaRPr lang="zh-TW" altLang="en-US"/>
        </a:p>
      </dgm:t>
    </dgm:pt>
    <dgm:pt modelId="{EDED2140-73FB-4EC5-9141-523CEE1F084A}" type="sibTrans" cxnId="{1773CE01-EE63-4F62-AD85-707AE8AD5F1C}">
      <dgm:prSet/>
      <dgm:spPr/>
      <dgm:t>
        <a:bodyPr/>
        <a:lstStyle/>
        <a:p>
          <a:endParaRPr lang="zh-TW" altLang="en-US"/>
        </a:p>
      </dgm:t>
    </dgm:pt>
    <dgm:pt modelId="{8A619343-26BE-4EBA-AFE3-A48EE5663D93}">
      <dgm:prSet phldrT="[文字]"/>
      <dgm:spPr/>
      <dgm:t>
        <a:bodyPr/>
        <a:lstStyle/>
        <a:p>
          <a:r>
            <a:rPr lang="zh-TW" altLang="en-US" dirty="0" smtClean="0"/>
            <a:t>急速件</a:t>
          </a:r>
          <a:r>
            <a:rPr lang="en-US" altLang="zh-TW" dirty="0" smtClean="0"/>
            <a:t>1</a:t>
          </a:r>
          <a:endParaRPr lang="zh-TW" altLang="en-US" dirty="0"/>
        </a:p>
      </dgm:t>
    </dgm:pt>
    <dgm:pt modelId="{B8914713-6695-42C2-874A-DD2C468941D1}" type="parTrans" cxnId="{00BE7786-1A61-4D52-9E98-01468583A6E4}">
      <dgm:prSet/>
      <dgm:spPr/>
      <dgm:t>
        <a:bodyPr/>
        <a:lstStyle/>
        <a:p>
          <a:endParaRPr lang="zh-TW" altLang="en-US"/>
        </a:p>
      </dgm:t>
    </dgm:pt>
    <dgm:pt modelId="{02002752-2735-41F9-8FF7-343ABDB8DEBB}" type="sibTrans" cxnId="{00BE7786-1A61-4D52-9E98-01468583A6E4}">
      <dgm:prSet/>
      <dgm:spPr/>
      <dgm:t>
        <a:bodyPr/>
        <a:lstStyle/>
        <a:p>
          <a:endParaRPr lang="zh-TW" altLang="en-US"/>
        </a:p>
      </dgm:t>
    </dgm:pt>
    <dgm:pt modelId="{BD9EC906-A2B0-4F8B-A877-60DFF9A2A34C}">
      <dgm:prSet phldrT="[文字]"/>
      <dgm:spPr/>
      <dgm:t>
        <a:bodyPr/>
        <a:lstStyle/>
        <a:p>
          <a:r>
            <a:rPr lang="zh-TW" altLang="en-US" dirty="0" smtClean="0"/>
            <a:t>急急速件</a:t>
          </a:r>
          <a:r>
            <a:rPr lang="en-US" altLang="zh-TW" dirty="0" smtClean="0"/>
            <a:t>3</a:t>
          </a:r>
          <a:endParaRPr lang="zh-TW" altLang="en-US" dirty="0"/>
        </a:p>
      </dgm:t>
    </dgm:pt>
    <dgm:pt modelId="{D17EC4E9-8082-401A-AC7F-13AC6828BD69}" type="parTrans" cxnId="{4F30984C-5C57-4B30-939A-84DCB2BE825D}">
      <dgm:prSet/>
      <dgm:spPr/>
      <dgm:t>
        <a:bodyPr/>
        <a:lstStyle/>
        <a:p>
          <a:endParaRPr lang="zh-TW" altLang="en-US"/>
        </a:p>
      </dgm:t>
    </dgm:pt>
    <dgm:pt modelId="{85111C27-D849-4E0B-8730-F8FFD786EB76}" type="sibTrans" cxnId="{4F30984C-5C57-4B30-939A-84DCB2BE825D}">
      <dgm:prSet/>
      <dgm:spPr/>
      <dgm:t>
        <a:bodyPr/>
        <a:lstStyle/>
        <a:p>
          <a:endParaRPr lang="zh-TW" altLang="en-US"/>
        </a:p>
      </dgm:t>
    </dgm:pt>
    <dgm:pt modelId="{391E3F6A-D9D9-444C-B320-9CB3F75EA49D}">
      <dgm:prSet phldrT="[文字]"/>
      <dgm:spPr/>
      <dgm:t>
        <a:bodyPr/>
        <a:lstStyle/>
        <a:p>
          <a:r>
            <a:rPr lang="zh-TW" altLang="en-US" dirty="0" smtClean="0"/>
            <a:t>急急速件</a:t>
          </a:r>
          <a:r>
            <a:rPr lang="en-US" altLang="zh-TW" dirty="0" smtClean="0"/>
            <a:t>2</a:t>
          </a:r>
          <a:endParaRPr lang="zh-TW" altLang="en-US" dirty="0"/>
        </a:p>
      </dgm:t>
    </dgm:pt>
    <dgm:pt modelId="{322FD57E-26CA-47B6-ADF3-732A2D23A301}" type="parTrans" cxnId="{2DB24F43-CF41-4829-88D0-83CF0B46C43F}">
      <dgm:prSet/>
      <dgm:spPr/>
      <dgm:t>
        <a:bodyPr/>
        <a:lstStyle/>
        <a:p>
          <a:endParaRPr lang="zh-TW" altLang="en-US"/>
        </a:p>
      </dgm:t>
    </dgm:pt>
    <dgm:pt modelId="{40CAF792-BB54-462E-B282-002D1E86558F}" type="sibTrans" cxnId="{2DB24F43-CF41-4829-88D0-83CF0B46C43F}">
      <dgm:prSet/>
      <dgm:spPr/>
      <dgm:t>
        <a:bodyPr/>
        <a:lstStyle/>
        <a:p>
          <a:endParaRPr lang="zh-TW" altLang="en-US"/>
        </a:p>
      </dgm:t>
    </dgm:pt>
    <dgm:pt modelId="{6AE83875-8E37-420F-9DFC-C7D714FA71B6}">
      <dgm:prSet phldrT="[文字]"/>
      <dgm:spPr/>
      <dgm:t>
        <a:bodyPr/>
        <a:lstStyle/>
        <a:p>
          <a:r>
            <a:rPr lang="zh-TW" altLang="en-US" dirty="0" smtClean="0"/>
            <a:t>急急速件</a:t>
          </a:r>
          <a:r>
            <a:rPr lang="en-US" altLang="zh-TW" dirty="0" smtClean="0"/>
            <a:t>1</a:t>
          </a:r>
          <a:endParaRPr lang="zh-TW" altLang="en-US" dirty="0"/>
        </a:p>
      </dgm:t>
    </dgm:pt>
    <dgm:pt modelId="{65D8D092-B530-48EF-9013-C16FA05B8E9C}" type="parTrans" cxnId="{BBFACB18-F03B-4403-9B35-4286EA98A12A}">
      <dgm:prSet/>
      <dgm:spPr/>
      <dgm:t>
        <a:bodyPr/>
        <a:lstStyle/>
        <a:p>
          <a:endParaRPr lang="zh-TW" altLang="en-US"/>
        </a:p>
      </dgm:t>
    </dgm:pt>
    <dgm:pt modelId="{E84B7F54-7EE4-4188-A912-8E868D9FA647}" type="sibTrans" cxnId="{BBFACB18-F03B-4403-9B35-4286EA98A12A}">
      <dgm:prSet/>
      <dgm:spPr/>
      <dgm:t>
        <a:bodyPr/>
        <a:lstStyle/>
        <a:p>
          <a:endParaRPr lang="zh-TW" altLang="en-US"/>
        </a:p>
      </dgm:t>
    </dgm:pt>
    <dgm:pt modelId="{0874D749-7634-4029-ADCB-4FDA048BDD62}" type="pres">
      <dgm:prSet presAssocID="{D68DAFEE-B876-4F14-B87A-96AB0812AC0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A628FE1F-54C7-4802-ABAA-CC323D894203}" type="pres">
      <dgm:prSet presAssocID="{499BED37-02EA-4805-887B-FD06B6B88BE5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95A1C-9A45-4098-8A68-BF00AE801A83}" type="pres">
      <dgm:prSet presAssocID="{E25A80CD-DC53-4438-AA07-FBB9FF292C9E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AE7D32AA-CEFE-4A59-B59B-29DA9298829A}" type="pres">
      <dgm:prSet presAssocID="{D573A438-B747-4EE6-A69A-F47F378A9F7E}" presName="middleNode" presStyleCnt="0"/>
      <dgm:spPr/>
    </dgm:pt>
    <dgm:pt modelId="{B7C873E9-4BC6-4B1B-90C4-7E13662DDC01}" type="pres">
      <dgm:prSet presAssocID="{D573A438-B747-4EE6-A69A-F47F378A9F7E}" presName="padding" presStyleLbl="node1" presStyleIdx="0" presStyleCnt="9"/>
      <dgm:spPr/>
    </dgm:pt>
    <dgm:pt modelId="{4E8C8EEA-DF4F-49F1-BBD8-833BE73A6841}" type="pres">
      <dgm:prSet presAssocID="{D573A438-B747-4EE6-A69A-F47F378A9F7E}" presName="shape" presStyleLbl="node1" presStyleIdx="1" presStyleCnt="9" custLinFactNeighborX="-1942" custLinFactNeighborY="-101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1BE43D-3371-4F93-88C0-9AA9F97CC153}" type="pres">
      <dgm:prSet presAssocID="{4F51ECAE-38A2-4F8D-B325-E42FAE7B467E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00582C7D-B5F4-44B4-9039-2F1F466012C9}" type="pres">
      <dgm:prSet presAssocID="{50B53448-247F-43ED-BF92-B8D4558322F6}" presName="middleNode" presStyleCnt="0"/>
      <dgm:spPr/>
    </dgm:pt>
    <dgm:pt modelId="{EA940A78-4AC9-4243-BD35-5928B5EB6192}" type="pres">
      <dgm:prSet presAssocID="{50B53448-247F-43ED-BF92-B8D4558322F6}" presName="padding" presStyleLbl="node1" presStyleIdx="1" presStyleCnt="9"/>
      <dgm:spPr/>
    </dgm:pt>
    <dgm:pt modelId="{92AE3298-D60D-4D39-AB60-3C48DFDDAFB2}" type="pres">
      <dgm:prSet presAssocID="{50B53448-247F-43ED-BF92-B8D4558322F6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7737F4-AEAD-4398-90AE-6D3481F0B0E1}" type="pres">
      <dgm:prSet presAssocID="{44760115-040D-456F-A09F-6C1FBA1B873E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999577B2-6E8E-4C1C-AF9B-659BE7D1269C}" type="pres">
      <dgm:prSet presAssocID="{93663183-0F25-46C1-8476-9789ADA4DECC}" presName="middleNode" presStyleCnt="0"/>
      <dgm:spPr/>
    </dgm:pt>
    <dgm:pt modelId="{D3EF9DB7-ECEE-4C67-9CA2-6E9AD9DB1AD8}" type="pres">
      <dgm:prSet presAssocID="{93663183-0F25-46C1-8476-9789ADA4DECC}" presName="padding" presStyleLbl="node1" presStyleIdx="2" presStyleCnt="9"/>
      <dgm:spPr/>
    </dgm:pt>
    <dgm:pt modelId="{CA0CCDF5-6F23-40DB-B327-56600E247C90}" type="pres">
      <dgm:prSet presAssocID="{93663183-0F25-46C1-8476-9789ADA4DECC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1E6DF8-5B00-48EA-A5BA-57F0A92EF905}" type="pres">
      <dgm:prSet presAssocID="{97088F32-C296-4BE9-A8E1-CEA061961203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F92DEF3E-FE86-4C70-B16E-E4DAAD4B7BE4}" type="pres">
      <dgm:prSet presAssocID="{20AD74AC-16C9-4CCE-98F1-C3D8E14F1550}" presName="middleNode" presStyleCnt="0"/>
      <dgm:spPr/>
    </dgm:pt>
    <dgm:pt modelId="{E54510A5-B9E3-4AF0-A7E1-EEB10027200E}" type="pres">
      <dgm:prSet presAssocID="{20AD74AC-16C9-4CCE-98F1-C3D8E14F1550}" presName="padding" presStyleLbl="node1" presStyleIdx="3" presStyleCnt="9"/>
      <dgm:spPr/>
    </dgm:pt>
    <dgm:pt modelId="{58D26DF1-923C-429C-807A-7B4463537DAE}" type="pres">
      <dgm:prSet presAssocID="{20AD74AC-16C9-4CCE-98F1-C3D8E14F1550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C564DD-3079-486E-BD4F-BC36246C379A}" type="pres">
      <dgm:prSet presAssocID="{EDED2140-73FB-4EC5-9141-523CEE1F084A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BAC7D163-4389-48C9-A8E5-043F477A96E1}" type="pres">
      <dgm:prSet presAssocID="{8A619343-26BE-4EBA-AFE3-A48EE5663D93}" presName="middleNode" presStyleCnt="0"/>
      <dgm:spPr/>
    </dgm:pt>
    <dgm:pt modelId="{83BFA101-4A6B-49A4-864F-8CEA6D90F48B}" type="pres">
      <dgm:prSet presAssocID="{8A619343-26BE-4EBA-AFE3-A48EE5663D93}" presName="padding" presStyleLbl="node1" presStyleIdx="4" presStyleCnt="9"/>
      <dgm:spPr/>
    </dgm:pt>
    <dgm:pt modelId="{452E8279-FAFB-459F-8035-D49DE60A3CF5}" type="pres">
      <dgm:prSet presAssocID="{8A619343-26BE-4EBA-AFE3-A48EE5663D93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CEA52F-4F2F-48CE-8E47-58E4C7AABF6D}" type="pres">
      <dgm:prSet presAssocID="{02002752-2735-41F9-8FF7-343ABDB8DEBB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99C47808-3C2F-41B6-A711-7037D5126E69}" type="pres">
      <dgm:prSet presAssocID="{BD9EC906-A2B0-4F8B-A877-60DFF9A2A34C}" presName="middleNode" presStyleCnt="0"/>
      <dgm:spPr/>
    </dgm:pt>
    <dgm:pt modelId="{B52E97F5-C3E2-4EF1-B30B-E6B97A60D4DD}" type="pres">
      <dgm:prSet presAssocID="{BD9EC906-A2B0-4F8B-A877-60DFF9A2A34C}" presName="padding" presStyleLbl="node1" presStyleIdx="5" presStyleCnt="9"/>
      <dgm:spPr/>
    </dgm:pt>
    <dgm:pt modelId="{08404C5B-D1D9-447E-83BD-0E1B27361C1A}" type="pres">
      <dgm:prSet presAssocID="{BD9EC906-A2B0-4F8B-A877-60DFF9A2A34C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72DC9E-8007-4680-8BAF-2B2D4AD8A3F8}" type="pres">
      <dgm:prSet presAssocID="{85111C27-D849-4E0B-8730-F8FFD786EB76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CD1B274D-D292-40E2-A657-3EF5205307A7}" type="pres">
      <dgm:prSet presAssocID="{391E3F6A-D9D9-444C-B320-9CB3F75EA49D}" presName="middleNode" presStyleCnt="0"/>
      <dgm:spPr/>
    </dgm:pt>
    <dgm:pt modelId="{70A9EE5C-9D2F-4E73-B133-E705EDA0AB8C}" type="pres">
      <dgm:prSet presAssocID="{391E3F6A-D9D9-444C-B320-9CB3F75EA49D}" presName="padding" presStyleLbl="node1" presStyleIdx="6" presStyleCnt="9"/>
      <dgm:spPr/>
    </dgm:pt>
    <dgm:pt modelId="{0B5B9D59-80A0-45C4-A0BD-3C0992B25974}" type="pres">
      <dgm:prSet presAssocID="{391E3F6A-D9D9-444C-B320-9CB3F75EA49D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75DC8E-CA54-4830-B318-1869673D5035}" type="pres">
      <dgm:prSet presAssocID="{40CAF792-BB54-462E-B282-002D1E86558F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9DA92D76-4422-44AA-AC57-AC6DC4F14081}" type="pres">
      <dgm:prSet presAssocID="{6AE83875-8E37-420F-9DFC-C7D714FA71B6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A69DFEC-65FE-4EB8-A4EF-5FE1C6EC68A4}" srcId="{D68DAFEE-B876-4F14-B87A-96AB0812AC0B}" destId="{D573A438-B747-4EE6-A69A-F47F378A9F7E}" srcOrd="1" destOrd="0" parTransId="{14507B50-2AB1-414A-9F99-554524775BD1}" sibTransId="{4F51ECAE-38A2-4F8D-B325-E42FAE7B467E}"/>
    <dgm:cxn modelId="{2DB24F43-CF41-4829-88D0-83CF0B46C43F}" srcId="{D68DAFEE-B876-4F14-B87A-96AB0812AC0B}" destId="{391E3F6A-D9D9-444C-B320-9CB3F75EA49D}" srcOrd="7" destOrd="0" parTransId="{322FD57E-26CA-47B6-ADF3-732A2D23A301}" sibTransId="{40CAF792-BB54-462E-B282-002D1E86558F}"/>
    <dgm:cxn modelId="{3737D0CA-AFB2-4D47-A7CF-B00867957FD9}" type="presOf" srcId="{97088F32-C296-4BE9-A8E1-CEA061961203}" destId="{581E6DF8-5B00-48EA-A5BA-57F0A92EF905}" srcOrd="0" destOrd="0" presId="urn:microsoft.com/office/officeart/2005/8/layout/bProcess2"/>
    <dgm:cxn modelId="{D7BF2A44-AF52-4863-BA75-C6E3590D42BF}" type="presOf" srcId="{40CAF792-BB54-462E-B282-002D1E86558F}" destId="{4F75DC8E-CA54-4830-B318-1869673D5035}" srcOrd="0" destOrd="0" presId="urn:microsoft.com/office/officeart/2005/8/layout/bProcess2"/>
    <dgm:cxn modelId="{F5B13947-6B0E-47CA-ADD9-D27BADCD1389}" type="presOf" srcId="{8A619343-26BE-4EBA-AFE3-A48EE5663D93}" destId="{452E8279-FAFB-459F-8035-D49DE60A3CF5}" srcOrd="0" destOrd="0" presId="urn:microsoft.com/office/officeart/2005/8/layout/bProcess2"/>
    <dgm:cxn modelId="{4146C771-8AB4-4414-9969-503178911119}" srcId="{D68DAFEE-B876-4F14-B87A-96AB0812AC0B}" destId="{50B53448-247F-43ED-BF92-B8D4558322F6}" srcOrd="2" destOrd="0" parTransId="{4E9BE7A7-A651-4082-8F74-23529A4C9185}" sibTransId="{44760115-040D-456F-A09F-6C1FBA1B873E}"/>
    <dgm:cxn modelId="{57162891-7054-466A-A415-22EB78E2F5F3}" type="presOf" srcId="{EDED2140-73FB-4EC5-9141-523CEE1F084A}" destId="{68C564DD-3079-486E-BD4F-BC36246C379A}" srcOrd="0" destOrd="0" presId="urn:microsoft.com/office/officeart/2005/8/layout/bProcess2"/>
    <dgm:cxn modelId="{8AA2F443-E0BA-47AB-BBE1-40D24FC6C8DA}" type="presOf" srcId="{93663183-0F25-46C1-8476-9789ADA4DECC}" destId="{CA0CCDF5-6F23-40DB-B327-56600E247C90}" srcOrd="0" destOrd="0" presId="urn:microsoft.com/office/officeart/2005/8/layout/bProcess2"/>
    <dgm:cxn modelId="{78E2C44D-BD7B-4082-85EF-901F9B62E550}" type="presOf" srcId="{391E3F6A-D9D9-444C-B320-9CB3F75EA49D}" destId="{0B5B9D59-80A0-45C4-A0BD-3C0992B25974}" srcOrd="0" destOrd="0" presId="urn:microsoft.com/office/officeart/2005/8/layout/bProcess2"/>
    <dgm:cxn modelId="{08D49A2E-1D68-4464-93B3-A8DC89CEFF81}" type="presOf" srcId="{4F51ECAE-38A2-4F8D-B325-E42FAE7B467E}" destId="{E81BE43D-3371-4F93-88C0-9AA9F97CC153}" srcOrd="0" destOrd="0" presId="urn:microsoft.com/office/officeart/2005/8/layout/bProcess2"/>
    <dgm:cxn modelId="{1773CE01-EE63-4F62-AD85-707AE8AD5F1C}" srcId="{D68DAFEE-B876-4F14-B87A-96AB0812AC0B}" destId="{20AD74AC-16C9-4CCE-98F1-C3D8E14F1550}" srcOrd="4" destOrd="0" parTransId="{12A75C52-C3F5-4D53-9454-0C1EA5797482}" sibTransId="{EDED2140-73FB-4EC5-9141-523CEE1F084A}"/>
    <dgm:cxn modelId="{5E775B6D-5A69-40B2-B54C-418A90F81A22}" type="presOf" srcId="{499BED37-02EA-4805-887B-FD06B6B88BE5}" destId="{A628FE1F-54C7-4802-ABAA-CC323D894203}" srcOrd="0" destOrd="0" presId="urn:microsoft.com/office/officeart/2005/8/layout/bProcess2"/>
    <dgm:cxn modelId="{93BAC938-9CB0-4221-9E64-2F5FEA4BC952}" type="presOf" srcId="{D573A438-B747-4EE6-A69A-F47F378A9F7E}" destId="{4E8C8EEA-DF4F-49F1-BBD8-833BE73A6841}" srcOrd="0" destOrd="0" presId="urn:microsoft.com/office/officeart/2005/8/layout/bProcess2"/>
    <dgm:cxn modelId="{BBFACB18-F03B-4403-9B35-4286EA98A12A}" srcId="{D68DAFEE-B876-4F14-B87A-96AB0812AC0B}" destId="{6AE83875-8E37-420F-9DFC-C7D714FA71B6}" srcOrd="8" destOrd="0" parTransId="{65D8D092-B530-48EF-9013-C16FA05B8E9C}" sibTransId="{E84B7F54-7EE4-4188-A912-8E868D9FA647}"/>
    <dgm:cxn modelId="{EE872E78-B9A2-41C8-8A89-A1DABF074C3B}" type="presOf" srcId="{20AD74AC-16C9-4CCE-98F1-C3D8E14F1550}" destId="{58D26DF1-923C-429C-807A-7B4463537DAE}" srcOrd="0" destOrd="0" presId="urn:microsoft.com/office/officeart/2005/8/layout/bProcess2"/>
    <dgm:cxn modelId="{4F30984C-5C57-4B30-939A-84DCB2BE825D}" srcId="{D68DAFEE-B876-4F14-B87A-96AB0812AC0B}" destId="{BD9EC906-A2B0-4F8B-A877-60DFF9A2A34C}" srcOrd="6" destOrd="0" parTransId="{D17EC4E9-8082-401A-AC7F-13AC6828BD69}" sibTransId="{85111C27-D849-4E0B-8730-F8FFD786EB76}"/>
    <dgm:cxn modelId="{2EA1DECF-8EEA-4C4B-AE8F-EE6C9C690F85}" srcId="{D68DAFEE-B876-4F14-B87A-96AB0812AC0B}" destId="{93663183-0F25-46C1-8476-9789ADA4DECC}" srcOrd="3" destOrd="0" parTransId="{23DDB1AF-3851-42EA-BE2B-A914CE93DBF3}" sibTransId="{97088F32-C296-4BE9-A8E1-CEA061961203}"/>
    <dgm:cxn modelId="{A78DCBF4-FEB6-4464-AD11-E8D1A758C4B1}" type="presOf" srcId="{44760115-040D-456F-A09F-6C1FBA1B873E}" destId="{457737F4-AEAD-4398-90AE-6D3481F0B0E1}" srcOrd="0" destOrd="0" presId="urn:microsoft.com/office/officeart/2005/8/layout/bProcess2"/>
    <dgm:cxn modelId="{480DCF4B-3015-46F8-BF95-128D9C589F45}" type="presOf" srcId="{50B53448-247F-43ED-BF92-B8D4558322F6}" destId="{92AE3298-D60D-4D39-AB60-3C48DFDDAFB2}" srcOrd="0" destOrd="0" presId="urn:microsoft.com/office/officeart/2005/8/layout/bProcess2"/>
    <dgm:cxn modelId="{63C3C01F-6220-4380-B5F2-596441A0F5C6}" type="presOf" srcId="{6AE83875-8E37-420F-9DFC-C7D714FA71B6}" destId="{9DA92D76-4422-44AA-AC57-AC6DC4F14081}" srcOrd="0" destOrd="0" presId="urn:microsoft.com/office/officeart/2005/8/layout/bProcess2"/>
    <dgm:cxn modelId="{C1CF3061-165A-4336-B934-9FB3DE18D7BE}" srcId="{D68DAFEE-B876-4F14-B87A-96AB0812AC0B}" destId="{499BED37-02EA-4805-887B-FD06B6B88BE5}" srcOrd="0" destOrd="0" parTransId="{23089B10-342F-49E2-AA0E-653F605D57E2}" sibTransId="{E25A80CD-DC53-4438-AA07-FBB9FF292C9E}"/>
    <dgm:cxn modelId="{8DE9038F-6A7E-4CD8-B196-D58A96DBB0F5}" type="presOf" srcId="{D68DAFEE-B876-4F14-B87A-96AB0812AC0B}" destId="{0874D749-7634-4029-ADCB-4FDA048BDD62}" srcOrd="0" destOrd="0" presId="urn:microsoft.com/office/officeart/2005/8/layout/bProcess2"/>
    <dgm:cxn modelId="{4FCB408F-0060-4FDB-9013-D35FB7BC46BA}" type="presOf" srcId="{BD9EC906-A2B0-4F8B-A877-60DFF9A2A34C}" destId="{08404C5B-D1D9-447E-83BD-0E1B27361C1A}" srcOrd="0" destOrd="0" presId="urn:microsoft.com/office/officeart/2005/8/layout/bProcess2"/>
    <dgm:cxn modelId="{D2989108-9F46-450F-8E38-6E2FFE1A3CCB}" type="presOf" srcId="{02002752-2735-41F9-8FF7-343ABDB8DEBB}" destId="{7CCEA52F-4F2F-48CE-8E47-58E4C7AABF6D}" srcOrd="0" destOrd="0" presId="urn:microsoft.com/office/officeart/2005/8/layout/bProcess2"/>
    <dgm:cxn modelId="{05D2735D-4581-4BB1-9078-BECD136C40C2}" type="presOf" srcId="{85111C27-D849-4E0B-8730-F8FFD786EB76}" destId="{FA72DC9E-8007-4680-8BAF-2B2D4AD8A3F8}" srcOrd="0" destOrd="0" presId="urn:microsoft.com/office/officeart/2005/8/layout/bProcess2"/>
    <dgm:cxn modelId="{301F787E-618C-4766-BF45-5991EC510D0F}" type="presOf" srcId="{E25A80CD-DC53-4438-AA07-FBB9FF292C9E}" destId="{67895A1C-9A45-4098-8A68-BF00AE801A83}" srcOrd="0" destOrd="0" presId="urn:microsoft.com/office/officeart/2005/8/layout/bProcess2"/>
    <dgm:cxn modelId="{00BE7786-1A61-4D52-9E98-01468583A6E4}" srcId="{D68DAFEE-B876-4F14-B87A-96AB0812AC0B}" destId="{8A619343-26BE-4EBA-AFE3-A48EE5663D93}" srcOrd="5" destOrd="0" parTransId="{B8914713-6695-42C2-874A-DD2C468941D1}" sibTransId="{02002752-2735-41F9-8FF7-343ABDB8DEBB}"/>
    <dgm:cxn modelId="{C48FBEC3-F63E-4926-9D6D-258EA06858BB}" type="presParOf" srcId="{0874D749-7634-4029-ADCB-4FDA048BDD62}" destId="{A628FE1F-54C7-4802-ABAA-CC323D894203}" srcOrd="0" destOrd="0" presId="urn:microsoft.com/office/officeart/2005/8/layout/bProcess2"/>
    <dgm:cxn modelId="{7217DBB3-3D8D-42F0-8FE6-050756235FCF}" type="presParOf" srcId="{0874D749-7634-4029-ADCB-4FDA048BDD62}" destId="{67895A1C-9A45-4098-8A68-BF00AE801A83}" srcOrd="1" destOrd="0" presId="urn:microsoft.com/office/officeart/2005/8/layout/bProcess2"/>
    <dgm:cxn modelId="{3C1E890D-026E-4FB3-B930-10CF27D1726A}" type="presParOf" srcId="{0874D749-7634-4029-ADCB-4FDA048BDD62}" destId="{AE7D32AA-CEFE-4A59-B59B-29DA9298829A}" srcOrd="2" destOrd="0" presId="urn:microsoft.com/office/officeart/2005/8/layout/bProcess2"/>
    <dgm:cxn modelId="{63ECC2F1-B114-4E1D-9724-17B532B8AC75}" type="presParOf" srcId="{AE7D32AA-CEFE-4A59-B59B-29DA9298829A}" destId="{B7C873E9-4BC6-4B1B-90C4-7E13662DDC01}" srcOrd="0" destOrd="0" presId="urn:microsoft.com/office/officeart/2005/8/layout/bProcess2"/>
    <dgm:cxn modelId="{6FC58965-2BE7-4810-8C48-08BB411F2574}" type="presParOf" srcId="{AE7D32AA-CEFE-4A59-B59B-29DA9298829A}" destId="{4E8C8EEA-DF4F-49F1-BBD8-833BE73A6841}" srcOrd="1" destOrd="0" presId="urn:microsoft.com/office/officeart/2005/8/layout/bProcess2"/>
    <dgm:cxn modelId="{8AEDACD0-B0CF-4BD4-A9E4-57763394DFCC}" type="presParOf" srcId="{0874D749-7634-4029-ADCB-4FDA048BDD62}" destId="{E81BE43D-3371-4F93-88C0-9AA9F97CC153}" srcOrd="3" destOrd="0" presId="urn:microsoft.com/office/officeart/2005/8/layout/bProcess2"/>
    <dgm:cxn modelId="{9873C540-7033-4FB3-937B-978A31D23937}" type="presParOf" srcId="{0874D749-7634-4029-ADCB-4FDA048BDD62}" destId="{00582C7D-B5F4-44B4-9039-2F1F466012C9}" srcOrd="4" destOrd="0" presId="urn:microsoft.com/office/officeart/2005/8/layout/bProcess2"/>
    <dgm:cxn modelId="{3E91C546-F44A-4D09-93FF-0450DC2F832D}" type="presParOf" srcId="{00582C7D-B5F4-44B4-9039-2F1F466012C9}" destId="{EA940A78-4AC9-4243-BD35-5928B5EB6192}" srcOrd="0" destOrd="0" presId="urn:microsoft.com/office/officeart/2005/8/layout/bProcess2"/>
    <dgm:cxn modelId="{DAD44BA7-4D38-4158-9DFC-32ADBE6B0F0E}" type="presParOf" srcId="{00582C7D-B5F4-44B4-9039-2F1F466012C9}" destId="{92AE3298-D60D-4D39-AB60-3C48DFDDAFB2}" srcOrd="1" destOrd="0" presId="urn:microsoft.com/office/officeart/2005/8/layout/bProcess2"/>
    <dgm:cxn modelId="{A839666A-DAE0-4185-A4DB-98E98FDD1530}" type="presParOf" srcId="{0874D749-7634-4029-ADCB-4FDA048BDD62}" destId="{457737F4-AEAD-4398-90AE-6D3481F0B0E1}" srcOrd="5" destOrd="0" presId="urn:microsoft.com/office/officeart/2005/8/layout/bProcess2"/>
    <dgm:cxn modelId="{A6C52BCC-A5D7-4867-8CF8-DF566EEF7F31}" type="presParOf" srcId="{0874D749-7634-4029-ADCB-4FDA048BDD62}" destId="{999577B2-6E8E-4C1C-AF9B-659BE7D1269C}" srcOrd="6" destOrd="0" presId="urn:microsoft.com/office/officeart/2005/8/layout/bProcess2"/>
    <dgm:cxn modelId="{EFDF120E-FFF7-468F-8A76-B513BFCBD769}" type="presParOf" srcId="{999577B2-6E8E-4C1C-AF9B-659BE7D1269C}" destId="{D3EF9DB7-ECEE-4C67-9CA2-6E9AD9DB1AD8}" srcOrd="0" destOrd="0" presId="urn:microsoft.com/office/officeart/2005/8/layout/bProcess2"/>
    <dgm:cxn modelId="{394E39CE-F8F6-4636-B7FF-F243531B68DB}" type="presParOf" srcId="{999577B2-6E8E-4C1C-AF9B-659BE7D1269C}" destId="{CA0CCDF5-6F23-40DB-B327-56600E247C90}" srcOrd="1" destOrd="0" presId="urn:microsoft.com/office/officeart/2005/8/layout/bProcess2"/>
    <dgm:cxn modelId="{42E9227D-FCA3-4891-A762-F7E72906D1D2}" type="presParOf" srcId="{0874D749-7634-4029-ADCB-4FDA048BDD62}" destId="{581E6DF8-5B00-48EA-A5BA-57F0A92EF905}" srcOrd="7" destOrd="0" presId="urn:microsoft.com/office/officeart/2005/8/layout/bProcess2"/>
    <dgm:cxn modelId="{E3009675-913B-4E8C-9D93-C5B9EB6F51E9}" type="presParOf" srcId="{0874D749-7634-4029-ADCB-4FDA048BDD62}" destId="{F92DEF3E-FE86-4C70-B16E-E4DAAD4B7BE4}" srcOrd="8" destOrd="0" presId="urn:microsoft.com/office/officeart/2005/8/layout/bProcess2"/>
    <dgm:cxn modelId="{4CE157E5-070A-4A72-BA2B-8C7B639FC9C3}" type="presParOf" srcId="{F92DEF3E-FE86-4C70-B16E-E4DAAD4B7BE4}" destId="{E54510A5-B9E3-4AF0-A7E1-EEB10027200E}" srcOrd="0" destOrd="0" presId="urn:microsoft.com/office/officeart/2005/8/layout/bProcess2"/>
    <dgm:cxn modelId="{10CA41D4-E913-4E3F-AF68-A8BD90E2F21B}" type="presParOf" srcId="{F92DEF3E-FE86-4C70-B16E-E4DAAD4B7BE4}" destId="{58D26DF1-923C-429C-807A-7B4463537DAE}" srcOrd="1" destOrd="0" presId="urn:microsoft.com/office/officeart/2005/8/layout/bProcess2"/>
    <dgm:cxn modelId="{9889BA27-A6AF-4A87-A165-6D1ECA719CDC}" type="presParOf" srcId="{0874D749-7634-4029-ADCB-4FDA048BDD62}" destId="{68C564DD-3079-486E-BD4F-BC36246C379A}" srcOrd="9" destOrd="0" presId="urn:microsoft.com/office/officeart/2005/8/layout/bProcess2"/>
    <dgm:cxn modelId="{5DC48D4E-181B-49D4-9A62-D72C1D707B25}" type="presParOf" srcId="{0874D749-7634-4029-ADCB-4FDA048BDD62}" destId="{BAC7D163-4389-48C9-A8E5-043F477A96E1}" srcOrd="10" destOrd="0" presId="urn:microsoft.com/office/officeart/2005/8/layout/bProcess2"/>
    <dgm:cxn modelId="{0EA1A16E-EF36-4602-A945-92908021CCDD}" type="presParOf" srcId="{BAC7D163-4389-48C9-A8E5-043F477A96E1}" destId="{83BFA101-4A6B-49A4-864F-8CEA6D90F48B}" srcOrd="0" destOrd="0" presId="urn:microsoft.com/office/officeart/2005/8/layout/bProcess2"/>
    <dgm:cxn modelId="{42C234F9-6A44-447B-8C9D-4A0B523BB981}" type="presParOf" srcId="{BAC7D163-4389-48C9-A8E5-043F477A96E1}" destId="{452E8279-FAFB-459F-8035-D49DE60A3CF5}" srcOrd="1" destOrd="0" presId="urn:microsoft.com/office/officeart/2005/8/layout/bProcess2"/>
    <dgm:cxn modelId="{919E12BC-601F-4B7F-920F-0E31CEBBD799}" type="presParOf" srcId="{0874D749-7634-4029-ADCB-4FDA048BDD62}" destId="{7CCEA52F-4F2F-48CE-8E47-58E4C7AABF6D}" srcOrd="11" destOrd="0" presId="urn:microsoft.com/office/officeart/2005/8/layout/bProcess2"/>
    <dgm:cxn modelId="{2C290313-2A63-4229-AE63-67B707E6F623}" type="presParOf" srcId="{0874D749-7634-4029-ADCB-4FDA048BDD62}" destId="{99C47808-3C2F-41B6-A711-7037D5126E69}" srcOrd="12" destOrd="0" presId="urn:microsoft.com/office/officeart/2005/8/layout/bProcess2"/>
    <dgm:cxn modelId="{0D08F9C6-9328-41ED-A4DB-F9C96DC34B70}" type="presParOf" srcId="{99C47808-3C2F-41B6-A711-7037D5126E69}" destId="{B52E97F5-C3E2-4EF1-B30B-E6B97A60D4DD}" srcOrd="0" destOrd="0" presId="urn:microsoft.com/office/officeart/2005/8/layout/bProcess2"/>
    <dgm:cxn modelId="{0B3D67B3-7925-4700-9291-128B0A2D639D}" type="presParOf" srcId="{99C47808-3C2F-41B6-A711-7037D5126E69}" destId="{08404C5B-D1D9-447E-83BD-0E1B27361C1A}" srcOrd="1" destOrd="0" presId="urn:microsoft.com/office/officeart/2005/8/layout/bProcess2"/>
    <dgm:cxn modelId="{E524C4F6-509D-4982-A1D5-F3534D9B9051}" type="presParOf" srcId="{0874D749-7634-4029-ADCB-4FDA048BDD62}" destId="{FA72DC9E-8007-4680-8BAF-2B2D4AD8A3F8}" srcOrd="13" destOrd="0" presId="urn:microsoft.com/office/officeart/2005/8/layout/bProcess2"/>
    <dgm:cxn modelId="{8D2D5BD7-D041-41E2-824D-5BBD151CDD6A}" type="presParOf" srcId="{0874D749-7634-4029-ADCB-4FDA048BDD62}" destId="{CD1B274D-D292-40E2-A657-3EF5205307A7}" srcOrd="14" destOrd="0" presId="urn:microsoft.com/office/officeart/2005/8/layout/bProcess2"/>
    <dgm:cxn modelId="{8783576A-DEBD-476A-8472-3AC2E7FC0FF6}" type="presParOf" srcId="{CD1B274D-D292-40E2-A657-3EF5205307A7}" destId="{70A9EE5C-9D2F-4E73-B133-E705EDA0AB8C}" srcOrd="0" destOrd="0" presId="urn:microsoft.com/office/officeart/2005/8/layout/bProcess2"/>
    <dgm:cxn modelId="{CD8CA861-63B0-4A2E-ADD5-B60A1194BCC9}" type="presParOf" srcId="{CD1B274D-D292-40E2-A657-3EF5205307A7}" destId="{0B5B9D59-80A0-45C4-A0BD-3C0992B25974}" srcOrd="1" destOrd="0" presId="urn:microsoft.com/office/officeart/2005/8/layout/bProcess2"/>
    <dgm:cxn modelId="{3768E602-9664-49FD-A865-AC2E56664F7B}" type="presParOf" srcId="{0874D749-7634-4029-ADCB-4FDA048BDD62}" destId="{4F75DC8E-CA54-4830-B318-1869673D5035}" srcOrd="15" destOrd="0" presId="urn:microsoft.com/office/officeart/2005/8/layout/bProcess2"/>
    <dgm:cxn modelId="{8FFF0D19-AE8B-44ED-833D-A21245C6759E}" type="presParOf" srcId="{0874D749-7634-4029-ADCB-4FDA048BDD62}" destId="{9DA92D76-4422-44AA-AC57-AC6DC4F14081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B5D1B2-E905-43D7-BA14-55EBAFE6BD9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646735F-96B4-4404-BF23-434FCDA8F119}">
      <dgm:prSet phldrT="[文字]" custT="1"/>
      <dgm:spPr/>
      <dgm:t>
        <a:bodyPr/>
        <a:lstStyle/>
        <a:p>
          <a:pPr marL="0" indent="0" fontAlgn="auto">
            <a:spcAft>
              <a:spcPts val="0"/>
            </a:spcAft>
            <a:buClr>
              <a:schemeClr val="accent3"/>
            </a:buClr>
            <a:buFont typeface="Wingdings 2"/>
            <a:buNone/>
            <a:defRPr/>
          </a:pPr>
          <a:r>
            <a:rPr lang="zh-TW" altLang="en-US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不認真做  </a:t>
          </a:r>
          <a:endParaRPr lang="en-US" altLang="zh-TW" sz="1800" dirty="0" smtClean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  <a:p>
          <a:pPr marL="0" indent="0" fontAlgn="auto">
            <a:spcAft>
              <a:spcPts val="0"/>
            </a:spcAft>
            <a:buClr>
              <a:schemeClr val="accent3"/>
            </a:buClr>
            <a:buFont typeface="Wingdings 2"/>
            <a:buNone/>
            <a:defRPr/>
          </a:pPr>
          <a:r>
            <a:rPr lang="zh-TW" altLang="en-US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不會怎麼樣</a:t>
          </a:r>
        </a:p>
        <a:p>
          <a:pPr marL="0" indent="0" fontAlgn="auto">
            <a:spcAft>
              <a:spcPts val="0"/>
            </a:spcAft>
            <a:buClr>
              <a:schemeClr val="accent3"/>
            </a:buClr>
            <a:buFont typeface="Wingdings 2"/>
            <a:buNone/>
            <a:defRPr/>
          </a:pPr>
          <a:r>
            <a:rPr lang="zh-TW" altLang="en-US" sz="18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但是認真做了  一定不一樣</a:t>
          </a:r>
        </a:p>
        <a:p>
          <a:endParaRPr lang="zh-TW" altLang="en-US" dirty="0"/>
        </a:p>
      </dgm:t>
    </dgm:pt>
    <dgm:pt modelId="{BD0F2318-D103-4853-AF47-8B80C663F108}" type="parTrans" cxnId="{E58D66E4-25AA-4D4A-AC66-C94C1581C6CC}">
      <dgm:prSet/>
      <dgm:spPr/>
      <dgm:t>
        <a:bodyPr/>
        <a:lstStyle/>
        <a:p>
          <a:endParaRPr lang="zh-TW" altLang="en-US"/>
        </a:p>
      </dgm:t>
    </dgm:pt>
    <dgm:pt modelId="{87571E7A-F819-47BF-89EB-9B7BB0D3F762}" type="sibTrans" cxnId="{E58D66E4-25AA-4D4A-AC66-C94C1581C6CC}">
      <dgm:prSet/>
      <dgm:spPr/>
      <dgm:t>
        <a:bodyPr/>
        <a:lstStyle/>
        <a:p>
          <a:endParaRPr lang="zh-TW" altLang="en-US"/>
        </a:p>
      </dgm:t>
    </dgm:pt>
    <dgm:pt modelId="{09A9C495-9478-4A98-AD9D-0BCA02F86D0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當一天和尚  敲一天鐘</a:t>
          </a:r>
          <a:endParaRPr lang="en-US" altLang="zh-TW" sz="1800" dirty="0" smtClean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365</a:t>
          </a:r>
          <a:r>
            <a:rPr lang="zh-TW" altLang="en-US" sz="1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天的鐘聲 會一樣嗎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dirty="0"/>
        </a:p>
      </dgm:t>
    </dgm:pt>
    <dgm:pt modelId="{43F70039-588E-4D65-AB3B-FCAF98FC2D8C}" type="parTrans" cxnId="{618E5CEE-54A7-4A7C-B266-CEA5B42EF542}">
      <dgm:prSet/>
      <dgm:spPr/>
      <dgm:t>
        <a:bodyPr/>
        <a:lstStyle/>
        <a:p>
          <a:endParaRPr lang="zh-TW" altLang="en-US"/>
        </a:p>
      </dgm:t>
    </dgm:pt>
    <dgm:pt modelId="{3B18A7AC-236F-4E83-86C2-22A4BD5DD098}" type="sibTrans" cxnId="{618E5CEE-54A7-4A7C-B266-CEA5B42EF542}">
      <dgm:prSet/>
      <dgm:spPr/>
      <dgm:t>
        <a:bodyPr/>
        <a:lstStyle/>
        <a:p>
          <a:endParaRPr lang="zh-TW" altLang="en-US"/>
        </a:p>
      </dgm:t>
    </dgm:pt>
    <dgm:pt modelId="{1E4F7649-161B-468F-A350-A68C737F9038}">
      <dgm:prSet phldrT="[文字]" custT="1"/>
      <dgm:spPr/>
      <dgm:t>
        <a:bodyPr/>
        <a:lstStyle/>
        <a:p>
          <a:pPr marL="274320" indent="-274320" fontAlgn="auto">
            <a:lnSpc>
              <a:spcPct val="90000"/>
            </a:lnSpc>
            <a:spcBef>
              <a:spcPct val="20000"/>
            </a:spcBef>
            <a:spcAft>
              <a:spcPts val="0"/>
            </a:spcAft>
            <a:buClr>
              <a:srgbClr val="0BD0D9"/>
            </a:buClr>
            <a:buSzPct val="95000"/>
            <a:defRPr/>
          </a:pPr>
          <a:r>
            <a:rPr kumimoji="0" lang="zh-TW" altLang="en-US" sz="18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標楷體" pitchFamily="65" charset="-120"/>
            </a:rPr>
            <a:t>生命的價值</a:t>
          </a:r>
          <a:endParaRPr kumimoji="0" lang="en-US" altLang="zh-TW" sz="1800" dirty="0" smtClean="0">
            <a:solidFill>
              <a:srgbClr val="CC0000"/>
            </a:solidFill>
            <a:effectLst>
              <a:outerShdw blurRad="38100" dist="38100" dir="2700000" algn="tl">
                <a:srgbClr val="C0C0C0"/>
              </a:outerShdw>
            </a:effectLst>
            <a:latin typeface="+mn-lt"/>
            <a:ea typeface="標楷體" pitchFamily="65" charset="-120"/>
          </a:endParaRPr>
        </a:p>
        <a:p>
          <a:pPr marL="274320" indent="-274320" fontAlgn="auto">
            <a:lnSpc>
              <a:spcPct val="90000"/>
            </a:lnSpc>
            <a:spcBef>
              <a:spcPct val="20000"/>
            </a:spcBef>
            <a:spcAft>
              <a:spcPts val="0"/>
            </a:spcAft>
            <a:buClr>
              <a:srgbClr val="0BD0D9"/>
            </a:buClr>
            <a:buSzPct val="95000"/>
            <a:defRPr/>
          </a:pPr>
          <a:r>
            <a:rPr kumimoji="0" lang="zh-TW" altLang="en-US" sz="18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標楷體" pitchFamily="65" charset="-120"/>
            </a:rPr>
            <a:t>在於存在的意義</a:t>
          </a:r>
          <a:endParaRPr kumimoji="0" lang="en-US" altLang="zh-TW" sz="1800" dirty="0" smtClean="0">
            <a:solidFill>
              <a:srgbClr val="CC0000"/>
            </a:solidFill>
            <a:effectLst>
              <a:outerShdw blurRad="38100" dist="38100" dir="2700000" algn="tl">
                <a:srgbClr val="C0C0C0"/>
              </a:outerShdw>
            </a:effectLst>
            <a:latin typeface="+mn-lt"/>
            <a:ea typeface="標楷體" pitchFamily="65" charset="-120"/>
          </a:endParaRPr>
        </a:p>
        <a:p>
          <a:endParaRPr lang="zh-TW" altLang="en-US" dirty="0"/>
        </a:p>
      </dgm:t>
    </dgm:pt>
    <dgm:pt modelId="{19907F68-58DB-4073-AC57-99F7E4E3D823}" type="parTrans" cxnId="{529B78A5-CD7C-49FF-A1CA-C9EC8A8AC741}">
      <dgm:prSet/>
      <dgm:spPr/>
      <dgm:t>
        <a:bodyPr/>
        <a:lstStyle/>
        <a:p>
          <a:endParaRPr lang="zh-TW" altLang="en-US"/>
        </a:p>
      </dgm:t>
    </dgm:pt>
    <dgm:pt modelId="{8E53F389-578A-4EAB-B10B-DF76E4E999E5}" type="sibTrans" cxnId="{529B78A5-CD7C-49FF-A1CA-C9EC8A8AC741}">
      <dgm:prSet/>
      <dgm:spPr/>
      <dgm:t>
        <a:bodyPr/>
        <a:lstStyle/>
        <a:p>
          <a:endParaRPr lang="zh-TW" altLang="en-US"/>
        </a:p>
      </dgm:t>
    </dgm:pt>
    <dgm:pt modelId="{C6E394D2-3739-4ABA-A7A8-FFCBED287E3A}" type="pres">
      <dgm:prSet presAssocID="{23B5D1B2-E905-43D7-BA14-55EBAFE6BD97}" presName="arrowDiagram" presStyleCnt="0">
        <dgm:presLayoutVars>
          <dgm:chMax val="5"/>
          <dgm:dir/>
          <dgm:resizeHandles val="exact"/>
        </dgm:presLayoutVars>
      </dgm:prSet>
      <dgm:spPr/>
    </dgm:pt>
    <dgm:pt modelId="{D0BF215A-C347-4D87-9AAA-5235E99A9E5B}" type="pres">
      <dgm:prSet presAssocID="{23B5D1B2-E905-43D7-BA14-55EBAFE6BD97}" presName="arrow" presStyleLbl="bgShp" presStyleIdx="0" presStyleCnt="1" custLinFactNeighborX="1503" custLinFactNeighborY="-10800"/>
      <dgm:spPr/>
    </dgm:pt>
    <dgm:pt modelId="{02E14288-8E8D-46C6-88D6-7EC917B1B5ED}" type="pres">
      <dgm:prSet presAssocID="{23B5D1B2-E905-43D7-BA14-55EBAFE6BD97}" presName="arrowDiagram3" presStyleCnt="0"/>
      <dgm:spPr/>
    </dgm:pt>
    <dgm:pt modelId="{0D696A4A-17B5-4B5D-AD21-110107AC1A6F}" type="pres">
      <dgm:prSet presAssocID="{7646735F-96B4-4404-BF23-434FCDA8F119}" presName="bullet3a" presStyleLbl="node1" presStyleIdx="0" presStyleCnt="3" custLinFactY="-69077" custLinFactNeighborX="50000" custLinFactNeighborY="-100000"/>
      <dgm:spPr/>
    </dgm:pt>
    <dgm:pt modelId="{6DCC9245-5A37-4716-823B-A11BA66234F4}" type="pres">
      <dgm:prSet presAssocID="{7646735F-96B4-4404-BF23-434FCDA8F11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645612-E277-4ECE-876C-C418633577EA}" type="pres">
      <dgm:prSet presAssocID="{09A9C495-9478-4A98-AD9D-0BCA02F86D0F}" presName="bullet3b" presStyleLbl="node1" presStyleIdx="1" presStyleCnt="3" custLinFactNeighborX="7447" custLinFactNeighborY="-82979"/>
      <dgm:spPr/>
    </dgm:pt>
    <dgm:pt modelId="{94F9E733-C7CE-4D6E-AD41-EDA32C2DF760}" type="pres">
      <dgm:prSet presAssocID="{09A9C495-9478-4A98-AD9D-0BCA02F86D0F}" presName="textBox3b" presStyleLbl="revTx" presStyleIdx="1" presStyleCnt="3" custScaleY="21309" custLinFactNeighborX="9088" custLinFactNeighborY="-488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9A3C37-947E-4787-A3E9-B8E73EE81CE3}" type="pres">
      <dgm:prSet presAssocID="{1E4F7649-161B-468F-A350-A68C737F9038}" presName="bullet3c" presStyleLbl="node1" presStyleIdx="2" presStyleCnt="3" custLinFactNeighborX="-7692" custLinFactNeighborY="-62500"/>
      <dgm:spPr/>
    </dgm:pt>
    <dgm:pt modelId="{30605DD0-40CC-4722-B402-458C085082CC}" type="pres">
      <dgm:prSet presAssocID="{1E4F7649-161B-468F-A350-A68C737F9038}" presName="textBox3c" presStyleLbl="revTx" presStyleIdx="2" presStyleCnt="3" custAng="10951102" custFlipVert="1" custScaleX="137525" custScaleY="8519" custLinFactNeighborX="25285" custLinFactNeighborY="-643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29B78A5-CD7C-49FF-A1CA-C9EC8A8AC741}" srcId="{23B5D1B2-E905-43D7-BA14-55EBAFE6BD97}" destId="{1E4F7649-161B-468F-A350-A68C737F9038}" srcOrd="2" destOrd="0" parTransId="{19907F68-58DB-4073-AC57-99F7E4E3D823}" sibTransId="{8E53F389-578A-4EAB-B10B-DF76E4E999E5}"/>
    <dgm:cxn modelId="{0E710F16-F485-428B-B66C-3E5E3CBC3FC0}" type="presOf" srcId="{1E4F7649-161B-468F-A350-A68C737F9038}" destId="{30605DD0-40CC-4722-B402-458C085082CC}" srcOrd="0" destOrd="0" presId="urn:microsoft.com/office/officeart/2005/8/layout/arrow2"/>
    <dgm:cxn modelId="{2EFE5A28-24B5-4C4E-A024-25FA77804D46}" type="presOf" srcId="{09A9C495-9478-4A98-AD9D-0BCA02F86D0F}" destId="{94F9E733-C7CE-4D6E-AD41-EDA32C2DF760}" srcOrd="0" destOrd="0" presId="urn:microsoft.com/office/officeart/2005/8/layout/arrow2"/>
    <dgm:cxn modelId="{618E5CEE-54A7-4A7C-B266-CEA5B42EF542}" srcId="{23B5D1B2-E905-43D7-BA14-55EBAFE6BD97}" destId="{09A9C495-9478-4A98-AD9D-0BCA02F86D0F}" srcOrd="1" destOrd="0" parTransId="{43F70039-588E-4D65-AB3B-FCAF98FC2D8C}" sibTransId="{3B18A7AC-236F-4E83-86C2-22A4BD5DD098}"/>
    <dgm:cxn modelId="{E58D66E4-25AA-4D4A-AC66-C94C1581C6CC}" srcId="{23B5D1B2-E905-43D7-BA14-55EBAFE6BD97}" destId="{7646735F-96B4-4404-BF23-434FCDA8F119}" srcOrd="0" destOrd="0" parTransId="{BD0F2318-D103-4853-AF47-8B80C663F108}" sibTransId="{87571E7A-F819-47BF-89EB-9B7BB0D3F762}"/>
    <dgm:cxn modelId="{2D86C2E1-389F-4F47-8BE5-AD54297346B8}" type="presOf" srcId="{7646735F-96B4-4404-BF23-434FCDA8F119}" destId="{6DCC9245-5A37-4716-823B-A11BA66234F4}" srcOrd="0" destOrd="0" presId="urn:microsoft.com/office/officeart/2005/8/layout/arrow2"/>
    <dgm:cxn modelId="{A7E11EAD-CE89-4641-9841-DF0BB57E834D}" type="presOf" srcId="{23B5D1B2-E905-43D7-BA14-55EBAFE6BD97}" destId="{C6E394D2-3739-4ABA-A7A8-FFCBED287E3A}" srcOrd="0" destOrd="0" presId="urn:microsoft.com/office/officeart/2005/8/layout/arrow2"/>
    <dgm:cxn modelId="{B49C3775-8A22-4FFD-BB61-8C320035E223}" type="presParOf" srcId="{C6E394D2-3739-4ABA-A7A8-FFCBED287E3A}" destId="{D0BF215A-C347-4D87-9AAA-5235E99A9E5B}" srcOrd="0" destOrd="0" presId="urn:microsoft.com/office/officeart/2005/8/layout/arrow2"/>
    <dgm:cxn modelId="{96C2B580-A729-416F-A54F-0866576EA6EA}" type="presParOf" srcId="{C6E394D2-3739-4ABA-A7A8-FFCBED287E3A}" destId="{02E14288-8E8D-46C6-88D6-7EC917B1B5ED}" srcOrd="1" destOrd="0" presId="urn:microsoft.com/office/officeart/2005/8/layout/arrow2"/>
    <dgm:cxn modelId="{30084304-00AB-449F-897A-1AC4168187F5}" type="presParOf" srcId="{02E14288-8E8D-46C6-88D6-7EC917B1B5ED}" destId="{0D696A4A-17B5-4B5D-AD21-110107AC1A6F}" srcOrd="0" destOrd="0" presId="urn:microsoft.com/office/officeart/2005/8/layout/arrow2"/>
    <dgm:cxn modelId="{E1DFAC4E-3232-4BFA-BF60-30B54887B9AF}" type="presParOf" srcId="{02E14288-8E8D-46C6-88D6-7EC917B1B5ED}" destId="{6DCC9245-5A37-4716-823B-A11BA66234F4}" srcOrd="1" destOrd="0" presId="urn:microsoft.com/office/officeart/2005/8/layout/arrow2"/>
    <dgm:cxn modelId="{72C724D8-DC4F-4BE8-965E-D24DDA5B35B3}" type="presParOf" srcId="{02E14288-8E8D-46C6-88D6-7EC917B1B5ED}" destId="{0F645612-E277-4ECE-876C-C418633577EA}" srcOrd="2" destOrd="0" presId="urn:microsoft.com/office/officeart/2005/8/layout/arrow2"/>
    <dgm:cxn modelId="{DA306EC3-C3A5-4F1B-A9F4-9AB35F67C331}" type="presParOf" srcId="{02E14288-8E8D-46C6-88D6-7EC917B1B5ED}" destId="{94F9E733-C7CE-4D6E-AD41-EDA32C2DF760}" srcOrd="3" destOrd="0" presId="urn:microsoft.com/office/officeart/2005/8/layout/arrow2"/>
    <dgm:cxn modelId="{92231654-7797-4C25-8503-7BBC646B9BDF}" type="presParOf" srcId="{02E14288-8E8D-46C6-88D6-7EC917B1B5ED}" destId="{089A3C37-947E-4787-A3E9-B8E73EE81CE3}" srcOrd="4" destOrd="0" presId="urn:microsoft.com/office/officeart/2005/8/layout/arrow2"/>
    <dgm:cxn modelId="{040B0EAE-E9B7-4DD7-8197-C521F91C4342}" type="presParOf" srcId="{02E14288-8E8D-46C6-88D6-7EC917B1B5ED}" destId="{30605DD0-40CC-4722-B402-458C085082C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41EB4-00BA-4F4D-A9FD-BF9EE6029483}">
      <dsp:nvSpPr>
        <dsp:cNvPr id="0" name=""/>
        <dsp:cNvSpPr/>
      </dsp:nvSpPr>
      <dsp:spPr>
        <a:xfrm>
          <a:off x="2692020" y="1975830"/>
          <a:ext cx="1409419" cy="1409419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itchFamily="65" charset="-120"/>
              <a:ea typeface="標楷體" pitchFamily="65" charset="-120"/>
            </a:rPr>
            <a:t>一代教主</a:t>
          </a:r>
          <a:endParaRPr lang="zh-TW" altLang="en-US" sz="3000" kern="1200" dirty="0">
            <a:latin typeface="標楷體" pitchFamily="65" charset="-120"/>
            <a:ea typeface="標楷體" pitchFamily="65" charset="-120"/>
          </a:endParaRPr>
        </a:p>
      </dsp:txBody>
      <dsp:txXfrm>
        <a:off x="2898425" y="2182235"/>
        <a:ext cx="996609" cy="996609"/>
      </dsp:txXfrm>
    </dsp:sp>
    <dsp:sp modelId="{7B24D78F-3C06-4962-8256-3C1A957217D1}">
      <dsp:nvSpPr>
        <dsp:cNvPr id="0" name=""/>
        <dsp:cNvSpPr/>
      </dsp:nvSpPr>
      <dsp:spPr>
        <a:xfrm rot="5400000" flipV="1">
          <a:off x="3216255" y="1398565"/>
          <a:ext cx="528631" cy="5040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 rot="10800000">
        <a:off x="3291864" y="1423769"/>
        <a:ext cx="377414" cy="302434"/>
      </dsp:txXfrm>
    </dsp:sp>
    <dsp:sp modelId="{6D979E04-E9DE-4780-8CD3-178E30ED717F}">
      <dsp:nvSpPr>
        <dsp:cNvPr id="0" name=""/>
        <dsp:cNvSpPr/>
      </dsp:nvSpPr>
      <dsp:spPr>
        <a:xfrm>
          <a:off x="2692020" y="3133"/>
          <a:ext cx="1409419" cy="1409419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000" kern="1200" dirty="0" smtClean="0">
              <a:latin typeface="標楷體" pitchFamily="65" charset="-120"/>
              <a:ea typeface="標楷體" pitchFamily="65" charset="-120"/>
            </a:rPr>
            <a:t>凝聚共識</a:t>
          </a:r>
          <a:endParaRPr lang="zh-TW" altLang="zh-TW" sz="3000" kern="1200" dirty="0">
            <a:latin typeface="標楷體" pitchFamily="65" charset="-120"/>
            <a:ea typeface="標楷體" pitchFamily="65" charset="-120"/>
          </a:endParaRPr>
        </a:p>
      </dsp:txBody>
      <dsp:txXfrm>
        <a:off x="2898425" y="209538"/>
        <a:ext cx="996609" cy="996609"/>
      </dsp:txXfrm>
    </dsp:sp>
    <dsp:sp modelId="{583CDDB5-0F58-4B95-8DAC-B0B9B02387A1}">
      <dsp:nvSpPr>
        <dsp:cNvPr id="0" name=""/>
        <dsp:cNvSpPr/>
      </dsp:nvSpPr>
      <dsp:spPr>
        <a:xfrm rot="20626736" flipH="1" flipV="1">
          <a:off x="4085949" y="2109404"/>
          <a:ext cx="481635" cy="537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-10800000">
        <a:off x="4227563" y="2196802"/>
        <a:ext cx="337145" cy="322737"/>
      </dsp:txXfrm>
    </dsp:sp>
    <dsp:sp modelId="{B06D1686-2B3E-496A-A467-703B3C7F699A}">
      <dsp:nvSpPr>
        <dsp:cNvPr id="0" name=""/>
        <dsp:cNvSpPr/>
      </dsp:nvSpPr>
      <dsp:spPr>
        <a:xfrm>
          <a:off x="4568166" y="1366233"/>
          <a:ext cx="1409419" cy="140941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000" kern="1200" dirty="0" smtClean="0">
              <a:latin typeface="標楷體" pitchFamily="65" charset="-120"/>
              <a:ea typeface="標楷體" pitchFamily="65" charset="-120"/>
            </a:rPr>
            <a:t>縝密規畫</a:t>
          </a:r>
          <a:endParaRPr lang="zh-TW" altLang="en-US" sz="3000" kern="1200" dirty="0"/>
        </a:p>
      </dsp:txBody>
      <dsp:txXfrm>
        <a:off x="4774571" y="1572638"/>
        <a:ext cx="996609" cy="996609"/>
      </dsp:txXfrm>
    </dsp:sp>
    <dsp:sp modelId="{56327C5D-BC66-49F2-8037-79E7D69E31EE}">
      <dsp:nvSpPr>
        <dsp:cNvPr id="0" name=""/>
        <dsp:cNvSpPr/>
      </dsp:nvSpPr>
      <dsp:spPr>
        <a:xfrm rot="13982074">
          <a:off x="3737940" y="3189939"/>
          <a:ext cx="467168" cy="563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>
        <a:off x="3850153" y="3358624"/>
        <a:ext cx="327018" cy="338085"/>
      </dsp:txXfrm>
    </dsp:sp>
    <dsp:sp modelId="{AF9E348C-CA20-4FDF-9ED3-B3164A94CC1D}">
      <dsp:nvSpPr>
        <dsp:cNvPr id="0" name=""/>
        <dsp:cNvSpPr/>
      </dsp:nvSpPr>
      <dsp:spPr>
        <a:xfrm>
          <a:off x="3851542" y="3571775"/>
          <a:ext cx="1409419" cy="1409419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000" kern="1200" dirty="0" smtClean="0">
              <a:latin typeface="標楷體" pitchFamily="65" charset="-120"/>
              <a:ea typeface="標楷體" pitchFamily="65" charset="-120"/>
            </a:rPr>
            <a:t>宏觀視野</a:t>
          </a:r>
          <a:endParaRPr lang="zh-TW" altLang="zh-TW" sz="3000" kern="1200" dirty="0">
            <a:latin typeface="標楷體" pitchFamily="65" charset="-120"/>
            <a:ea typeface="標楷體" pitchFamily="65" charset="-120"/>
          </a:endParaRPr>
        </a:p>
      </dsp:txBody>
      <dsp:txXfrm>
        <a:off x="4057947" y="3778180"/>
        <a:ext cx="996609" cy="996609"/>
      </dsp:txXfrm>
    </dsp:sp>
    <dsp:sp modelId="{F9E628BC-7A4E-453E-B985-DAB398BE279F}">
      <dsp:nvSpPr>
        <dsp:cNvPr id="0" name=""/>
        <dsp:cNvSpPr/>
      </dsp:nvSpPr>
      <dsp:spPr>
        <a:xfrm rot="7481816" flipH="1">
          <a:off x="2602259" y="3177712"/>
          <a:ext cx="439351" cy="5879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 rot="10800000">
        <a:off x="2630647" y="3349481"/>
        <a:ext cx="307546" cy="352756"/>
      </dsp:txXfrm>
    </dsp:sp>
    <dsp:sp modelId="{364DA7FC-9289-4492-BE6B-BD1242A85F0E}">
      <dsp:nvSpPr>
        <dsp:cNvPr id="0" name=""/>
        <dsp:cNvSpPr/>
      </dsp:nvSpPr>
      <dsp:spPr>
        <a:xfrm>
          <a:off x="1532498" y="3571775"/>
          <a:ext cx="1409419" cy="140941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000" kern="1200" dirty="0" smtClean="0">
              <a:latin typeface="標楷體" pitchFamily="65" charset="-120"/>
              <a:ea typeface="標楷體" pitchFamily="65" charset="-120"/>
            </a:rPr>
            <a:t>教師楷模</a:t>
          </a:r>
          <a:endParaRPr lang="zh-TW" altLang="zh-TW" sz="3000" kern="1200" dirty="0">
            <a:latin typeface="標楷體" pitchFamily="65" charset="-120"/>
            <a:ea typeface="標楷體" pitchFamily="65" charset="-120"/>
          </a:endParaRPr>
        </a:p>
      </dsp:txBody>
      <dsp:txXfrm>
        <a:off x="1738903" y="3778180"/>
        <a:ext cx="996609" cy="996609"/>
      </dsp:txXfrm>
    </dsp:sp>
    <dsp:sp modelId="{7D896366-8602-47B6-80D4-67B066AC09E3}">
      <dsp:nvSpPr>
        <dsp:cNvPr id="0" name=""/>
        <dsp:cNvSpPr/>
      </dsp:nvSpPr>
      <dsp:spPr>
        <a:xfrm rot="12105331" flipH="1" flipV="1">
          <a:off x="2255374" y="1953811"/>
          <a:ext cx="602360" cy="4495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/>
        </a:p>
      </dsp:txBody>
      <dsp:txXfrm rot="10800000">
        <a:off x="2260177" y="2018727"/>
        <a:ext cx="467497" cy="269726"/>
      </dsp:txXfrm>
    </dsp:sp>
    <dsp:sp modelId="{1F3EDC90-421C-4426-BC4B-598188221596}">
      <dsp:nvSpPr>
        <dsp:cNvPr id="0" name=""/>
        <dsp:cNvSpPr/>
      </dsp:nvSpPr>
      <dsp:spPr>
        <a:xfrm>
          <a:off x="948457" y="1251704"/>
          <a:ext cx="1267490" cy="1409419"/>
        </a:xfrm>
        <a:prstGeom prst="ellipse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itchFamily="65" charset="-120"/>
              <a:ea typeface="標楷體" pitchFamily="65" charset="-120"/>
            </a:rPr>
            <a:t>鎮定思索</a:t>
          </a:r>
          <a:endParaRPr lang="zh-TW" altLang="zh-TW" sz="3000" kern="1200" dirty="0">
            <a:latin typeface="標楷體" pitchFamily="65" charset="-120"/>
            <a:ea typeface="標楷體" pitchFamily="65" charset="-120"/>
          </a:endParaRPr>
        </a:p>
      </dsp:txBody>
      <dsp:txXfrm>
        <a:off x="1134077" y="1458109"/>
        <a:ext cx="896250" cy="9966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7767D-A099-4EA0-8D06-71FABDB60557}">
      <dsp:nvSpPr>
        <dsp:cNvPr id="0" name=""/>
        <dsp:cNvSpPr/>
      </dsp:nvSpPr>
      <dsp:spPr>
        <a:xfrm rot="5400000">
          <a:off x="-320296" y="1248941"/>
          <a:ext cx="1420040" cy="1715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DFBC7-AC50-46E6-9AA8-3AA5417C61BC}">
      <dsp:nvSpPr>
        <dsp:cNvPr id="0" name=""/>
        <dsp:cNvSpPr/>
      </dsp:nvSpPr>
      <dsp:spPr>
        <a:xfrm>
          <a:off x="3512" y="338446"/>
          <a:ext cx="1906489" cy="114389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標楷體" pitchFamily="65" charset="-120"/>
              <a:ea typeface="標楷體" pitchFamily="65" charset="-120"/>
            </a:rPr>
            <a:t>教育熱忱</a:t>
          </a:r>
          <a:endParaRPr lang="zh-TW" altLang="en-US" sz="2200" kern="1200" dirty="0"/>
        </a:p>
      </dsp:txBody>
      <dsp:txXfrm>
        <a:off x="37015" y="371949"/>
        <a:ext cx="1839483" cy="1076887"/>
      </dsp:txXfrm>
    </dsp:sp>
    <dsp:sp modelId="{B5FBF38A-BEC2-46EC-81C5-5851F083B3F7}">
      <dsp:nvSpPr>
        <dsp:cNvPr id="0" name=""/>
        <dsp:cNvSpPr/>
      </dsp:nvSpPr>
      <dsp:spPr>
        <a:xfrm rot="5400000">
          <a:off x="-320296" y="2678808"/>
          <a:ext cx="1420040" cy="1715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CA52D-2B8D-4212-8EDA-61F1A67BA201}">
      <dsp:nvSpPr>
        <dsp:cNvPr id="0" name=""/>
        <dsp:cNvSpPr/>
      </dsp:nvSpPr>
      <dsp:spPr>
        <a:xfrm>
          <a:off x="3512" y="1768313"/>
          <a:ext cx="1906489" cy="1143893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行政團隊</a:t>
          </a:r>
          <a:endParaRPr lang="zh-TW" altLang="en-US" sz="2000" kern="1200" dirty="0"/>
        </a:p>
      </dsp:txBody>
      <dsp:txXfrm>
        <a:off x="37015" y="1801816"/>
        <a:ext cx="1839483" cy="1076887"/>
      </dsp:txXfrm>
    </dsp:sp>
    <dsp:sp modelId="{1394E1AC-433E-48F6-BA0F-6183D0841430}">
      <dsp:nvSpPr>
        <dsp:cNvPr id="0" name=""/>
        <dsp:cNvSpPr/>
      </dsp:nvSpPr>
      <dsp:spPr>
        <a:xfrm>
          <a:off x="394636" y="3393742"/>
          <a:ext cx="2525804" cy="1715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45D31-0D62-4B77-BEBB-73195171C366}">
      <dsp:nvSpPr>
        <dsp:cNvPr id="0" name=""/>
        <dsp:cNvSpPr/>
      </dsp:nvSpPr>
      <dsp:spPr>
        <a:xfrm>
          <a:off x="3512" y="3198180"/>
          <a:ext cx="1906489" cy="114389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行政倫理</a:t>
          </a:r>
          <a:endParaRPr lang="zh-TW" altLang="en-US" sz="2000" kern="1200" dirty="0"/>
        </a:p>
      </dsp:txBody>
      <dsp:txXfrm>
        <a:off x="37015" y="3231683"/>
        <a:ext cx="1839483" cy="1076887"/>
      </dsp:txXfrm>
    </dsp:sp>
    <dsp:sp modelId="{6E4BA273-3EA2-4137-9525-947E4AD1DCEA}">
      <dsp:nvSpPr>
        <dsp:cNvPr id="0" name=""/>
        <dsp:cNvSpPr/>
      </dsp:nvSpPr>
      <dsp:spPr>
        <a:xfrm rot="16200000">
          <a:off x="2215333" y="2678808"/>
          <a:ext cx="1420040" cy="1715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4391B-0902-4D2C-A331-B57885148C44}">
      <dsp:nvSpPr>
        <dsp:cNvPr id="0" name=""/>
        <dsp:cNvSpPr/>
      </dsp:nvSpPr>
      <dsp:spPr>
        <a:xfrm>
          <a:off x="2539143" y="3198180"/>
          <a:ext cx="1906489" cy="1143893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000" kern="1200" dirty="0" smtClean="0">
              <a:latin typeface="標楷體" pitchFamily="65" charset="-120"/>
              <a:ea typeface="標楷體" pitchFamily="65" charset="-120"/>
            </a:rPr>
            <a:t>知識管理</a:t>
          </a: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2572646" y="3231683"/>
        <a:ext cx="1839483" cy="1076887"/>
      </dsp:txXfrm>
    </dsp:sp>
    <dsp:sp modelId="{937EF952-0422-406E-8407-947070F8F6C7}">
      <dsp:nvSpPr>
        <dsp:cNvPr id="0" name=""/>
        <dsp:cNvSpPr/>
      </dsp:nvSpPr>
      <dsp:spPr>
        <a:xfrm rot="16200000">
          <a:off x="2215333" y="1248941"/>
          <a:ext cx="1420040" cy="1715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97850-72B1-471E-B2D7-EF0A7D2C427C}">
      <dsp:nvSpPr>
        <dsp:cNvPr id="0" name=""/>
        <dsp:cNvSpPr/>
      </dsp:nvSpPr>
      <dsp:spPr>
        <a:xfrm>
          <a:off x="2539143" y="1768313"/>
          <a:ext cx="1906489" cy="114389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000" kern="1200" dirty="0" smtClean="0">
              <a:latin typeface="標楷體" pitchFamily="65" charset="-120"/>
              <a:ea typeface="標楷體" pitchFamily="65" charset="-120"/>
            </a:rPr>
            <a:t>學習社群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2572646" y="1801816"/>
        <a:ext cx="1839483" cy="1076887"/>
      </dsp:txXfrm>
    </dsp:sp>
    <dsp:sp modelId="{453EFB4C-65BB-4640-9621-8ECED0527F34}">
      <dsp:nvSpPr>
        <dsp:cNvPr id="0" name=""/>
        <dsp:cNvSpPr/>
      </dsp:nvSpPr>
      <dsp:spPr>
        <a:xfrm>
          <a:off x="2930267" y="534008"/>
          <a:ext cx="2525804" cy="1715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12BEDB-40BD-4D69-B8B6-A4C81B38EACD}">
      <dsp:nvSpPr>
        <dsp:cNvPr id="0" name=""/>
        <dsp:cNvSpPr/>
      </dsp:nvSpPr>
      <dsp:spPr>
        <a:xfrm>
          <a:off x="2539143" y="338446"/>
          <a:ext cx="1906489" cy="114389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熟悉法令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2572646" y="371949"/>
        <a:ext cx="1839483" cy="1076887"/>
      </dsp:txXfrm>
    </dsp:sp>
    <dsp:sp modelId="{E173178F-5672-4C1E-9FC5-10D5FA2ABF31}">
      <dsp:nvSpPr>
        <dsp:cNvPr id="0" name=""/>
        <dsp:cNvSpPr/>
      </dsp:nvSpPr>
      <dsp:spPr>
        <a:xfrm rot="5400000">
          <a:off x="4750964" y="1248941"/>
          <a:ext cx="1420040" cy="1715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FBA35-2A51-49BA-9B31-DEDE574CA88C}">
      <dsp:nvSpPr>
        <dsp:cNvPr id="0" name=""/>
        <dsp:cNvSpPr/>
      </dsp:nvSpPr>
      <dsp:spPr>
        <a:xfrm>
          <a:off x="5074773" y="338446"/>
          <a:ext cx="1906489" cy="1143893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終身學習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5108276" y="371949"/>
        <a:ext cx="1839483" cy="1076887"/>
      </dsp:txXfrm>
    </dsp:sp>
    <dsp:sp modelId="{240C6B71-61AA-44C2-B8B7-822BBA41D2C4}">
      <dsp:nvSpPr>
        <dsp:cNvPr id="0" name=""/>
        <dsp:cNvSpPr/>
      </dsp:nvSpPr>
      <dsp:spPr>
        <a:xfrm rot="5400000">
          <a:off x="4750964" y="2678808"/>
          <a:ext cx="1420040" cy="17158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DF78F-4376-4150-A607-E60BA0FF36DA}">
      <dsp:nvSpPr>
        <dsp:cNvPr id="0" name=""/>
        <dsp:cNvSpPr/>
      </dsp:nvSpPr>
      <dsp:spPr>
        <a:xfrm>
          <a:off x="5074773" y="1768313"/>
          <a:ext cx="1906489" cy="114389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2000" kern="1200" dirty="0" smtClean="0">
              <a:latin typeface="標楷體" pitchFamily="65" charset="-120"/>
              <a:ea typeface="標楷體" pitchFamily="65" charset="-120"/>
            </a:rPr>
            <a:t>老二哲學</a:t>
          </a: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5108276" y="1801816"/>
        <a:ext cx="1839483" cy="1076887"/>
      </dsp:txXfrm>
    </dsp:sp>
    <dsp:sp modelId="{0D09E895-1E46-4201-B42D-087E5A7B7EBB}">
      <dsp:nvSpPr>
        <dsp:cNvPr id="0" name=""/>
        <dsp:cNvSpPr/>
      </dsp:nvSpPr>
      <dsp:spPr>
        <a:xfrm>
          <a:off x="5074773" y="3198180"/>
          <a:ext cx="1906489" cy="1143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傻瓜哲學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5108276" y="3231683"/>
        <a:ext cx="1839483" cy="1076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F10BD-A47A-4EB5-8D85-0E6260A88EE7}">
      <dsp:nvSpPr>
        <dsp:cNvPr id="0" name=""/>
        <dsp:cNvSpPr/>
      </dsp:nvSpPr>
      <dsp:spPr>
        <a:xfrm>
          <a:off x="1439835" y="0"/>
          <a:ext cx="5760632" cy="438785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shade val="50000"/>
              <a:hueOff val="0"/>
              <a:satOff val="0"/>
              <a:lumOff val="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bg1">
                  <a:lumMod val="9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府城教主群</a:t>
          </a:r>
          <a:endParaRPr lang="zh-TW" altLang="en-US" sz="2000" kern="1200" dirty="0">
            <a:solidFill>
              <a:schemeClr val="bg1">
                <a:lumMod val="9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14814" y="219392"/>
        <a:ext cx="1610672" cy="658177"/>
      </dsp:txXfrm>
    </dsp:sp>
    <dsp:sp modelId="{569E01BA-AE7E-4FB7-8D7D-D91EA29C4FAB}">
      <dsp:nvSpPr>
        <dsp:cNvPr id="0" name=""/>
        <dsp:cNvSpPr/>
      </dsp:nvSpPr>
      <dsp:spPr>
        <a:xfrm>
          <a:off x="2087894" y="810488"/>
          <a:ext cx="4464514" cy="3510280"/>
        </a:xfrm>
        <a:prstGeom prst="ellipse">
          <a:avLst/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shade val="50000"/>
              <a:hueOff val="390263"/>
              <a:satOff val="-22543"/>
              <a:lumOff val="2477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區域教主群</a:t>
          </a:r>
          <a:endParaRPr lang="zh-TW" altLang="en-US" sz="20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539977" y="1021105"/>
        <a:ext cx="1560347" cy="631850"/>
      </dsp:txXfrm>
    </dsp:sp>
    <dsp:sp modelId="{43A9A35C-4752-4FF5-9A4F-EA60AF9F6FAE}">
      <dsp:nvSpPr>
        <dsp:cNvPr id="0" name=""/>
        <dsp:cNvSpPr/>
      </dsp:nvSpPr>
      <dsp:spPr>
        <a:xfrm>
          <a:off x="2714672" y="1727654"/>
          <a:ext cx="3621713" cy="2632710"/>
        </a:xfrm>
        <a:prstGeom prst="ellipse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shade val="50000"/>
              <a:hueOff val="780526"/>
              <a:satOff val="-45086"/>
              <a:lumOff val="49539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夥伴教主</a:t>
          </a:r>
          <a:endParaRPr lang="zh-TW" altLang="en-US" sz="2400" b="1" kern="1200" dirty="0">
            <a:solidFill>
              <a:srgbClr val="7030A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681669" y="1925107"/>
        <a:ext cx="1687718" cy="592359"/>
      </dsp:txXfrm>
    </dsp:sp>
    <dsp:sp modelId="{F036B14F-4FA5-4E4A-A9E2-5124856E131A}">
      <dsp:nvSpPr>
        <dsp:cNvPr id="0" name=""/>
        <dsp:cNvSpPr/>
      </dsp:nvSpPr>
      <dsp:spPr>
        <a:xfrm>
          <a:off x="3538455" y="2519731"/>
          <a:ext cx="1825819" cy="16111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brightRoom" dir="tl">
            <a:rot lat="0" lon="0" rev="1800000"/>
          </a:lightRig>
        </a:scene3d>
        <a:sp3d contourW="10160" prstMaterial="dkEdge">
          <a:bevelT w="38100" h="50800" prst="angle"/>
          <a:contourClr>
            <a:schemeClr val="accent1">
              <a:shade val="50000"/>
              <a:hueOff val="390263"/>
              <a:satOff val="-22543"/>
              <a:lumOff val="24770"/>
              <a:alphaOff val="0"/>
              <a:shade val="40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FF0000"/>
              </a:solidFill>
            </a:rPr>
            <a:t>我</a:t>
          </a:r>
          <a:endParaRPr lang="zh-TW" altLang="en-US" sz="1800" b="1" kern="1200" dirty="0">
            <a:solidFill>
              <a:srgbClr val="FF0000"/>
            </a:solidFill>
          </a:endParaRPr>
        </a:p>
      </dsp:txBody>
      <dsp:txXfrm>
        <a:off x="3805840" y="2922509"/>
        <a:ext cx="1291049" cy="8055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847B8-3A77-434D-96A7-F0403C8D18FD}">
      <dsp:nvSpPr>
        <dsp:cNvPr id="0" name=""/>
        <dsp:cNvSpPr/>
      </dsp:nvSpPr>
      <dsp:spPr>
        <a:xfrm>
          <a:off x="2734" y="737724"/>
          <a:ext cx="2734978" cy="91129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先做功課再問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 dirty="0"/>
        </a:p>
      </dsp:txBody>
      <dsp:txXfrm>
        <a:off x="458381" y="737724"/>
        <a:ext cx="1823684" cy="911294"/>
      </dsp:txXfrm>
    </dsp:sp>
    <dsp:sp modelId="{DD17B1C4-DCBC-49C4-868E-299B69D0334E}">
      <dsp:nvSpPr>
        <dsp:cNvPr id="0" name=""/>
        <dsp:cNvSpPr/>
      </dsp:nvSpPr>
      <dsp:spPr>
        <a:xfrm>
          <a:off x="2441542" y="815184"/>
          <a:ext cx="2417676" cy="756374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問該問的問題</a:t>
          </a: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2819729" y="815184"/>
        <a:ext cx="1661302" cy="756374"/>
      </dsp:txXfrm>
    </dsp:sp>
    <dsp:sp modelId="{CCCCF06D-7053-4DD9-B6E9-DB45D887BF75}">
      <dsp:nvSpPr>
        <dsp:cNvPr id="0" name=""/>
        <dsp:cNvSpPr/>
      </dsp:nvSpPr>
      <dsp:spPr>
        <a:xfrm>
          <a:off x="4597222" y="799913"/>
          <a:ext cx="2387553" cy="756374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聽正確的答案</a:t>
          </a: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 dirty="0"/>
        </a:p>
      </dsp:txBody>
      <dsp:txXfrm>
        <a:off x="4975409" y="799913"/>
        <a:ext cx="1631179" cy="756374"/>
      </dsp:txXfrm>
    </dsp:sp>
    <dsp:sp modelId="{3BB2CBFB-3454-4B56-9890-053E53462DC0}">
      <dsp:nvSpPr>
        <dsp:cNvPr id="0" name=""/>
        <dsp:cNvSpPr/>
      </dsp:nvSpPr>
      <dsp:spPr>
        <a:xfrm>
          <a:off x="2734" y="1776600"/>
          <a:ext cx="2278237" cy="91129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smtClean="0">
              <a:latin typeface="標楷體" pitchFamily="65" charset="-120"/>
              <a:ea typeface="標楷體" pitchFamily="65" charset="-120"/>
            </a:rPr>
            <a:t>不爭辯</a:t>
          </a:r>
          <a:endParaRPr lang="en-US" altLang="zh-TW" sz="2000" kern="1200" smtClean="0">
            <a:latin typeface="標楷體" pitchFamily="65" charset="-120"/>
            <a:ea typeface="標楷體" pitchFamily="65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 dirty="0"/>
        </a:p>
      </dsp:txBody>
      <dsp:txXfrm>
        <a:off x="458381" y="1776600"/>
        <a:ext cx="1366943" cy="911294"/>
      </dsp:txXfrm>
    </dsp:sp>
    <dsp:sp modelId="{91BA3273-325F-4213-8250-4D3336CC60A0}">
      <dsp:nvSpPr>
        <dsp:cNvPr id="0" name=""/>
        <dsp:cNvSpPr/>
      </dsp:nvSpPr>
      <dsp:spPr>
        <a:xfrm>
          <a:off x="1967080" y="1848380"/>
          <a:ext cx="2465063" cy="756374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不懂別裝懂</a:t>
          </a:r>
          <a:endParaRPr lang="zh-TW" altLang="en-US" sz="2000" kern="1200" dirty="0"/>
        </a:p>
      </dsp:txBody>
      <dsp:txXfrm>
        <a:off x="2345267" y="1848380"/>
        <a:ext cx="1708689" cy="756374"/>
      </dsp:txXfrm>
    </dsp:sp>
    <dsp:sp modelId="{D3673BFB-D3F2-4BF0-95D9-F1E3464931CD}">
      <dsp:nvSpPr>
        <dsp:cNvPr id="0" name=""/>
        <dsp:cNvSpPr/>
      </dsp:nvSpPr>
      <dsp:spPr>
        <a:xfrm>
          <a:off x="4248472" y="1854302"/>
          <a:ext cx="2669492" cy="756374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smtClean="0">
              <a:latin typeface="標楷體" pitchFamily="65" charset="-120"/>
              <a:ea typeface="標楷體" pitchFamily="65" charset="-120"/>
            </a:rPr>
            <a:t>沉默是金</a:t>
          </a:r>
          <a:endParaRPr lang="zh-TW" altLang="en-US" sz="2000" kern="1200" dirty="0"/>
        </a:p>
      </dsp:txBody>
      <dsp:txXfrm>
        <a:off x="4626659" y="1854302"/>
        <a:ext cx="1913118" cy="756374"/>
      </dsp:txXfrm>
    </dsp:sp>
    <dsp:sp modelId="{75B094C6-A20C-4035-9EC0-C81EC79E16BA}">
      <dsp:nvSpPr>
        <dsp:cNvPr id="0" name=""/>
        <dsp:cNvSpPr/>
      </dsp:nvSpPr>
      <dsp:spPr>
        <a:xfrm>
          <a:off x="2734" y="2815476"/>
          <a:ext cx="2278237" cy="911294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小群組</a:t>
          </a:r>
          <a:endParaRPr lang="zh-TW" altLang="en-US" sz="2000" kern="1200" dirty="0"/>
        </a:p>
      </dsp:txBody>
      <dsp:txXfrm>
        <a:off x="458381" y="2815476"/>
        <a:ext cx="1366943" cy="911294"/>
      </dsp:txXfrm>
    </dsp:sp>
    <dsp:sp modelId="{9C5DE0A8-BF05-4F77-953C-D39468D68DF9}">
      <dsp:nvSpPr>
        <dsp:cNvPr id="0" name=""/>
        <dsp:cNvSpPr/>
      </dsp:nvSpPr>
      <dsp:spPr>
        <a:xfrm>
          <a:off x="1984801" y="2892936"/>
          <a:ext cx="2636401" cy="756374"/>
        </a:xfrm>
        <a:prstGeom prst="chevron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群組有蜘蛛</a:t>
          </a:r>
          <a:endParaRPr lang="en-US" altLang="zh-TW" sz="20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kern="1200" dirty="0"/>
        </a:p>
      </dsp:txBody>
      <dsp:txXfrm>
        <a:off x="2362988" y="2892936"/>
        <a:ext cx="1880027" cy="756374"/>
      </dsp:txXfrm>
    </dsp:sp>
    <dsp:sp modelId="{364D7F5D-D5AD-4710-B892-609B97822947}">
      <dsp:nvSpPr>
        <dsp:cNvPr id="0" name=""/>
        <dsp:cNvSpPr/>
      </dsp:nvSpPr>
      <dsp:spPr>
        <a:xfrm>
          <a:off x="4345863" y="2862417"/>
          <a:ext cx="1890937" cy="756374"/>
        </a:xfrm>
        <a:prstGeom prst="chevron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大群組</a:t>
          </a:r>
          <a:endParaRPr lang="zh-TW" altLang="en-US" sz="2000" kern="1200" dirty="0"/>
        </a:p>
      </dsp:txBody>
      <dsp:txXfrm>
        <a:off x="4724050" y="2862417"/>
        <a:ext cx="1134563" cy="756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609D0-5CCA-4151-8573-BC0F3A905B93}">
      <dsp:nvSpPr>
        <dsp:cNvPr id="0" name=""/>
        <dsp:cNvSpPr/>
      </dsp:nvSpPr>
      <dsp:spPr>
        <a:xfrm>
          <a:off x="4635414" y="31699"/>
          <a:ext cx="1084957" cy="10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solidFill>
                <a:srgbClr val="7030A0"/>
              </a:solidFill>
            </a:rPr>
            <a:t>念</a:t>
          </a:r>
          <a:endParaRPr lang="zh-TW" altLang="en-US" sz="6000" kern="1200" dirty="0">
            <a:solidFill>
              <a:srgbClr val="7030A0"/>
            </a:solidFill>
          </a:endParaRPr>
        </a:p>
      </dsp:txBody>
      <dsp:txXfrm>
        <a:off x="4635414" y="31699"/>
        <a:ext cx="1084957" cy="1084957"/>
      </dsp:txXfrm>
    </dsp:sp>
    <dsp:sp modelId="{E767FB78-7276-473F-9E43-6864ACE11D8E}">
      <dsp:nvSpPr>
        <dsp:cNvPr id="0" name=""/>
        <dsp:cNvSpPr/>
      </dsp:nvSpPr>
      <dsp:spPr>
        <a:xfrm>
          <a:off x="2076961" y="-438"/>
          <a:ext cx="4075676" cy="4075676"/>
        </a:xfrm>
        <a:prstGeom prst="circularArrow">
          <a:avLst>
            <a:gd name="adj1" fmla="val 5191"/>
            <a:gd name="adj2" fmla="val 335243"/>
            <a:gd name="adj3" fmla="val 21295972"/>
            <a:gd name="adj4" fmla="val 19763846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235CC-2525-496B-8987-FA7C57822EBC}">
      <dsp:nvSpPr>
        <dsp:cNvPr id="0" name=""/>
        <dsp:cNvSpPr/>
      </dsp:nvSpPr>
      <dsp:spPr>
        <a:xfrm>
          <a:off x="5292441" y="2053822"/>
          <a:ext cx="1084957" cy="10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solidFill>
                <a:schemeClr val="bg2">
                  <a:lumMod val="25000"/>
                </a:schemeClr>
              </a:solidFill>
            </a:rPr>
            <a:t>心</a:t>
          </a:r>
          <a:endParaRPr lang="zh-TW" altLang="en-US" sz="60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5292441" y="2053822"/>
        <a:ext cx="1084957" cy="1084957"/>
      </dsp:txXfrm>
    </dsp:sp>
    <dsp:sp modelId="{D190A3EE-689B-44C1-81A9-5A637FAD2D27}">
      <dsp:nvSpPr>
        <dsp:cNvPr id="0" name=""/>
        <dsp:cNvSpPr/>
      </dsp:nvSpPr>
      <dsp:spPr>
        <a:xfrm>
          <a:off x="2076961" y="-438"/>
          <a:ext cx="4075676" cy="4075676"/>
        </a:xfrm>
        <a:prstGeom prst="circularArrow">
          <a:avLst>
            <a:gd name="adj1" fmla="val 5191"/>
            <a:gd name="adj2" fmla="val 335243"/>
            <a:gd name="adj3" fmla="val 4017528"/>
            <a:gd name="adj4" fmla="val 2250835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4EE76-F9E5-4E46-B7FD-411578D08107}">
      <dsp:nvSpPr>
        <dsp:cNvPr id="0" name=""/>
        <dsp:cNvSpPr/>
      </dsp:nvSpPr>
      <dsp:spPr>
        <a:xfrm>
          <a:off x="3572321" y="3303562"/>
          <a:ext cx="1084957" cy="10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solidFill>
                <a:srgbClr val="AA1695"/>
              </a:solidFill>
            </a:rPr>
            <a:t>誠</a:t>
          </a:r>
          <a:endParaRPr lang="zh-TW" altLang="en-US" sz="6000" kern="1200" dirty="0">
            <a:solidFill>
              <a:srgbClr val="AA1695"/>
            </a:solidFill>
          </a:endParaRPr>
        </a:p>
      </dsp:txBody>
      <dsp:txXfrm>
        <a:off x="3572321" y="3303562"/>
        <a:ext cx="1084957" cy="1084957"/>
      </dsp:txXfrm>
    </dsp:sp>
    <dsp:sp modelId="{F45B4FC5-FD6B-4E29-876E-76FA914F7A5E}">
      <dsp:nvSpPr>
        <dsp:cNvPr id="0" name=""/>
        <dsp:cNvSpPr/>
      </dsp:nvSpPr>
      <dsp:spPr>
        <a:xfrm>
          <a:off x="2076961" y="-438"/>
          <a:ext cx="4075676" cy="4075676"/>
        </a:xfrm>
        <a:prstGeom prst="circularArrow">
          <a:avLst>
            <a:gd name="adj1" fmla="val 5191"/>
            <a:gd name="adj2" fmla="val 335243"/>
            <a:gd name="adj3" fmla="val 8213923"/>
            <a:gd name="adj4" fmla="val 6447229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127420-B55F-4B4A-8712-216A48FCF472}">
      <dsp:nvSpPr>
        <dsp:cNvPr id="0" name=""/>
        <dsp:cNvSpPr/>
      </dsp:nvSpPr>
      <dsp:spPr>
        <a:xfrm>
          <a:off x="1852201" y="2053822"/>
          <a:ext cx="1084957" cy="10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solidFill>
                <a:schemeClr val="accent5">
                  <a:lumMod val="75000"/>
                </a:schemeClr>
              </a:solidFill>
            </a:rPr>
            <a:t>成</a:t>
          </a:r>
          <a:endParaRPr lang="zh-TW" altLang="en-US" sz="60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1852201" y="2053822"/>
        <a:ext cx="1084957" cy="1084957"/>
      </dsp:txXfrm>
    </dsp:sp>
    <dsp:sp modelId="{4AA3C3FB-CD3C-429B-9DCF-BAA1CF654217}">
      <dsp:nvSpPr>
        <dsp:cNvPr id="0" name=""/>
        <dsp:cNvSpPr/>
      </dsp:nvSpPr>
      <dsp:spPr>
        <a:xfrm>
          <a:off x="2076961" y="-438"/>
          <a:ext cx="4075676" cy="4075676"/>
        </a:xfrm>
        <a:prstGeom prst="circularArrow">
          <a:avLst>
            <a:gd name="adj1" fmla="val 5191"/>
            <a:gd name="adj2" fmla="val 335243"/>
            <a:gd name="adj3" fmla="val 12300911"/>
            <a:gd name="adj4" fmla="val 10768785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ACD3B-5ADC-4AA6-B2EA-7C71BD9D96F2}">
      <dsp:nvSpPr>
        <dsp:cNvPr id="0" name=""/>
        <dsp:cNvSpPr/>
      </dsp:nvSpPr>
      <dsp:spPr>
        <a:xfrm>
          <a:off x="2509228" y="31699"/>
          <a:ext cx="1084957" cy="1084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000" kern="1200" dirty="0" smtClean="0">
              <a:solidFill>
                <a:srgbClr val="FF0000"/>
              </a:solidFill>
            </a:rPr>
            <a:t>意</a:t>
          </a:r>
          <a:endParaRPr lang="zh-TW" altLang="en-US" sz="6000" kern="1200" dirty="0">
            <a:solidFill>
              <a:srgbClr val="FF0000"/>
            </a:solidFill>
          </a:endParaRPr>
        </a:p>
      </dsp:txBody>
      <dsp:txXfrm>
        <a:off x="2509228" y="31699"/>
        <a:ext cx="1084957" cy="1084957"/>
      </dsp:txXfrm>
    </dsp:sp>
    <dsp:sp modelId="{40F8354E-36FD-47CA-BCA9-E4359CAD7F6C}">
      <dsp:nvSpPr>
        <dsp:cNvPr id="0" name=""/>
        <dsp:cNvSpPr/>
      </dsp:nvSpPr>
      <dsp:spPr>
        <a:xfrm>
          <a:off x="2076961" y="-438"/>
          <a:ext cx="4075676" cy="4075676"/>
        </a:xfrm>
        <a:prstGeom prst="circularArrow">
          <a:avLst>
            <a:gd name="adj1" fmla="val 5191"/>
            <a:gd name="adj2" fmla="val 335243"/>
            <a:gd name="adj3" fmla="val 16868508"/>
            <a:gd name="adj4" fmla="val 15196249"/>
            <a:gd name="adj5" fmla="val 60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8FE1F-54C7-4802-ABAA-CC323D894203}">
      <dsp:nvSpPr>
        <dsp:cNvPr id="0" name=""/>
        <dsp:cNvSpPr/>
      </dsp:nvSpPr>
      <dsp:spPr>
        <a:xfrm>
          <a:off x="851296" y="49"/>
          <a:ext cx="1098351" cy="10983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急件</a:t>
          </a:r>
          <a:r>
            <a:rPr lang="en-US" altLang="zh-TW" sz="2300" kern="1200" dirty="0" smtClean="0"/>
            <a:t>3</a:t>
          </a:r>
          <a:endParaRPr lang="zh-TW" altLang="en-US" sz="2300" kern="1200" dirty="0"/>
        </a:p>
      </dsp:txBody>
      <dsp:txXfrm>
        <a:off x="1012146" y="160899"/>
        <a:ext cx="776651" cy="776651"/>
      </dsp:txXfrm>
    </dsp:sp>
    <dsp:sp modelId="{67895A1C-9A45-4098-8A68-BF00AE801A83}">
      <dsp:nvSpPr>
        <dsp:cNvPr id="0" name=""/>
        <dsp:cNvSpPr/>
      </dsp:nvSpPr>
      <dsp:spPr>
        <a:xfrm rot="10834718">
          <a:off x="1200149" y="1221684"/>
          <a:ext cx="384423" cy="26144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C8EEA-DF4F-49F1-BBD8-833BE73A6841}">
      <dsp:nvSpPr>
        <dsp:cNvPr id="0" name=""/>
        <dsp:cNvSpPr/>
      </dsp:nvSpPr>
      <dsp:spPr>
        <a:xfrm>
          <a:off x="1019945" y="1591626"/>
          <a:ext cx="732600" cy="7326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急件</a:t>
          </a:r>
          <a:r>
            <a:rPr lang="en-US" altLang="zh-TW" sz="1500" kern="1200" dirty="0" smtClean="0"/>
            <a:t>2</a:t>
          </a:r>
          <a:endParaRPr lang="zh-TW" altLang="en-US" sz="1500" kern="1200" dirty="0"/>
        </a:p>
      </dsp:txBody>
      <dsp:txXfrm>
        <a:off x="1127232" y="1698913"/>
        <a:ext cx="518026" cy="518026"/>
      </dsp:txXfrm>
    </dsp:sp>
    <dsp:sp modelId="{E81BE43D-3371-4F93-88C0-9AA9F97CC153}">
      <dsp:nvSpPr>
        <dsp:cNvPr id="0" name=""/>
        <dsp:cNvSpPr/>
      </dsp:nvSpPr>
      <dsp:spPr>
        <a:xfrm rot="10768585">
          <a:off x="1201215" y="2613026"/>
          <a:ext cx="384423" cy="26144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E3298-D60D-4D39-AB60-3C48DFDDAFB2}">
      <dsp:nvSpPr>
        <dsp:cNvPr id="0" name=""/>
        <dsp:cNvSpPr/>
      </dsp:nvSpPr>
      <dsp:spPr>
        <a:xfrm>
          <a:off x="1034172" y="3148474"/>
          <a:ext cx="732600" cy="7326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急件</a:t>
          </a:r>
          <a:r>
            <a:rPr lang="en-US" altLang="zh-TW" sz="1500" kern="1200" dirty="0" smtClean="0"/>
            <a:t>1</a:t>
          </a:r>
          <a:endParaRPr lang="zh-TW" altLang="en-US" sz="1500" kern="1200" dirty="0"/>
        </a:p>
      </dsp:txBody>
      <dsp:txXfrm>
        <a:off x="1141459" y="3255761"/>
        <a:ext cx="518026" cy="518026"/>
      </dsp:txXfrm>
    </dsp:sp>
    <dsp:sp modelId="{457737F4-AEAD-4398-90AE-6D3481F0B0E1}">
      <dsp:nvSpPr>
        <dsp:cNvPr id="0" name=""/>
        <dsp:cNvSpPr/>
      </dsp:nvSpPr>
      <dsp:spPr>
        <a:xfrm rot="5400000">
          <a:off x="2039424" y="3384050"/>
          <a:ext cx="384423" cy="26144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CCDF5-6F23-40DB-B327-56600E247C90}">
      <dsp:nvSpPr>
        <dsp:cNvPr id="0" name=""/>
        <dsp:cNvSpPr/>
      </dsp:nvSpPr>
      <dsp:spPr>
        <a:xfrm>
          <a:off x="2681699" y="3148474"/>
          <a:ext cx="732600" cy="7326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急速件</a:t>
          </a:r>
          <a:r>
            <a:rPr lang="en-US" altLang="zh-TW" sz="1500" kern="1200" dirty="0" smtClean="0"/>
            <a:t>3</a:t>
          </a:r>
          <a:endParaRPr lang="zh-TW" altLang="en-US" sz="1500" kern="1200" dirty="0"/>
        </a:p>
      </dsp:txBody>
      <dsp:txXfrm>
        <a:off x="2788986" y="3255761"/>
        <a:ext cx="518026" cy="518026"/>
      </dsp:txXfrm>
    </dsp:sp>
    <dsp:sp modelId="{581E6DF8-5B00-48EA-A5BA-57F0A92EF905}">
      <dsp:nvSpPr>
        <dsp:cNvPr id="0" name=""/>
        <dsp:cNvSpPr/>
      </dsp:nvSpPr>
      <dsp:spPr>
        <a:xfrm>
          <a:off x="2855788" y="2635264"/>
          <a:ext cx="384423" cy="26144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26DF1-923C-429C-807A-7B4463537DAE}">
      <dsp:nvSpPr>
        <dsp:cNvPr id="0" name=""/>
        <dsp:cNvSpPr/>
      </dsp:nvSpPr>
      <dsp:spPr>
        <a:xfrm>
          <a:off x="2681699" y="1665699"/>
          <a:ext cx="732600" cy="7326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急速件</a:t>
          </a:r>
          <a:r>
            <a:rPr lang="en-US" altLang="zh-TW" sz="1500" kern="1200" dirty="0" smtClean="0"/>
            <a:t>2</a:t>
          </a:r>
          <a:endParaRPr lang="zh-TW" altLang="en-US" sz="1500" kern="1200" dirty="0"/>
        </a:p>
      </dsp:txBody>
      <dsp:txXfrm>
        <a:off x="2788986" y="1772986"/>
        <a:ext cx="518026" cy="518026"/>
      </dsp:txXfrm>
    </dsp:sp>
    <dsp:sp modelId="{68C564DD-3079-486E-BD4F-BC36246C379A}">
      <dsp:nvSpPr>
        <dsp:cNvPr id="0" name=""/>
        <dsp:cNvSpPr/>
      </dsp:nvSpPr>
      <dsp:spPr>
        <a:xfrm>
          <a:off x="2855788" y="1152489"/>
          <a:ext cx="384423" cy="261447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E8279-FAFB-459F-8035-D49DE60A3CF5}">
      <dsp:nvSpPr>
        <dsp:cNvPr id="0" name=""/>
        <dsp:cNvSpPr/>
      </dsp:nvSpPr>
      <dsp:spPr>
        <a:xfrm>
          <a:off x="2681699" y="182925"/>
          <a:ext cx="732600" cy="7326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急速件</a:t>
          </a:r>
          <a:r>
            <a:rPr lang="en-US" altLang="zh-TW" sz="1500" kern="1200" dirty="0" smtClean="0"/>
            <a:t>1</a:t>
          </a:r>
          <a:endParaRPr lang="zh-TW" altLang="en-US" sz="1500" kern="1200" dirty="0"/>
        </a:p>
      </dsp:txBody>
      <dsp:txXfrm>
        <a:off x="2788986" y="290212"/>
        <a:ext cx="518026" cy="518026"/>
      </dsp:txXfrm>
    </dsp:sp>
    <dsp:sp modelId="{7CCEA52F-4F2F-48CE-8E47-58E4C7AABF6D}">
      <dsp:nvSpPr>
        <dsp:cNvPr id="0" name=""/>
        <dsp:cNvSpPr/>
      </dsp:nvSpPr>
      <dsp:spPr>
        <a:xfrm rot="5400000">
          <a:off x="3686951" y="418501"/>
          <a:ext cx="384423" cy="26144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04C5B-D1D9-447E-83BD-0E1B27361C1A}">
      <dsp:nvSpPr>
        <dsp:cNvPr id="0" name=""/>
        <dsp:cNvSpPr/>
      </dsp:nvSpPr>
      <dsp:spPr>
        <a:xfrm>
          <a:off x="4329227" y="182925"/>
          <a:ext cx="732600" cy="7326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急急速件</a:t>
          </a:r>
          <a:r>
            <a:rPr lang="en-US" altLang="zh-TW" sz="1500" kern="1200" dirty="0" smtClean="0"/>
            <a:t>3</a:t>
          </a:r>
          <a:endParaRPr lang="zh-TW" altLang="en-US" sz="1500" kern="1200" dirty="0"/>
        </a:p>
      </dsp:txBody>
      <dsp:txXfrm>
        <a:off x="4436514" y="290212"/>
        <a:ext cx="518026" cy="518026"/>
      </dsp:txXfrm>
    </dsp:sp>
    <dsp:sp modelId="{FA72DC9E-8007-4680-8BAF-2B2D4AD8A3F8}">
      <dsp:nvSpPr>
        <dsp:cNvPr id="0" name=""/>
        <dsp:cNvSpPr/>
      </dsp:nvSpPr>
      <dsp:spPr>
        <a:xfrm rot="10800000">
          <a:off x="4503315" y="1167288"/>
          <a:ext cx="384423" cy="26144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B9D59-80A0-45C4-A0BD-3C0992B25974}">
      <dsp:nvSpPr>
        <dsp:cNvPr id="0" name=""/>
        <dsp:cNvSpPr/>
      </dsp:nvSpPr>
      <dsp:spPr>
        <a:xfrm>
          <a:off x="4329227" y="1665699"/>
          <a:ext cx="732600" cy="7326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500" kern="1200" dirty="0" smtClean="0"/>
            <a:t>急急速件</a:t>
          </a:r>
          <a:r>
            <a:rPr lang="en-US" altLang="zh-TW" sz="1500" kern="1200" dirty="0" smtClean="0"/>
            <a:t>2</a:t>
          </a:r>
          <a:endParaRPr lang="zh-TW" altLang="en-US" sz="1500" kern="1200" dirty="0"/>
        </a:p>
      </dsp:txBody>
      <dsp:txXfrm>
        <a:off x="4436514" y="1772986"/>
        <a:ext cx="518026" cy="518026"/>
      </dsp:txXfrm>
    </dsp:sp>
    <dsp:sp modelId="{4F75DC8E-CA54-4830-B318-1869673D5035}">
      <dsp:nvSpPr>
        <dsp:cNvPr id="0" name=""/>
        <dsp:cNvSpPr/>
      </dsp:nvSpPr>
      <dsp:spPr>
        <a:xfrm rot="10800000">
          <a:off x="4503315" y="2558625"/>
          <a:ext cx="384423" cy="26144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92D76-4422-44AA-AC57-AC6DC4F14081}">
      <dsp:nvSpPr>
        <dsp:cNvPr id="0" name=""/>
        <dsp:cNvSpPr/>
      </dsp:nvSpPr>
      <dsp:spPr>
        <a:xfrm>
          <a:off x="4146351" y="2965598"/>
          <a:ext cx="1098351" cy="109835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急急速件</a:t>
          </a:r>
          <a:r>
            <a:rPr lang="en-US" altLang="zh-TW" sz="2300" kern="1200" dirty="0" smtClean="0"/>
            <a:t>1</a:t>
          </a:r>
          <a:endParaRPr lang="zh-TW" altLang="en-US" sz="2300" kern="1200" dirty="0"/>
        </a:p>
      </dsp:txBody>
      <dsp:txXfrm>
        <a:off x="4307201" y="3126448"/>
        <a:ext cx="776651" cy="7766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F215A-C347-4D87-9AAA-5235E99A9E5B}">
      <dsp:nvSpPr>
        <dsp:cNvPr id="0" name=""/>
        <dsp:cNvSpPr/>
      </dsp:nvSpPr>
      <dsp:spPr>
        <a:xfrm>
          <a:off x="0" y="0"/>
          <a:ext cx="7200800" cy="45004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96A4A-17B5-4B5D-AD21-110107AC1A6F}">
      <dsp:nvSpPr>
        <dsp:cNvPr id="0" name=""/>
        <dsp:cNvSpPr/>
      </dsp:nvSpPr>
      <dsp:spPr>
        <a:xfrm>
          <a:off x="1008112" y="3059727"/>
          <a:ext cx="187220" cy="18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CC9245-5A37-4716-823B-A11BA66234F4}">
      <dsp:nvSpPr>
        <dsp:cNvPr id="0" name=""/>
        <dsp:cNvSpPr/>
      </dsp:nvSpPr>
      <dsp:spPr>
        <a:xfrm>
          <a:off x="1008112" y="3469885"/>
          <a:ext cx="1677786" cy="130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4" tIns="0" rIns="0" bIns="0" numCol="1" spcCol="1270" anchor="t" anchorCtr="0">
          <a:noAutofit/>
        </a:bodyPr>
        <a:lstStyle/>
        <a:p>
          <a:pPr marL="0" lvl="0" indent="0" algn="l" defTabSz="80010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3"/>
            </a:buClr>
            <a:buFont typeface="Wingdings 2"/>
            <a:buNone/>
            <a:defRPr/>
          </a:pPr>
          <a:r>
            <a:rPr lang="zh-TW" altLang="en-US" sz="18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不認真做  </a:t>
          </a:r>
          <a:endParaRPr lang="en-US" altLang="zh-TW" sz="1800" kern="1200" dirty="0" smtClean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  <a:p>
          <a:pPr marL="0" lvl="0" indent="0" algn="l" defTabSz="80010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3"/>
            </a:buClr>
            <a:buFont typeface="Wingdings 2"/>
            <a:buNone/>
            <a:defRPr/>
          </a:pPr>
          <a:r>
            <a:rPr lang="zh-TW" altLang="en-US" sz="18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不會怎麼樣</a:t>
          </a:r>
        </a:p>
        <a:p>
          <a:pPr marL="0" lvl="0" indent="0" algn="l" defTabSz="80010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chemeClr val="accent3"/>
            </a:buClr>
            <a:buFont typeface="Wingdings 2"/>
            <a:buNone/>
            <a:defRPr/>
          </a:pPr>
          <a:r>
            <a:rPr lang="zh-TW" altLang="en-US" sz="18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但是認真做了  一定不一樣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</a:pPr>
          <a:endParaRPr lang="zh-TW" altLang="en-US" kern="1200" dirty="0"/>
        </a:p>
      </dsp:txBody>
      <dsp:txXfrm>
        <a:off x="1008112" y="3469885"/>
        <a:ext cx="1677786" cy="1300644"/>
      </dsp:txXfrm>
    </dsp:sp>
    <dsp:sp modelId="{0F645612-E277-4ECE-876C-C418633577EA}">
      <dsp:nvSpPr>
        <dsp:cNvPr id="0" name=""/>
        <dsp:cNvSpPr/>
      </dsp:nvSpPr>
      <dsp:spPr>
        <a:xfrm>
          <a:off x="2592288" y="1872207"/>
          <a:ext cx="338437" cy="3384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9E733-C7CE-4D6E-AD41-EDA32C2DF760}">
      <dsp:nvSpPr>
        <dsp:cNvPr id="0" name=""/>
        <dsp:cNvSpPr/>
      </dsp:nvSpPr>
      <dsp:spPr>
        <a:xfrm>
          <a:off x="2893362" y="2088509"/>
          <a:ext cx="1728192" cy="5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331" tIns="0" rIns="0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kern="12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當一天和尚  敲一天鐘</a:t>
          </a:r>
          <a:endParaRPr lang="en-US" altLang="zh-TW" sz="1800" kern="1200" dirty="0" smtClean="0">
            <a:solidFill>
              <a:srgbClr val="7030A0"/>
            </a:solidFill>
            <a:latin typeface="標楷體" pitchFamily="65" charset="-120"/>
            <a:ea typeface="標楷體" pitchFamily="65" charset="-12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altLang="zh-TW" sz="1800" kern="12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365</a:t>
          </a:r>
          <a:r>
            <a:rPr lang="zh-TW" altLang="en-US" sz="1800" kern="12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rPr>
            <a:t>天的鐘聲 會一樣嗎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kern="1200" dirty="0"/>
        </a:p>
      </dsp:txBody>
      <dsp:txXfrm>
        <a:off x="2893362" y="2088509"/>
        <a:ext cx="1728192" cy="521702"/>
      </dsp:txXfrm>
    </dsp:sp>
    <dsp:sp modelId="{089A3C37-947E-4787-A3E9-B8E73EE81CE3}">
      <dsp:nvSpPr>
        <dsp:cNvPr id="0" name=""/>
        <dsp:cNvSpPr/>
      </dsp:nvSpPr>
      <dsp:spPr>
        <a:xfrm>
          <a:off x="4518503" y="1116123"/>
          <a:ext cx="468052" cy="4680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05DD0-40CC-4722-B402-458C085082CC}">
      <dsp:nvSpPr>
        <dsp:cNvPr id="0" name=""/>
        <dsp:cNvSpPr/>
      </dsp:nvSpPr>
      <dsp:spPr>
        <a:xfrm rot="10648898" flipV="1">
          <a:off x="4831105" y="1060199"/>
          <a:ext cx="2376696" cy="266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011" tIns="0" rIns="0" bIns="0" numCol="1" spcCol="1270" anchor="t" anchorCtr="0">
          <a:noAutofit/>
        </a:bodyPr>
        <a:lstStyle/>
        <a:p>
          <a:pPr marL="274320" lvl="0" indent="-274320" algn="l" defTabSz="80010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rgbClr val="0BD0D9"/>
            </a:buClr>
            <a:buSzPct val="95000"/>
            <a:defRPr/>
          </a:pPr>
          <a:r>
            <a:rPr kumimoji="0" lang="zh-TW" altLang="en-US" sz="1800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標楷體" pitchFamily="65" charset="-120"/>
            </a:rPr>
            <a:t>生命的價值</a:t>
          </a:r>
          <a:endParaRPr kumimoji="0" lang="en-US" altLang="zh-TW" sz="1800" kern="1200" dirty="0" smtClean="0">
            <a:solidFill>
              <a:srgbClr val="CC0000"/>
            </a:solidFill>
            <a:effectLst>
              <a:outerShdw blurRad="38100" dist="38100" dir="2700000" algn="tl">
                <a:srgbClr val="C0C0C0"/>
              </a:outerShdw>
            </a:effectLst>
            <a:latin typeface="+mn-lt"/>
            <a:ea typeface="標楷體" pitchFamily="65" charset="-120"/>
          </a:endParaRPr>
        </a:p>
        <a:p>
          <a:pPr marL="274320" lvl="0" indent="-274320" algn="l" defTabSz="800100" fontAlgn="auto">
            <a:lnSpc>
              <a:spcPct val="90000"/>
            </a:lnSpc>
            <a:spcBef>
              <a:spcPct val="0"/>
            </a:spcBef>
            <a:spcAft>
              <a:spcPts val="0"/>
            </a:spcAft>
            <a:buClr>
              <a:srgbClr val="0BD0D9"/>
            </a:buClr>
            <a:buSzPct val="95000"/>
            <a:defRPr/>
          </a:pPr>
          <a:r>
            <a:rPr kumimoji="0" lang="zh-TW" altLang="en-US" sz="1800" kern="12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標楷體" pitchFamily="65" charset="-120"/>
            </a:rPr>
            <a:t>在於存在的意義</a:t>
          </a:r>
          <a:endParaRPr kumimoji="0" lang="en-US" altLang="zh-TW" sz="1800" kern="1200" dirty="0" smtClean="0">
            <a:solidFill>
              <a:srgbClr val="CC0000"/>
            </a:solidFill>
            <a:effectLst>
              <a:outerShdw blurRad="38100" dist="38100" dir="2700000" algn="tl">
                <a:srgbClr val="C0C0C0"/>
              </a:outerShdw>
            </a:effectLst>
            <a:latin typeface="+mn-lt"/>
            <a:ea typeface="標楷體" pitchFamily="65" charset="-120"/>
          </a:endParaRPr>
        </a:p>
        <a:p>
          <a:pPr lvl="0" algn="l" defTabSz="800100">
            <a:spcBef>
              <a:spcPct val="0"/>
            </a:spcBef>
          </a:pPr>
          <a:endParaRPr lang="zh-TW" altLang="en-US" kern="1200" dirty="0"/>
        </a:p>
      </dsp:txBody>
      <dsp:txXfrm rot="10800000">
        <a:off x="4831105" y="1060199"/>
        <a:ext cx="2376696" cy="26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A4EBF-0A28-4627-88EE-F3A64BADFBB0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8F38-5F34-4B0D-8592-F1E11241C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81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47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F6ECD-9698-4C41-99DF-C7BBE688ED9E}" type="datetimeFigureOut">
              <a:rPr lang="zh-TW" altLang="en-US" smtClean="0"/>
              <a:t>2018/7/25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5B8CF7-14B4-48AF-BC54-46AB9B32EBBB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0825&#24433;&#29255;/Della&#19969;&#22137;&#12304;&#25163;&#25484;&#24515;&#12305;MV&#23448;&#26041;&#29256;-&#20013;&#35222;&#21476;&#35037;&#22823;&#25138;%5b&#34349;&#38517;&#29579;%5d&#29255;&#23614;&#26354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docs.google.com/forms/d/1u9GyChMARUbjI5be6huSncuJFbSd0PELA3V510h-BKg/edit#respons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113954LY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矩形 1"/>
          <p:cNvSpPr>
            <a:spLocks noChangeArrowheads="1"/>
          </p:cNvSpPr>
          <p:nvPr/>
        </p:nvSpPr>
        <p:spPr bwMode="auto">
          <a:xfrm>
            <a:off x="2627313" y="1052513"/>
            <a:ext cx="5689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TW" sz="400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00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 </a:t>
            </a:r>
          </a:p>
        </p:txBody>
      </p:sp>
      <p:sp>
        <p:nvSpPr>
          <p:cNvPr id="5124" name="文字方塊 5"/>
          <p:cNvSpPr txBox="1">
            <a:spLocks noChangeArrowheads="1"/>
          </p:cNvSpPr>
          <p:nvPr/>
        </p:nvSpPr>
        <p:spPr bwMode="auto">
          <a:xfrm>
            <a:off x="2771800" y="284036"/>
            <a:ext cx="6984652" cy="28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zh-TW" sz="7200" dirty="0" smtClean="0">
                <a:solidFill>
                  <a:srgbClr val="7030A0"/>
                </a:solidFill>
                <a:latin typeface="STLiti" pitchFamily="2" charset="-122"/>
                <a:ea typeface="STLiti" pitchFamily="2" charset="-122"/>
              </a:rPr>
              <a:t>Super </a:t>
            </a:r>
            <a:r>
              <a:rPr lang="zh-TW" altLang="en-US" sz="7200" dirty="0" smtClean="0">
                <a:solidFill>
                  <a:srgbClr val="7030A0"/>
                </a:solidFill>
                <a:latin typeface="STLiti" pitchFamily="2" charset="-122"/>
                <a:ea typeface="STLiti" pitchFamily="2" charset="-122"/>
              </a:rPr>
              <a:t>  </a:t>
            </a:r>
            <a:r>
              <a:rPr lang="en-US" altLang="zh-TW" sz="7200" dirty="0" smtClean="0">
                <a:solidFill>
                  <a:srgbClr val="7030A0"/>
                </a:solidFill>
                <a:latin typeface="STLiti" pitchFamily="2" charset="-122"/>
                <a:ea typeface="STLiti" pitchFamily="2" charset="-122"/>
              </a:rPr>
              <a:t>power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7200" dirty="0" smtClean="0">
                <a:solidFill>
                  <a:srgbClr val="7030A0"/>
                </a:solidFill>
                <a:latin typeface="STLiti" pitchFamily="2" charset="-122"/>
                <a:ea typeface="STLiti" pitchFamily="2" charset="-122"/>
              </a:rPr>
              <a:t>Super </a:t>
            </a:r>
            <a:r>
              <a:rPr lang="zh-TW" altLang="en-US" sz="7200" dirty="0" smtClean="0">
                <a:solidFill>
                  <a:srgbClr val="7030A0"/>
                </a:solidFill>
                <a:latin typeface="STLiti" pitchFamily="2" charset="-122"/>
                <a:ea typeface="STLiti" pitchFamily="2" charset="-122"/>
              </a:rPr>
              <a:t> </a:t>
            </a:r>
            <a:r>
              <a:rPr lang="en-US" altLang="zh-TW" sz="7200" dirty="0">
                <a:solidFill>
                  <a:srgbClr val="7030A0"/>
                </a:solidFill>
                <a:latin typeface="STLiti" pitchFamily="2" charset="-122"/>
                <a:ea typeface="STLiti" pitchFamily="2" charset="-122"/>
              </a:rPr>
              <a:t>leader</a:t>
            </a:r>
          </a:p>
          <a:p>
            <a:pPr eaLnBrk="1" hangingPunct="1">
              <a:lnSpc>
                <a:spcPct val="80000"/>
              </a:lnSpc>
            </a:pPr>
            <a:endParaRPr lang="zh-TW" altLang="en-US" sz="7200" dirty="0">
              <a:solidFill>
                <a:srgbClr val="7030A0"/>
              </a:solidFill>
              <a:latin typeface="STLiti" pitchFamily="2" charset="-122"/>
              <a:ea typeface="STLiti" pitchFamily="2" charset="-122"/>
            </a:endParaRPr>
          </a:p>
        </p:txBody>
      </p:sp>
      <p:sp>
        <p:nvSpPr>
          <p:cNvPr id="5125" name="矩形 6"/>
          <p:cNvSpPr>
            <a:spLocks noChangeArrowheads="1"/>
          </p:cNvSpPr>
          <p:nvPr/>
        </p:nvSpPr>
        <p:spPr bwMode="auto">
          <a:xfrm>
            <a:off x="382587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TW" altLang="en-US">
              <a:solidFill>
                <a:srgbClr val="7030A0"/>
              </a:solidFill>
            </a:endParaRPr>
          </a:p>
        </p:txBody>
      </p:sp>
      <p:sp>
        <p:nvSpPr>
          <p:cNvPr id="5126" name="副標題 2"/>
          <p:cNvSpPr>
            <a:spLocks noGrp="1"/>
          </p:cNvSpPr>
          <p:nvPr>
            <p:ph type="subTitle" idx="1"/>
          </p:nvPr>
        </p:nvSpPr>
        <p:spPr>
          <a:xfrm>
            <a:off x="2672730" y="4221088"/>
            <a:ext cx="5644183" cy="1752600"/>
          </a:xfrm>
        </p:spPr>
        <p:txBody>
          <a:bodyPr/>
          <a:lstStyle/>
          <a:p>
            <a:pPr marR="0" algn="l"/>
            <a:r>
              <a:rPr lang="zh-TW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永康復興國小教主陳雪華</a:t>
            </a:r>
          </a:p>
          <a:p>
            <a:pPr marR="0" algn="l"/>
            <a:r>
              <a:rPr lang="en-US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Fusing Elementary School,</a:t>
            </a:r>
          </a:p>
          <a:p>
            <a:pPr marR="0" algn="l"/>
            <a:r>
              <a:rPr lang="en-US" altLang="zh-TW" dirty="0" err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YongKang</a:t>
            </a:r>
            <a:r>
              <a:rPr lang="en-US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err="1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District,Tainan</a:t>
            </a:r>
            <a:r>
              <a:rPr lang="en-US" altLang="zh-TW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 City</a:t>
            </a:r>
            <a:endParaRPr lang="zh-TW" altLang="zh-TW" dirty="0" smtClean="0">
              <a:solidFill>
                <a:srgbClr val="0000CC"/>
              </a:solidFill>
              <a:latin typeface="標楷體" pitchFamily="65" charset="-120"/>
              <a:ea typeface="標楷體" pitchFamily="65" charset="-120"/>
            </a:endParaRPr>
          </a:p>
          <a:p>
            <a:pPr marR="0"/>
            <a:endParaRPr lang="zh-TW" altLang="en-US" dirty="0" smtClean="0"/>
          </a:p>
        </p:txBody>
      </p:sp>
      <p:sp>
        <p:nvSpPr>
          <p:cNvPr id="2" name="矩形 1"/>
          <p:cNvSpPr/>
          <p:nvPr/>
        </p:nvSpPr>
        <p:spPr>
          <a:xfrm>
            <a:off x="2221707" y="2518631"/>
            <a:ext cx="6912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教務</a:t>
            </a:r>
            <a:r>
              <a:rPr lang="en-US" altLang="zh-TW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導</a:t>
            </a:r>
            <a:r>
              <a:rPr lang="en-US" altLang="zh-TW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暨教學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務</a:t>
            </a:r>
            <a:r>
              <a:rPr lang="en-US" altLang="zh-TW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組長</a:t>
            </a:r>
            <a:endParaRPr lang="en-US" altLang="zh-TW" sz="40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40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角色型塑之實務</a:t>
            </a:r>
            <a:endParaRPr lang="zh-TW" altLang="en-US" sz="4000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3188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內容預留位置 13"/>
          <p:cNvSpPr>
            <a:spLocks noGrp="1"/>
          </p:cNvSpPr>
          <p:nvPr>
            <p:ph idx="1"/>
          </p:nvPr>
        </p:nvSpPr>
        <p:spPr>
          <a:xfrm>
            <a:off x="296044" y="1245640"/>
            <a:ext cx="7543800" cy="5423720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擬定學校簡曆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-6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pPr rtl="0"/>
            <a:r>
              <a:rPr lang="zh-TW" altLang="en-US" sz="2800" dirty="0">
                <a:latin typeface="標楷體" pitchFamily="65" charset="-120"/>
                <a:ea typeface="標楷體" pitchFamily="65" charset="-120"/>
                <a:sym typeface="Salesforce Sans"/>
              </a:rPr>
              <a:t>課程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計畫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-6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安排教師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sym typeface="Salesforce Sans"/>
              </a:rPr>
              <a:t>行政、級任科任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職務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-6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編制員額確定、介聘分發自辦代理教師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-7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安排教師課務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-8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教務處工作計畫、彙整各處室行事曆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-8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sym typeface="Salesforce Sans"/>
              </a:rPr>
              <a:t>規劃辦理教師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進修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-8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pPr rtl="0"/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校務會議、學年會議及領域研究會議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-9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sym typeface="Salesforce Sans"/>
              </a:rPr>
              <a:t>月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endParaRPr lang="en-US" altLang="zh-TW" sz="2800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  <a:sym typeface="Salesforce Sans"/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251520" y="284312"/>
            <a:ext cx="3816424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3200" b="1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sym typeface="Salesforce Sans"/>
              </a:rPr>
              <a:t>教務主任工作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  <a:sym typeface="Salesforce Sans"/>
              </a:rPr>
              <a:t>職掌</a:t>
            </a:r>
          </a:p>
          <a:p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86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389120"/>
          </a:xfrm>
        </p:spPr>
        <p:txBody>
          <a:bodyPr/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Salesforce Sans"/>
              </a:rPr>
              <a:t>辦理課後照顧業務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sym typeface="Salesforce Sans"/>
              </a:rPr>
              <a:t>-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Salesforce Sans"/>
              </a:rPr>
              <a:t>學期中</a:t>
            </a:r>
            <a:endParaRPr lang="en-US" altLang="zh-TW" sz="2400" dirty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Salesforce Sans"/>
              </a:rPr>
              <a:t>公差假課務派代安排與鐘點請領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sym typeface="Salesforce Sans"/>
              </a:rPr>
              <a:t>-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Salesforce Sans"/>
              </a:rPr>
              <a:t>學期中</a:t>
            </a:r>
            <a:endParaRPr lang="en-US" altLang="zh-TW" sz="2400" dirty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Salesforce Sans"/>
              </a:rPr>
              <a:t>教學正常化、巡堂、檢閱作業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sym typeface="Salesforce Sans"/>
              </a:rPr>
              <a:t>-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Salesforce Sans"/>
              </a:rPr>
              <a:t>學期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Salesforce Sans"/>
              </a:rPr>
              <a:t>中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辦理專案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  <a:sym typeface="Salesforce Sans"/>
              </a:rPr>
              <a:t>-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  <a:sym typeface="Salesforce Sans"/>
              </a:rPr>
              <a:t>學期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  <a:sym typeface="Salesforce Sans"/>
              </a:rPr>
              <a:t>中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小一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招生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成語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競賽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學力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測驗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-5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統籌辦理畢業典禮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-6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月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剪去對角線角落矩形 3"/>
          <p:cNvSpPr/>
          <p:nvPr/>
        </p:nvSpPr>
        <p:spPr>
          <a:xfrm>
            <a:off x="251520" y="284312"/>
            <a:ext cx="3816424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3200" b="1" dirty="0" smtClean="0">
              <a:latin typeface="標楷體" pitchFamily="65" charset="-120"/>
              <a:ea typeface="標楷體" pitchFamily="65" charset="-120"/>
              <a:sym typeface="Salesforce Sans"/>
            </a:endParaRPr>
          </a:p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  <a:sym typeface="Salesforce Sans"/>
              </a:rPr>
              <a:t>教務主任工作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  <a:sym typeface="Salesforce Sans"/>
              </a:rPr>
              <a:t>職掌</a:t>
            </a:r>
          </a:p>
          <a:p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0363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24457"/>
            <a:ext cx="8229600" cy="4389120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教務主任的得力助手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學校的大柱子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行政與教學的橋樑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課程與教學領導人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177592" y="585154"/>
            <a:ext cx="5114488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天下第一大組教學組長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221088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575400"/>
            <a:ext cx="8536404" cy="4973053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編排課務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各項兼代課鐘點費計算與請領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辦理各項校內學藝競賽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彙整檢核並說明課程計畫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各校執掌不同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課後班及補助申請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學習評量考試考卷及命題與試後分析彙整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辦理教師調補課及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調課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事宜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學力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測驗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剪去對角線角落矩形 4"/>
          <p:cNvSpPr/>
          <p:nvPr/>
        </p:nvSpPr>
        <p:spPr>
          <a:xfrm>
            <a:off x="177592" y="585154"/>
            <a:ext cx="5114488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教學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務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組長工作職掌</a:t>
            </a:r>
          </a:p>
          <a:p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073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5976937" cy="10795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威震武林  一代教主</a:t>
            </a:r>
            <a:r>
              <a:rPr lang="zh-TW" altLang="zh-TW" b="1" dirty="0" smtClean="0">
                <a:solidFill>
                  <a:srgbClr val="7030A0"/>
                </a:solidFill>
              </a:rPr>
              <a:t/>
            </a:r>
            <a:br>
              <a:rPr lang="zh-TW" altLang="zh-TW" b="1" dirty="0" smtClean="0">
                <a:solidFill>
                  <a:srgbClr val="7030A0"/>
                </a:solidFill>
              </a:rPr>
            </a:b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38943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笑傲江湖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任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我行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吸星大法</a:t>
            </a:r>
          </a:p>
          <a:p>
            <a:pPr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武當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張三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豐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太極功</a:t>
            </a:r>
          </a:p>
          <a:p>
            <a:pPr>
              <a:defRPr/>
            </a:pPr>
            <a:r>
              <a:rPr lang="en-US" altLang="zh-TW" sz="2800" dirty="0" err="1" smtClean="0">
                <a:latin typeface="標楷體" pitchFamily="65" charset="-120"/>
                <a:ea typeface="標楷體" pitchFamily="65" charset="-120"/>
              </a:rPr>
              <a:t>喬峰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降龍十八掌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段家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一陽指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令狐沖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獨孤九劍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小龍女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玉女心經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楊過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黯然銷魂掌、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九陰真經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滅絕師太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峨嵋派劍法</a:t>
            </a:r>
            <a:endParaRPr lang="zh-TW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少林 武當 峨嵋 崑崙 嵩山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華山 泰山 恆山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丐幫</a:t>
            </a:r>
          </a:p>
        </p:txBody>
      </p:sp>
      <p:pic>
        <p:nvPicPr>
          <p:cNvPr id="6148" name="Picture 4" descr="C:\Users\user\Desktop\4012435678_2116471612.310x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05064"/>
            <a:ext cx="2671217" cy="267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0201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4995704"/>
              </p:ext>
            </p:extLst>
          </p:nvPr>
        </p:nvGraphicFramePr>
        <p:xfrm>
          <a:off x="323850" y="1557338"/>
          <a:ext cx="8229600" cy="438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11560" y="58772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這套神功是將別人的內力吸收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將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這些別人的內力化成自己體內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的內力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~~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金庸的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笑傲江湖</a:t>
            </a:r>
            <a:r>
              <a:rPr lang="en-US" altLang="zh-TW" dirty="0" smtClean="0"/>
              <a:t>》</a:t>
            </a:r>
            <a:endParaRPr lang="zh-TW" altLang="en-US" dirty="0"/>
          </a:p>
        </p:txBody>
      </p:sp>
      <p:sp>
        <p:nvSpPr>
          <p:cNvPr id="6" name="剪去對角線角落矩形 5"/>
          <p:cNvSpPr/>
          <p:nvPr/>
        </p:nvSpPr>
        <p:spPr>
          <a:xfrm>
            <a:off x="467544" y="548680"/>
            <a:ext cx="1651816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祕訣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剪去對角線角落矩形 6"/>
          <p:cNvSpPr/>
          <p:nvPr/>
        </p:nvSpPr>
        <p:spPr>
          <a:xfrm>
            <a:off x="2483768" y="503080"/>
            <a:ext cx="1651816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任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我行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4644008" y="548680"/>
            <a:ext cx="2088232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吸</a:t>
            </a: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星大法</a:t>
            </a:r>
            <a:endParaRPr lang="zh-TW" altLang="en-US" sz="3200" dirty="0"/>
          </a:p>
          <a:p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6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對角線角落矩形 3"/>
          <p:cNvSpPr/>
          <p:nvPr/>
        </p:nvSpPr>
        <p:spPr>
          <a:xfrm>
            <a:off x="467544" y="548680"/>
            <a:ext cx="1872208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行規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892336905"/>
              </p:ext>
            </p:extLst>
          </p:nvPr>
        </p:nvGraphicFramePr>
        <p:xfrm>
          <a:off x="1115616" y="1196752"/>
          <a:ext cx="69847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波浪 8"/>
          <p:cNvSpPr/>
          <p:nvPr/>
        </p:nvSpPr>
        <p:spPr>
          <a:xfrm>
            <a:off x="1691680" y="5155997"/>
            <a:ext cx="5472608" cy="1224136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TW" altLang="en-US" sz="2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真理只有一個</a:t>
            </a:r>
            <a:r>
              <a:rPr lang="en-US" altLang="zh-TW" sz="2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5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公文公告為準</a:t>
            </a:r>
            <a:endParaRPr lang="en-US" altLang="zh-TW" sz="2500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006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525613"/>
              </p:ext>
            </p:extLst>
          </p:nvPr>
        </p:nvGraphicFramePr>
        <p:xfrm>
          <a:off x="979004" y="1575276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2339752" y="573752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太極圓轉，永無止境，用意而不用力。</a:t>
            </a:r>
          </a:p>
        </p:txBody>
      </p:sp>
      <p:sp>
        <p:nvSpPr>
          <p:cNvPr id="6" name="剪去對角線角落矩形 5"/>
          <p:cNvSpPr/>
          <p:nvPr/>
        </p:nvSpPr>
        <p:spPr>
          <a:xfrm>
            <a:off x="478632" y="188640"/>
            <a:ext cx="1651816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祕訣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剪去對角線角落矩形 6"/>
          <p:cNvSpPr/>
          <p:nvPr/>
        </p:nvSpPr>
        <p:spPr>
          <a:xfrm>
            <a:off x="2527588" y="209680"/>
            <a:ext cx="1651816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張三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豐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4626456" y="209680"/>
            <a:ext cx="2088232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太極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功</a:t>
            </a:r>
            <a:endParaRPr lang="zh-TW" altLang="en-US" sz="3200" dirty="0"/>
          </a:p>
          <a:p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612246" y="2708920"/>
            <a:ext cx="2327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凡是人心所能想像並且相信的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終必能夠實現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拿破崙希爾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~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30052" y="1174304"/>
            <a:ext cx="31234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意念一產生即具有效性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當我們覺得累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時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不是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真的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累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而是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沒有傾聽內心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的話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你開始做你內心想做的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事你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將會活力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充沛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2" y="4032359"/>
            <a:ext cx="2130448" cy="158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89120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快狠準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事有輕重緩急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公文有急件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急速件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急急速件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哪個最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急哪個先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04540" y="5840397"/>
            <a:ext cx="722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動作簡單無奇，但招招威力無窮，招式簡明而勁力精深，精要之處全在運勁發力，憑強猛取勝，每出一掌均有排山倒海之力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047148701"/>
              </p:ext>
            </p:extLst>
          </p:nvPr>
        </p:nvGraphicFramePr>
        <p:xfrm>
          <a:off x="3048000" y="15493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剪去對角線角落矩形 7"/>
          <p:cNvSpPr/>
          <p:nvPr/>
        </p:nvSpPr>
        <p:spPr>
          <a:xfrm>
            <a:off x="478632" y="208112"/>
            <a:ext cx="1651816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祕訣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剪去對角線角落矩形 8"/>
          <p:cNvSpPr/>
          <p:nvPr/>
        </p:nvSpPr>
        <p:spPr>
          <a:xfrm>
            <a:off x="2527588" y="209680"/>
            <a:ext cx="1651816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3200" dirty="0" err="1" smtClean="0">
                <a:latin typeface="標楷體" pitchFamily="65" charset="-120"/>
                <a:ea typeface="標楷體" pitchFamily="65" charset="-120"/>
              </a:rPr>
              <a:t>喬峰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剪去對角線角落矩形 9"/>
          <p:cNvSpPr/>
          <p:nvPr/>
        </p:nvSpPr>
        <p:spPr>
          <a:xfrm>
            <a:off x="4626456" y="209680"/>
            <a:ext cx="2537832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降龍十八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掌</a:t>
            </a:r>
            <a:endParaRPr lang="zh-TW" altLang="en-US" sz="3200" dirty="0"/>
          </a:p>
          <a:p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7680"/>
          <a:stretch/>
        </p:blipFill>
        <p:spPr>
          <a:xfrm>
            <a:off x="899592" y="4419228"/>
            <a:ext cx="2088232" cy="14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7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838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還有更多武功祕笈</a:t>
            </a:r>
            <a:endParaRPr lang="zh-TW" altLang="en-US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7" descr="15-1410140R219555.jpg"/>
          <p:cNvPicPr>
            <a:picLocks noChangeAspect="1"/>
          </p:cNvPicPr>
          <p:nvPr/>
        </p:nvPicPr>
        <p:blipFill>
          <a:blip r:embed="rId2"/>
          <a:srcRect l="-166" b="4749"/>
          <a:stretch>
            <a:fillRect/>
          </a:stretch>
        </p:blipFill>
        <p:spPr bwMode="auto">
          <a:xfrm>
            <a:off x="4994737" y="3683187"/>
            <a:ext cx="2004979" cy="251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8" descr="depositphotos_7235975-Green-vector-tree.jpg"/>
          <p:cNvPicPr>
            <a:picLocks noChangeAspect="1"/>
          </p:cNvPicPr>
          <p:nvPr/>
        </p:nvPicPr>
        <p:blipFill>
          <a:blip r:embed="rId3"/>
          <a:srcRect l="4961" r="4088" b="6734"/>
          <a:stretch>
            <a:fillRect/>
          </a:stretch>
        </p:blipFill>
        <p:spPr bwMode="auto">
          <a:xfrm>
            <a:off x="3635896" y="3841508"/>
            <a:ext cx="1656286" cy="245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9" descr="depositphotos_10491259-Abstract-spring-time-tree.jpg"/>
          <p:cNvPicPr>
            <a:picLocks noChangeAspect="1"/>
          </p:cNvPicPr>
          <p:nvPr/>
        </p:nvPicPr>
        <p:blipFill>
          <a:blip r:embed="rId4"/>
          <a:srcRect t="4689" b="23637"/>
          <a:stretch>
            <a:fillRect/>
          </a:stretch>
        </p:blipFill>
        <p:spPr bwMode="auto">
          <a:xfrm>
            <a:off x="6999716" y="3683187"/>
            <a:ext cx="2108424" cy="245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467544" y="1646789"/>
            <a:ext cx="7344171" cy="4389438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完成功課  就是成就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吃虧不一定占得到便宜 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但天公一定疼憨人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憨人就會有憨福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身在公門好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修行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修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得福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份是功德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zh-TW" alt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  </a:t>
            </a:r>
            <a:endParaRPr lang="en-US" altLang="zh-TW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28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altLang="zh-TW" sz="28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048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3600400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典範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轉移，提升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教務主任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教務組長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課程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與教學領導專業素養，增進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教務主任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學校經營與問題解決之能力。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鼓勵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知識分享，塑造課程發展文化，強調學校願景的塑造，提供相關人員參與課程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與教學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規劃的機會，透過持續性的課程對話，確保學生學習的品質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協助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初任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教務主任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掌握教育發展方向與定位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有效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轉化為工作核心理念。</a:t>
            </a: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我們的任務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不會是不可能的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5" descr="C:\Users\user\Desktop\29f88d63-24a2-4ae6-a0ef-fc6d6001f0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568" y="4437112"/>
            <a:ext cx="1981972" cy="197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6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4579" name="內容版面配置區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4580" name="圖片 3" descr="FG08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矩形 4"/>
          <p:cNvSpPr>
            <a:spLocks noChangeArrowheads="1"/>
          </p:cNvSpPr>
          <p:nvPr/>
        </p:nvSpPr>
        <p:spPr bwMode="auto">
          <a:xfrm>
            <a:off x="357188" y="285750"/>
            <a:ext cx="7286625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『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馬斯洛</a:t>
            </a:r>
            <a:r>
              <a:rPr kumimoji="0" lang="en-US" altLang="zh-TW" sz="2400" dirty="0">
                <a:latin typeface="標楷體" pitchFamily="65" charset="-120"/>
                <a:ea typeface="標楷體" pitchFamily="65" charset="-120"/>
              </a:rPr>
              <a:t>』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說過的話： </a:t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心若改變， 你的態度跟著改變； </a:t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態度改變， 你的習慣跟著改變； </a:t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習慣改變， 你的性格跟著改變； </a:t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性格改變， 你的人生跟著改變。 </a:t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在順境中感恩， 在逆境中依舊心存喜樂， </a:t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認真地活在當下。 </a:t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/>
            </a:r>
            <a:br>
              <a:rPr kumimoji="0" lang="zh-TW" altLang="en-US" sz="2400" dirty="0"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讓世界因為我們，而</a:t>
            </a:r>
            <a:r>
              <a:rPr kumimoji="0" lang="zh-TW" altLang="en-US" sz="2400" dirty="0" smtClean="0">
                <a:latin typeface="標楷體" pitchFamily="65" charset="-120"/>
                <a:ea typeface="標楷體" pitchFamily="65" charset="-120"/>
              </a:rPr>
              <a:t>變得更</a:t>
            </a:r>
            <a:r>
              <a:rPr kumimoji="0" lang="zh-TW" altLang="en-US" sz="2400" dirty="0">
                <a:latin typeface="標楷體" pitchFamily="65" charset="-120"/>
                <a:ea typeface="標楷體" pitchFamily="65" charset="-120"/>
              </a:rPr>
              <a:t>美好！</a:t>
            </a:r>
            <a:r>
              <a:rPr kumimoji="0" lang="zh-TW" altLang="en-US" dirty="0">
                <a:latin typeface="Calibri" pitchFamily="34" charset="0"/>
              </a:rPr>
              <a:t> </a:t>
            </a:r>
            <a:br>
              <a:rPr kumimoji="0" lang="zh-TW" altLang="en-US" dirty="0">
                <a:latin typeface="Calibri" pitchFamily="34" charset="0"/>
              </a:rPr>
            </a:br>
            <a:endParaRPr kumimoji="0" lang="zh-TW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62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Line 8"/>
          <p:cNvSpPr>
            <a:spLocks noChangeShapeType="1"/>
          </p:cNvSpPr>
          <p:nvPr/>
        </p:nvSpPr>
        <p:spPr bwMode="auto">
          <a:xfrm>
            <a:off x="804863" y="6400800"/>
            <a:ext cx="727233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1272345" y="4437112"/>
            <a:ext cx="217430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defRPr/>
            </a:pPr>
            <a:r>
              <a:rPr kumimoji="0" lang="zh-TW" altLang="en-US" sz="4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/>
                <a:ea typeface="標楷體" pitchFamily="65" charset="-120"/>
              </a:rPr>
              <a:t>  </a:t>
            </a:r>
            <a:endParaRPr kumimoji="0" lang="en-US" altLang="zh-TW" sz="44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/>
              <a:ea typeface="標楷體" pitchFamily="65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-1284704" y="2564904"/>
            <a:ext cx="2569408" cy="153035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endParaRPr lang="en-US" altLang="zh-TW" sz="44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1" b="6288"/>
          <a:stretch/>
        </p:blipFill>
        <p:spPr>
          <a:xfrm>
            <a:off x="5436096" y="4058612"/>
            <a:ext cx="3357100" cy="2178700"/>
          </a:xfrm>
          <a:prstGeom prst="rect">
            <a:avLst/>
          </a:prstGeom>
        </p:spPr>
      </p:pic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825536468"/>
              </p:ext>
            </p:extLst>
          </p:nvPr>
        </p:nvGraphicFramePr>
        <p:xfrm>
          <a:off x="683568" y="980728"/>
          <a:ext cx="7200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047475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:\Users\user\Desktop\0825\219049-12092915433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76250"/>
            <a:ext cx="46783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C:\Users\user\Desktop\0825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097338"/>
            <a:ext cx="36004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C:\Users\user\Desktop\0825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69715"/>
            <a:ext cx="2186112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Users\user\Desktop\0825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952500"/>
            <a:ext cx="4175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 descr="C:\Users\user\Desktop\0825\p6CVpKWXka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9" y="3905250"/>
            <a:ext cx="301200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1"/>
          <p:cNvSpPr txBox="1">
            <a:spLocks noChangeArrowheads="1"/>
          </p:cNvSpPr>
          <p:nvPr/>
        </p:nvSpPr>
        <p:spPr bwMode="auto">
          <a:xfrm>
            <a:off x="3087688" y="-30163"/>
            <a:ext cx="4400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4800">
                <a:latin typeface="STLiti" pitchFamily="2" charset="-122"/>
                <a:ea typeface="STLiti" pitchFamily="2" charset="-122"/>
              </a:rPr>
              <a:t>GO! GO!</a:t>
            </a:r>
          </a:p>
          <a:p>
            <a:pPr eaLnBrk="1" hangingPunct="1"/>
            <a:r>
              <a:rPr lang="en-US" altLang="zh-TW" sz="4800">
                <a:latin typeface="STLiti" pitchFamily="2" charset="-122"/>
                <a:ea typeface="STLiti" pitchFamily="2" charset="-122"/>
              </a:rPr>
              <a:t>You</a:t>
            </a:r>
            <a:r>
              <a:rPr lang="zh-TW" altLang="en-US" sz="4800">
                <a:latin typeface="STLiti" pitchFamily="2" charset="-122"/>
                <a:ea typeface="STLiti" pitchFamily="2" charset="-122"/>
              </a:rPr>
              <a:t> </a:t>
            </a:r>
            <a:r>
              <a:rPr lang="en-US" altLang="zh-TW" sz="4800">
                <a:latin typeface="STLiti" pitchFamily="2" charset="-122"/>
                <a:ea typeface="STLiti" pitchFamily="2" charset="-122"/>
              </a:rPr>
              <a:t>can do  it !</a:t>
            </a:r>
          </a:p>
        </p:txBody>
      </p:sp>
    </p:spTree>
    <p:extLst>
      <p:ext uri="{BB962C8B-B14F-4D97-AF65-F5344CB8AC3E}">
        <p14:creationId xmlns:p14="http://schemas.microsoft.com/office/powerpoint/2010/main" val="1093866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簡報插圖\圖片\1757b3c8f70fd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3302000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 rot="435426">
            <a:off x="4663096" y="2266282"/>
            <a:ext cx="2212848" cy="1582621"/>
          </a:xfrm>
        </p:spPr>
        <p:txBody>
          <a:bodyPr anchor="ctr">
            <a:normAutofit/>
          </a:bodyPr>
          <a:lstStyle/>
          <a:p>
            <a:pPr algn="ctr"/>
            <a:r>
              <a:rPr lang="en-US" altLang="zh-TW" sz="4400" dirty="0" smtClean="0"/>
              <a:t>Q&amp;A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645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979712" y="1268760"/>
            <a:ext cx="6912123" cy="993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8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感謝聆聽</a:t>
            </a:r>
            <a:endParaRPr lang="zh-TW" altLang="en-US" sz="8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Rectangle 3"/>
          <p:cNvSpPr txBox="1">
            <a:spLocks noRot="1" noChangeArrowheads="1"/>
          </p:cNvSpPr>
          <p:nvPr/>
        </p:nvSpPr>
        <p:spPr>
          <a:xfrm>
            <a:off x="1547986" y="2581450"/>
            <a:ext cx="6912123" cy="993775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8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一起向前走  </a:t>
            </a:r>
            <a:r>
              <a:rPr lang="en-US" altLang="zh-TW" sz="8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80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269471" y="3933056"/>
            <a:ext cx="3366834" cy="2636912"/>
            <a:chOff x="4788024" y="3645024"/>
            <a:chExt cx="3582858" cy="2949347"/>
          </a:xfrm>
        </p:grpSpPr>
        <p:pic>
          <p:nvPicPr>
            <p:cNvPr id="13" name="Picture Placeholder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004048" y="3645024"/>
              <a:ext cx="3366834" cy="2949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向右箭號 13"/>
            <p:cNvSpPr/>
            <p:nvPr/>
          </p:nvSpPr>
          <p:spPr bwMode="auto">
            <a:xfrm>
              <a:off x="4788024" y="4795661"/>
              <a:ext cx="729359" cy="648072"/>
            </a:xfrm>
            <a:prstGeom prst="rightArrow">
              <a:avLst/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000" b="1" i="0" u="none" strike="noStrike" normalizeH="0" baseline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pic>
        <p:nvPicPr>
          <p:cNvPr id="3074" name="Picture 2" descr="D:\簡報插圖\圖片\shutterstock_155402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5225"/>
            <a:ext cx="4067943" cy="306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888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協助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初任教學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組長掌握教育發展方向與定位，有效轉化為工作核心理念。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增進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初任教學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組長教學領導能力，瞭解當前教育政策與地方教育發展之意涵與價值，以正確規劃學校發展推動方向。 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教育研究增能研習營的方式，提升初任教學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務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組長專業知能，加強知識分享，落實經驗傳承、典範轉移。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我們的任務</a:t>
            </a:r>
            <a:r>
              <a:rPr lang="en-US" altLang="zh-TW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不會是不可能的</a:t>
            </a:r>
            <a:endParaRPr lang="zh-TW" altLang="en-US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70884"/>
            <a:ext cx="446449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 smtClean="0"/>
          </a:p>
        </p:txBody>
      </p:sp>
      <p:sp>
        <p:nvSpPr>
          <p:cNvPr id="9219" name="內容版面配置區 1"/>
          <p:cNvSpPr>
            <a:spLocks noGrp="1"/>
          </p:cNvSpPr>
          <p:nvPr>
            <p:ph idx="1"/>
          </p:nvPr>
        </p:nvSpPr>
        <p:spPr>
          <a:xfrm>
            <a:off x="4140200" y="1065213"/>
            <a:ext cx="3816176" cy="917575"/>
          </a:xfrm>
        </p:spPr>
        <p:txBody>
          <a:bodyPr>
            <a:normAutofit fontScale="62500" lnSpcReduction="20000"/>
          </a:bodyPr>
          <a:lstStyle/>
          <a:p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教主</a:t>
            </a:r>
            <a:r>
              <a:rPr lang="en-US" altLang="zh-TW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組長</a:t>
            </a:r>
            <a:r>
              <a:rPr lang="en-US" altLang="zh-TW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4800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的選擇</a:t>
            </a:r>
            <a:endParaRPr lang="zh-TW" altLang="en-US" sz="4800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  <a:hlinkClick r:id="rId2" action="ppaction://hlinkfile"/>
            </a:endParaRPr>
          </a:p>
        </p:txBody>
      </p:sp>
      <p:pic>
        <p:nvPicPr>
          <p:cNvPr id="6" name="Picture 7" descr="C:\Users\user\Desktop\0825\318784_131730093590101_328281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17046"/>
            <a:ext cx="3024336" cy="388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611976" y="5228758"/>
            <a:ext cx="1375848" cy="7694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/>
              </a:rPr>
              <a:t>結果</a:t>
            </a:r>
            <a:endParaRPr lang="zh-TW" alt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下載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32" y="2276872"/>
            <a:ext cx="2496874" cy="249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5921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72808" cy="852704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手指動一動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基本資料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: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□女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□男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年齡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25~30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31~35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36~40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□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41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以上□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以上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55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以上</a:t>
            </a:r>
          </a:p>
          <a:p>
            <a:pPr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請問您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擔任行政年資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含組長及主任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 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年□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4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~10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~15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年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 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年以上 </a:t>
            </a:r>
          </a:p>
          <a:p>
            <a:pPr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請問您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擔任過教務處組長嗎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是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否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請問您擔任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教務主任的原因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?</a:t>
            </a:r>
            <a:endParaRPr lang="zh-TW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自願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爭取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處室輪調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為了考校長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zh-TW" sz="2800" dirty="0">
              <a:latin typeface="標楷體" pitchFamily="65" charset="-120"/>
              <a:ea typeface="標楷體" pitchFamily="65" charset="-120"/>
            </a:endParaRP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學校沒有其他人可擔任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□不能說的原因</a:t>
            </a:r>
          </a:p>
          <a:p>
            <a:pPr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請問您現在的心情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indent="0">
              <a:buNone/>
              <a:defRPr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開心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隨遇而安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積極   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無奈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不安   </a:t>
            </a:r>
            <a:r>
              <a:rPr lang="zh-TW" altLang="zh-TW" sz="2800" dirty="0" smtClean="0">
                <a:latin typeface="標楷體" pitchFamily="65" charset="-120"/>
                <a:ea typeface="標楷體" pitchFamily="65" charset="-120"/>
              </a:rPr>
              <a:t>□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無法形容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187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598297915"/>
              </p:ext>
            </p:extLst>
          </p:nvPr>
        </p:nvGraphicFramePr>
        <p:xfrm>
          <a:off x="1067780" y="1041520"/>
          <a:ext cx="686442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419872" y="600710"/>
            <a:ext cx="216024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良好的溝通能力</a:t>
            </a:r>
            <a:endParaRPr lang="zh-TW" altLang="en-US" sz="2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7102308" y="2767101"/>
            <a:ext cx="204169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精準的執行能力</a:t>
            </a:r>
            <a:endParaRPr lang="zh-TW" altLang="en-US" sz="2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0" y="2997934"/>
            <a:ext cx="2051720" cy="400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敏銳的應變能力</a:t>
            </a:r>
            <a:endParaRPr lang="zh-TW" altLang="en-US" sz="2000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11560" y="5223913"/>
            <a:ext cx="2001186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zh-TW" sz="2000" dirty="0">
                <a:latin typeface="標楷體" pitchFamily="65" charset="-120"/>
                <a:ea typeface="標楷體" pitchFamily="65" charset="-120"/>
              </a:rPr>
              <a:t>教學的領導能力</a:t>
            </a:r>
            <a:endParaRPr lang="zh-TW" altLang="en-US" sz="20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300192" y="5291225"/>
            <a:ext cx="2016224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zh-TW" altLang="zh-TW" sz="2000" dirty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創新的思考能力</a:t>
            </a:r>
            <a:endParaRPr lang="zh-TW" altLang="en-US" sz="2000" dirty="0">
              <a:solidFill>
                <a:srgbClr val="FFFF00"/>
              </a:solidFill>
            </a:endParaRPr>
          </a:p>
        </p:txBody>
      </p:sp>
      <p:sp>
        <p:nvSpPr>
          <p:cNvPr id="20" name="剪去對角線角落矩形 19"/>
          <p:cNvSpPr/>
          <p:nvPr/>
        </p:nvSpPr>
        <p:spPr>
          <a:xfrm>
            <a:off x="0" y="400883"/>
            <a:ext cx="3303632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理想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主任的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條件</a:t>
            </a:r>
            <a:endParaRPr lang="zh-TW" altLang="zh-TW" sz="3200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2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35480"/>
            <a:ext cx="2170584" cy="4389120"/>
          </a:xfrm>
        </p:spPr>
        <p:txBody>
          <a:bodyPr/>
          <a:lstStyle/>
          <a:p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538164485"/>
              </p:ext>
            </p:extLst>
          </p:nvPr>
        </p:nvGraphicFramePr>
        <p:xfrm>
          <a:off x="1187624" y="1412776"/>
          <a:ext cx="69847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剪去對角線角落矩形 8"/>
          <p:cNvSpPr/>
          <p:nvPr/>
        </p:nvSpPr>
        <p:spPr>
          <a:xfrm>
            <a:off x="251520" y="400883"/>
            <a:ext cx="3303632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優質主任的素養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14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>
                <a:latin typeface="標楷體" pitchFamily="65" charset="-120"/>
                <a:ea typeface="標楷體" pitchFamily="65" charset="-120"/>
              </a:rPr>
            </a:b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8"/>
            <a:ext cx="8748464" cy="5040559"/>
          </a:xfrm>
        </p:spPr>
        <p:txBody>
          <a:bodyPr>
            <a:normAutofit fontScale="92500" lnSpcReduction="20000"/>
          </a:bodyPr>
          <a:lstStyle/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一、新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課綱</a:t>
            </a:r>
          </a:p>
          <a:p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二、課程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規畫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三、教學正常化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四、成績評量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五、補救教學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六、學力檢測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七、課後照顧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八、精進教學品質計畫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九、輔導團建立夥伴學校共學暨分區到校諮詢服務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十、本土語言三項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競賽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母語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微電影、小小解說員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        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魔法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語花一頁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書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十一、語文競賽、英語讀劇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科展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成語競賽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文學月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教卓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 閱讀磐石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英語教學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剪去對角線角落矩形 4"/>
          <p:cNvSpPr/>
          <p:nvPr/>
        </p:nvSpPr>
        <p:spPr>
          <a:xfrm>
            <a:off x="251520" y="400883"/>
            <a:ext cx="3303632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課程發展科一股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剪去對角線角落矩形 7"/>
          <p:cNvSpPr/>
          <p:nvPr/>
        </p:nvSpPr>
        <p:spPr>
          <a:xfrm>
            <a:off x="3923928" y="400883"/>
            <a:ext cx="3672408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課程規劃及教學股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" name="Picture 5" descr="C:\Users\user\Desktop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86" y="1628801"/>
            <a:ext cx="320057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13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96544"/>
          </a:xfrm>
        </p:spPr>
        <p:txBody>
          <a:bodyPr>
            <a:normAutofit fontScale="85000" lnSpcReduction="10000"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一、自辦聘期三個月以上代理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教師甄選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二、辦理代理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教師再聘案報局備查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人事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 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三、暑假期間未支給薪資情形下，不得要求代理教師至校工作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四、班級數查核作業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五、國教署補助國小合理教師員額編制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計畫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編制內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正式教師及代理教師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教師</a:t>
            </a: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編制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外代理教師</a:t>
            </a: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不足節數計算</a:t>
            </a:r>
          </a:p>
          <a:p>
            <a:pPr marL="0" indent="0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回兼節數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超時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授課鐘點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六、教師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含代理教師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，不得在校外兼課、兼職，且不得在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外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為學生收費補習」</a:t>
            </a:r>
          </a:p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七、教師進修品質</a:t>
            </a:r>
          </a:p>
          <a:p>
            <a:endParaRPr lang="zh-TW" altLang="en-US" dirty="0"/>
          </a:p>
        </p:txBody>
      </p:sp>
      <p:sp>
        <p:nvSpPr>
          <p:cNvPr id="5" name="剪去對角線角落矩形 4"/>
          <p:cNvSpPr/>
          <p:nvPr/>
        </p:nvSpPr>
        <p:spPr>
          <a:xfrm>
            <a:off x="251520" y="332656"/>
            <a:ext cx="3303632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課程發展科二股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剪去對角線角落矩形 5"/>
          <p:cNvSpPr/>
          <p:nvPr/>
        </p:nvSpPr>
        <p:spPr>
          <a:xfrm>
            <a:off x="3923928" y="332656"/>
            <a:ext cx="4176464" cy="799764"/>
          </a:xfrm>
          <a:prstGeom prst="snip2DiagRect">
            <a:avLst/>
          </a:prstGeom>
          <a:solidFill>
            <a:srgbClr val="FFC0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教育行政人力資源股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37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1131</TotalTime>
  <Words>1354</Words>
  <Application>Microsoft Office PowerPoint</Application>
  <PresentationFormat>如螢幕大小 (4:3)</PresentationFormat>
  <Paragraphs>224</Paragraphs>
  <Slides>24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流線</vt:lpstr>
      <vt:lpstr>PowerPoint 簡報</vt:lpstr>
      <vt:lpstr>我們的任務~不會是不可能的</vt:lpstr>
      <vt:lpstr>我們的任務~不會是不可能的</vt:lpstr>
      <vt:lpstr> </vt:lpstr>
      <vt:lpstr>  手指動一動</vt:lpstr>
      <vt:lpstr>PowerPoint 簡報</vt:lpstr>
      <vt:lpstr>PowerPoint 簡報</vt:lpstr>
      <vt:lpstr>   </vt:lpstr>
      <vt:lpstr>PowerPoint 簡報</vt:lpstr>
      <vt:lpstr>PowerPoint 簡報</vt:lpstr>
      <vt:lpstr>PowerPoint 簡報</vt:lpstr>
      <vt:lpstr>PowerPoint 簡報</vt:lpstr>
      <vt:lpstr>PowerPoint 簡報</vt:lpstr>
      <vt:lpstr>威震武林  一代教主 </vt:lpstr>
      <vt:lpstr>PowerPoint 簡報</vt:lpstr>
      <vt:lpstr>PowerPoint 簡報</vt:lpstr>
      <vt:lpstr>PowerPoint 簡報</vt:lpstr>
      <vt:lpstr>PowerPoint 簡報</vt:lpstr>
      <vt:lpstr>還有更多武功祕笈</vt:lpstr>
      <vt:lpstr>PowerPoint 簡報</vt:lpstr>
      <vt:lpstr>PowerPoint 簡報</vt:lpstr>
      <vt:lpstr>PowerPoint 簡報</vt:lpstr>
      <vt:lpstr>Q&amp;A</vt:lpstr>
      <vt:lpstr>感謝聆聽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97</cp:revision>
  <dcterms:created xsi:type="dcterms:W3CDTF">2017-08-20T01:45:14Z</dcterms:created>
  <dcterms:modified xsi:type="dcterms:W3CDTF">2018-07-25T15:25:50Z</dcterms:modified>
</cp:coreProperties>
</file>